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2.wdp"/><Relationship Id="rId12" Type="http://schemas.microsoft.com/office/2007/relationships/hdphoto" Target="../media/hdphoto4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9.png"/><Relationship Id="rId5" Type="http://schemas.openxmlformats.org/officeDocument/2006/relationships/image" Target="../media/image5.png"/><Relationship Id="rId10" Type="http://schemas.microsoft.com/office/2007/relationships/hdphoto" Target="../media/hdphoto3.wdp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7.wdp"/><Relationship Id="rId3" Type="http://schemas.microsoft.com/office/2007/relationships/hdphoto" Target="../media/hdphoto5.wdp"/><Relationship Id="rId7" Type="http://schemas.openxmlformats.org/officeDocument/2006/relationships/image" Target="../media/image13.png"/><Relationship Id="rId12" Type="http://schemas.microsoft.com/office/2007/relationships/hdphoto" Target="../media/hdphoto4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11" Type="http://schemas.openxmlformats.org/officeDocument/2006/relationships/image" Target="../media/image9.png"/><Relationship Id="rId5" Type="http://schemas.openxmlformats.org/officeDocument/2006/relationships/image" Target="../media/image12.png"/><Relationship Id="rId10" Type="http://schemas.openxmlformats.org/officeDocument/2006/relationships/image" Target="../media/image15.png"/><Relationship Id="rId4" Type="http://schemas.openxmlformats.org/officeDocument/2006/relationships/image" Target="../media/image11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008072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VY_32_INOVACE_14_Hláska a písmeno t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T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0229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Hláska a písmeno t </a:t>
            </a:r>
            <a:r>
              <a:rPr lang="cs-CZ" dirty="0" err="1" smtClean="0"/>
              <a:t>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Mgr. Radka Jílková, 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71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    t </a:t>
            </a:r>
            <a:r>
              <a:rPr lang="cs-CZ" sz="12000" dirty="0" err="1" smtClean="0"/>
              <a:t>T</a:t>
            </a:r>
            <a:endParaRPr lang="cs-CZ" sz="12000" dirty="0" smtClean="0"/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Pojmenuj obrázky a urči počet slabik.</a:t>
            </a:r>
          </a:p>
        </p:txBody>
      </p:sp>
      <p:pic>
        <p:nvPicPr>
          <p:cNvPr id="1026" name="Picture 2" descr="C:\Users\OEM\Desktop\Obrázky Zdena\tulipán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922" y="1558311"/>
            <a:ext cx="1384030" cy="3075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Desktop\Obrázky Zdena\talíř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4772" y="4633934"/>
            <a:ext cx="2448272" cy="1183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Desktop\Obrázky Zdena\tričko 2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79" y="309097"/>
            <a:ext cx="2036713" cy="2215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Desktop\Obrázky Zdena\tučňák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9" y="361008"/>
            <a:ext cx="1584175" cy="239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Desktop\Obrázky Zdena\tužka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145" y="3640496"/>
            <a:ext cx="1304550" cy="1986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OEM\Desktop\Obrázky Zdena\tygr.png"/>
          <p:cNvPicPr>
            <a:picLocks noChangeAspect="1" noChangeArrowheads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1146" y="2952576"/>
            <a:ext cx="2876600" cy="299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OEM\Desktop\Obrázky Radka 2\třešně.png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50" y="2829885"/>
            <a:ext cx="1556373" cy="1621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03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Který obrázek nezačíná na písmeno t </a:t>
            </a:r>
            <a:r>
              <a:rPr lang="cs-CZ" dirty="0" err="1" smtClean="0"/>
              <a:t>T</a:t>
            </a:r>
            <a:r>
              <a:rPr lang="cs-CZ" dirty="0"/>
              <a:t> 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OEM\Desktop\Obrázky Radka 2\jablíčko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28052"/>
            <a:ext cx="1793875" cy="1889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Desktop\Obrázky Radka 2\1194986618996237395snowman_01.svg.thumb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923" y="764704"/>
            <a:ext cx="2297562" cy="2370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Desktop\Obrázky Radka 2\JABLOŇ.pn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55449"/>
            <a:ext cx="2376264" cy="3360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Desktop\Obrázky Radka 2\Masinka.png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9040"/>
            <a:ext cx="2342778" cy="2061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OEM\Desktop\Obrázky Zdena\tučňák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4316" y="3393157"/>
            <a:ext cx="1790477" cy="239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OEM\Desktop\Obrázky Zdena\tulipán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286" y="1241867"/>
            <a:ext cx="1384030" cy="3075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C:\Users\OEM\Desktop\Obrázky Radka 2\třešně.png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986451"/>
            <a:ext cx="1721498" cy="1793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781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2320" y="0"/>
            <a:ext cx="9144000" cy="6858000"/>
          </a:xfrm>
          <a:solidFill>
            <a:srgbClr val="FFFF00"/>
          </a:solidFill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7700" dirty="0" smtClean="0"/>
              <a:t>             ta</a:t>
            </a:r>
          </a:p>
          <a:p>
            <a:pPr marL="0" indent="0">
              <a:buNone/>
            </a:pPr>
            <a:r>
              <a:rPr lang="cs-CZ" sz="7700" dirty="0" smtClean="0"/>
              <a:t>      Te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              </a:t>
            </a:r>
            <a:r>
              <a:rPr lang="cs-CZ" sz="6900" dirty="0" smtClean="0"/>
              <a:t>to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    </a:t>
            </a:r>
            <a:r>
              <a:rPr lang="cs-CZ" sz="7700" dirty="0" err="1" smtClean="0"/>
              <a:t>te</a:t>
            </a:r>
            <a:endParaRPr lang="cs-CZ" sz="7700" dirty="0" smtClean="0"/>
          </a:p>
          <a:p>
            <a:pPr marL="0" indent="0">
              <a:buNone/>
            </a:pPr>
            <a:r>
              <a:rPr lang="cs-CZ" sz="6000" dirty="0" smtClean="0"/>
              <a:t>    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           </a:t>
            </a:r>
            <a:r>
              <a:rPr lang="cs-CZ" sz="7700" dirty="0" smtClean="0"/>
              <a:t>Tu</a:t>
            </a:r>
          </a:p>
          <a:p>
            <a:pPr marL="0" indent="0">
              <a:buNone/>
            </a:pPr>
            <a:r>
              <a:rPr lang="cs-CZ" sz="7700" dirty="0" smtClean="0"/>
              <a:t>                                                            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</a:t>
            </a:r>
            <a:r>
              <a:rPr lang="cs-CZ" sz="7700" dirty="0" smtClean="0"/>
              <a:t>ty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  <a:r>
              <a:rPr lang="cs-CZ" sz="7100" dirty="0" smtClean="0"/>
              <a:t>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</a:t>
            </a:r>
            <a:r>
              <a:rPr lang="cs-CZ" sz="7700" dirty="0" smtClean="0"/>
              <a:t>tu</a:t>
            </a:r>
          </a:p>
          <a:p>
            <a:pPr marL="0" indent="0">
              <a:buNone/>
            </a:pPr>
            <a:r>
              <a:rPr lang="cs-CZ" sz="5100" dirty="0" smtClean="0"/>
              <a:t>Čti slabiky                     </a:t>
            </a:r>
            <a:endParaRPr lang="cs-CZ" sz="5100" dirty="0"/>
          </a:p>
        </p:txBody>
      </p:sp>
      <p:pic>
        <p:nvPicPr>
          <p:cNvPr id="5" name="Picture 2" descr="C:\Users\OEM\Desktop\Obrázky Zdena\tulipán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11045"/>
            <a:ext cx="1224136" cy="272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OEM\Desktop\Obrázky Zdena\tulipán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105" y="1988840"/>
            <a:ext cx="1224136" cy="272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OEM\Desktop\Obrázky Zdena\tulipán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131348"/>
            <a:ext cx="1224136" cy="272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6825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Použité </a:t>
            </a:r>
            <a:r>
              <a:rPr lang="cs-CZ"/>
              <a:t>obrázky :</a:t>
            </a:r>
            <a:br>
              <a:rPr lang="cs-CZ"/>
            </a:br>
            <a:r>
              <a:rPr lang="cs-CZ" smtClean="0"/>
              <a:t>   </a:t>
            </a:r>
            <a:r>
              <a:rPr lang="cs-CZ" smtClean="0">
                <a:hlinkClick r:id="rId2"/>
              </a:rPr>
              <a:t>http</a:t>
            </a:r>
            <a:r>
              <a:rPr lang="cs-CZ">
                <a:hlinkClick r:id="rId2"/>
              </a:rPr>
              <a:t>://www.clker.com/clipart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2201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83</Words>
  <Application>Microsoft Office PowerPoint</Application>
  <PresentationFormat>Předvádění na obrazovce (4:3)</PresentationFormat>
  <Paragraphs>32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Hláska a písmeno t 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Hláska a písmeno </dc:title>
  <dc:creator>OEM</dc:creator>
  <cp:lastModifiedBy>OEM</cp:lastModifiedBy>
  <cp:revision>10</cp:revision>
  <dcterms:created xsi:type="dcterms:W3CDTF">2011-09-14T12:31:02Z</dcterms:created>
  <dcterms:modified xsi:type="dcterms:W3CDTF">2011-09-19T13:14:13Z</dcterms:modified>
</cp:coreProperties>
</file>