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7" r:id="rId4"/>
    <p:sldId id="257" r:id="rId5"/>
    <p:sldId id="268" r:id="rId6"/>
    <p:sldId id="266" r:id="rId7"/>
    <p:sldId id="269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2034" y="-5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249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697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078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259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846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10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505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840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10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69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811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99784-9DE7-46AD-915C-C98768E59D6F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2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15696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Genetika v příkladech II - dihybridní křížení 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3157604"/>
              </p:ext>
            </p:extLst>
          </p:nvPr>
        </p:nvGraphicFramePr>
        <p:xfrm>
          <a:off x="1475656" y="908720"/>
          <a:ext cx="6696744" cy="426174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.</a:t>
                      </a:r>
                      <a:r>
                        <a:rPr lang="cs-CZ" sz="1100" baseline="0" dirty="0" smtClean="0">
                          <a:effectLst/>
                        </a:rPr>
                        <a:t>27_geneteika v </a:t>
                      </a:r>
                      <a:r>
                        <a:rPr lang="cs-CZ" sz="1100" baseline="0" dirty="0" smtClean="0">
                          <a:effectLst/>
                        </a:rPr>
                        <a:t>příkladech </a:t>
                      </a:r>
                      <a:r>
                        <a:rPr lang="cs-CZ" sz="1100" baseline="0" dirty="0" smtClean="0">
                          <a:effectLst/>
                        </a:rPr>
                        <a:t>II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 v příkladech  II - dihybridní křížení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Tento materiál obsahuje </a:t>
                      </a:r>
                      <a:r>
                        <a:rPr lang="cs-CZ" sz="1100" b="0" i="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 vyřešené příklady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dihybridního křížení</a:t>
                      </a:r>
                      <a:r>
                        <a:rPr lang="cs-CZ" sz="1100" dirty="0" smtClean="0"/>
                        <a:t/>
                      </a:r>
                      <a:br>
                        <a:rPr lang="cs-CZ" sz="1100" dirty="0" smtClean="0"/>
                      </a:b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úplné dominanci. Může sloužit k samostudiu nebo lze vytisknout zadání samostatně.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000" indent="-360000" algn="just">
              <a:spcBef>
                <a:spcPts val="600"/>
              </a:spcBef>
              <a:buAutoNum type="arabicPeriod"/>
            </a:pP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Bezrohost je u krav úplně dominantní nad rohatostí a černá barva srsti je úplně  dominantní nad červenou. Čistokrevný černý rohatý býk byl křížen s homozygotními červenými bezrohými kravami.</a:t>
            </a:r>
          </a:p>
          <a:p>
            <a:pPr marL="360000" indent="-360000" algn="just">
              <a:spcBef>
                <a:spcPts val="600"/>
              </a:spcBef>
              <a:buAutoNum type="alphaLcParenR"/>
            </a:pP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Jaké budou genotypy a fenotypy potomků v F</a:t>
            </a:r>
            <a:r>
              <a:rPr lang="cs-CZ" sz="2400" baseline="-25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60000" indent="-360000" algn="just">
              <a:spcBef>
                <a:spcPts val="600"/>
              </a:spcBef>
              <a:buAutoNum type="alphaLcParenR"/>
            </a:pP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Kolik % telat bude rohatých, budu-li křížit jedince z F</a:t>
            </a:r>
            <a:r>
              <a:rPr lang="cs-CZ" sz="2400" baseline="-25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564904"/>
            <a:ext cx="22322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 ….. bezrohost</a:t>
            </a:r>
          </a:p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….. rohatost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 ….. černá srst</a:t>
            </a:r>
          </a:p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…. červená srst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2708920"/>
            <a:ext cx="63001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rodiče:    rohatý černý býk      x      bezrohá červená kráva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potomci: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39952" y="2708920"/>
            <a:ext cx="201622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BB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636912"/>
            <a:ext cx="24117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RR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3284984"/>
            <a:ext cx="201622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8856" y="3717032"/>
            <a:ext cx="57251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Všechna telata budou bezrohá s černou srstí.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4653136"/>
            <a:ext cx="71642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RrBb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x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RrBb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9 R…B…              3 R…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3rrB…             1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rrbb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bezrohá černá     bezrohá červená    rohatá černá     rohatá červená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580526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Celkem bude  25% (4/16) telat rohatých.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p" animBg="1"/>
      <p:bldP spid="7" grpId="0" build="allAtOnce" animBg="1"/>
      <p:bldP spid="8" grpId="0" build="allAtOnce" animBg="1"/>
      <p:bldP spid="9" grpId="0" build="allAtOnce" animBg="1"/>
      <p:bldP spid="10" grpId="0" build="allAtOnce"/>
      <p:bldP spid="11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435280" cy="2232247"/>
          </a:xfrm>
        </p:spPr>
        <p:txBody>
          <a:bodyPr>
            <a:noAutofit/>
          </a:bodyPr>
          <a:lstStyle/>
          <a:p>
            <a:pPr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2. U člověka je hnědá barva očí úplně dominantní nad modrou a pravorukost je úplně dominantní nad levorukostí. Pravoruký hnědooký muž si vzal pravorukou modrookou ženu. Jejich první dítě je modrooký levák a druhé má hnědé oči a je pravák. Jaké budou genotypy rodičů a obou dětí?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564904"/>
            <a:ext cx="26642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 …. hnědé oči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  .… modré oči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 …. pravák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 ….. levák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4293096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rodiče:       hnědooký pravák         x          modrooká pravačka</a:t>
            </a:r>
          </a:p>
          <a:p>
            <a:pPr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…………….                      ……………..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děti:                modrooký levák      ,        hnědooký pravák</a:t>
            </a:r>
          </a:p>
          <a:p>
            <a:pPr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…………….                      …………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4653136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B… R…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4653136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5733256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5733256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B… R…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5733256"/>
            <a:ext cx="2880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573325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573325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465313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16216" y="573325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R/r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153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62535E-6 L 0.01285 -0.15425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0" y="-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933E-6 L 0.0309 -0.15911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0" y="-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933E-6 L 0.31441 -0.15911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00" y="-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3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91397E-6 L -0.00417 0.15564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/>
      <p:bldP spid="16" grpId="1" build="allAtOnce"/>
      <p:bldP spid="18" grpId="0" build="allAtOnce"/>
      <p:bldP spid="18" grpId="1" build="allAtOnce"/>
      <p:bldP spid="21" grpId="0" build="allAtOnce"/>
      <p:bldP spid="21" grpId="1" build="allAtOnce"/>
      <p:bldP spid="22" grpId="0" build="allAtOnce"/>
      <p:bldP spid="22" grpId="1" build="allAtOnce"/>
      <p:bldP spid="2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51520" y="260648"/>
            <a:ext cx="8435280" cy="3672408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3. Zbarvení srsti u králíků je vzhledem k albinismu dominantní. Vlastní barva je pak řízena dalším genem, ležícím na jiném chromozomu,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přičemž šedé zbarvení je dominantní nad černým (u albínů se tento gen fenotypově neprojevuje, ale na potomky se přenáší).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Jaký fenotyp budou mít králíci získaní křížením těchto homozygotních rodičů: černí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albíni, kteří nesou alelu pro šedou barvu srsti?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Jaký podíl králíků v F</a:t>
            </a:r>
            <a:r>
              <a:rPr lang="cs-CZ" sz="2400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 bude vykazovat černou barvu srsti?</a:t>
            </a:r>
            <a:endParaRPr kumimoji="0" lang="cs-CZ" sz="24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437112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…. barevná srst</a:t>
            </a:r>
          </a:p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 albín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…. šedá barva</a:t>
            </a:r>
          </a:p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…. černá barva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2780928"/>
            <a:ext cx="8640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AAss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780928"/>
            <a:ext cx="8640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aaSS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3212976"/>
            <a:ext cx="38884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AaSs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šedě zbarvení králíci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059832" y="4437112"/>
          <a:ext cx="4140000" cy="19822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00"/>
                <a:gridCol w="828000"/>
                <a:gridCol w="828000"/>
                <a:gridCol w="828000"/>
                <a:gridCol w="828000"/>
              </a:tblGrid>
              <a:tr h="39822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aass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452320" y="4797152"/>
            <a:ext cx="144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Černých budou 3/16.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5" grpId="0" build="allAtOnce" animBg="1"/>
      <p:bldP spid="6" grpId="0" build="allAtOnce" animBg="1"/>
      <p:bldP spid="7" grpId="0" build="allAtOnce" animBg="1"/>
      <p:bldP spid="10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435280" cy="2664295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4. Černá krátkosrstá kočka (heterozygotní), měla v několika vrzích s týmž kocourem 12 černých krátkosrstých a 11 černých dlouhosrstých koťat. Jaký byl genotyp kočky a jaký kocoura? Jakou barvu a délku srsti měl kocour, jestliže černé zbarvení je úplně dominantní nad bílým a krátká srst je úplně dominantní nad dlouhou?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996952"/>
            <a:ext cx="26642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 …. černá 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  .… bílá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…. krátká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….. dlouhá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2996952"/>
            <a:ext cx="68042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kočka                                           kocour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černá krátkosrstá        x        …………………………</a:t>
            </a:r>
          </a:p>
          <a:p>
            <a:pPr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koťata: 12   černé krátkosrsté,     11 černé dlouhosrsté</a:t>
            </a:r>
          </a:p>
          <a:p>
            <a:pPr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3645024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645024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4653136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 … 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4653136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B… S…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64502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3284984"/>
            <a:ext cx="259228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černý krátkosrstý</a:t>
            </a:r>
            <a:endParaRPr lang="cs-CZ" sz="20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9552" y="5301208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Protože všechna koťata jsou černá, je kocour nejpravděpodobněji dominantní homozygot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9552" y="5949280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Protože koťata štěpí 1:1 v délce srsti a kočka je heterozygot, pak musí být kocour recesivní homozygot.</a:t>
            </a:r>
            <a:endParaRPr lang="cs-CZ" sz="20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153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7" grpId="0" build="allAtOnce" animBg="1"/>
      <p:bldP spid="19" grpId="0" build="allAtOnce" animBg="1"/>
      <p:bldP spid="20" grpId="0" build="allAtOnce"/>
      <p:bldP spid="2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86409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000" indent="-360000" algn="just">
              <a:spcBef>
                <a:spcPts val="600"/>
              </a:spcBef>
              <a:buAutoNum type="arabicPeriod"/>
            </a:pP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Bezrohost je u krav úplně dominantní nad rohatostí a černá barva srsti je úplně  dominantní nad červenou. Čistokrevný černý rohatý býk byl křížen s homozygotními červenými bezrohými kravami.</a:t>
            </a:r>
          </a:p>
          <a:p>
            <a:pPr marL="360000" indent="-360000" algn="just">
              <a:spcBef>
                <a:spcPts val="600"/>
              </a:spcBef>
              <a:buAutoNum type="alphaLcParenR"/>
            </a:pP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Jaké budou genotypy a fenotypy potomků v F</a:t>
            </a:r>
            <a:r>
              <a:rPr lang="cs-CZ" baseline="-25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60000" indent="-360000" algn="just">
              <a:spcBef>
                <a:spcPts val="600"/>
              </a:spcBef>
              <a:buAutoNum type="alphaLcParenR"/>
            </a:pP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Kolik % telat bude rohatých, budu-li křížit jedince z F</a:t>
            </a:r>
            <a:r>
              <a:rPr lang="cs-CZ" baseline="-25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844825"/>
            <a:ext cx="8435280" cy="1368152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2. U člověka je hnědá barva očí úplně dominantní nad modrou a pravorukost je úplně dominantní nad levorukostí. Pravoruký hnědooký muž si vzal pravorukou modrookou ženu. Jejich první dítě je modrooký levák a druhé má hnědé oči a je pravák. Jaké budou genotypy rodičů a obou dětí? 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3068960"/>
            <a:ext cx="8435280" cy="2376264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3. Zbarvení srsti u králíků je vzhledem k albinismu dominantní. Vlastní barva je pak řízena dalším genem, ležícím na jiném chromozomu,</a:t>
            </a: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přičemž šedé zbarvení je dominantní nad černým (u albínů se tento gen fenotypově neprojevuje, ale na potomky se přenáší).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Jaký fenotyp budou mít králíci získaní křížením těchto homozygotních rodičů: černí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albíni, kteří nesou alelu pro šedou barvu srsti?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Jaký podíl králíků v F</a:t>
            </a:r>
            <a:r>
              <a:rPr lang="cs-CZ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 bude vykazovat černou barvu srsti?</a:t>
            </a:r>
            <a:endParaRPr kumimoji="0" lang="cs-CZ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5445224"/>
            <a:ext cx="8435280" cy="12241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4. Černá krátkosrstá kočka (heterozygotní), měla v několika vrzích s týmž kocourem 12 černých krátkosrstých a 11 černých dlouhosrstých koťat. Jaký byl genotyp kočky a jaký kocoura? Jakou barvu a délku srsti měl kocour, jestliže černé zbarvení je úplně dominantní nad bílým a krátká srst je úplně dominantní nad dlouhou?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SOKOLOVSKAJA, B. Ch. a Petr PIKÁLEK.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 v příkladech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1979. ISBN 14-147-79.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650</TotalTime>
  <Words>892</Words>
  <Application>Microsoft Office PowerPoint</Application>
  <PresentationFormat>Předvádění na obrazovce (4:3)</PresentationFormat>
  <Paragraphs>129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 v příkladech</dc:title>
  <dc:creator>jitka maskova</dc:creator>
  <cp:lastModifiedBy>User</cp:lastModifiedBy>
  <cp:revision>64</cp:revision>
  <dcterms:created xsi:type="dcterms:W3CDTF">2012-03-15T20:09:09Z</dcterms:created>
  <dcterms:modified xsi:type="dcterms:W3CDTF">2013-12-10T08:23:11Z</dcterms:modified>
</cp:coreProperties>
</file>