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ED703B-4CA2-4643-AD1C-7E772116C10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25F659-7D78-4679-8779-ECDC9307F13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ED703B-4CA2-4643-AD1C-7E772116C10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25F659-7D78-4679-8779-ECDC9307F1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ED703B-4CA2-4643-AD1C-7E772116C10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25F659-7D78-4679-8779-ECDC9307F13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ED703B-4CA2-4643-AD1C-7E772116C10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25F659-7D78-4679-8779-ECDC9307F1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ED703B-4CA2-4643-AD1C-7E772116C10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25F659-7D78-4679-8779-ECDC9307F1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ED703B-4CA2-4643-AD1C-7E772116C10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25F659-7D78-4679-8779-ECDC9307F1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ED703B-4CA2-4643-AD1C-7E772116C10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25F659-7D78-4679-8779-ECDC9307F13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ED703B-4CA2-4643-AD1C-7E772116C10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25F659-7D78-4679-8779-ECDC9307F1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ED703B-4CA2-4643-AD1C-7E772116C10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25F659-7D78-4679-8779-ECDC9307F13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ED703B-4CA2-4643-AD1C-7E772116C10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25F659-7D78-4679-8779-ECDC9307F1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ED703B-4CA2-4643-AD1C-7E772116C10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25F659-7D78-4679-8779-ECDC9307F1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0ED703B-4CA2-4643-AD1C-7E772116C100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A25F659-7D78-4679-8779-ECDC9307F13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1254554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VY_62_INOVACE_2901_POJMY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_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POJMY FG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27. 3.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10. 4.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00737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74320" y="1298448"/>
            <a:ext cx="8595360" cy="493776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vymezení základních pojmů finanční gramotnosti.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je, ověřit  vědomosti žáků. Žáci znali většinu pojmů, ale měli problém jednotlivé pojmy srozumitelně formulovat.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423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pojem?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endParaRPr lang="cs-CZ" sz="4800" b="1" i="1" dirty="0" smtClean="0"/>
          </a:p>
          <a:p>
            <a:pPr marL="82296" indent="0">
              <a:buNone/>
            </a:pPr>
            <a:r>
              <a:rPr lang="cs-CZ" sz="4800" b="1" i="1" dirty="0" smtClean="0"/>
              <a:t>Hotovost</a:t>
            </a:r>
          </a:p>
          <a:p>
            <a:pPr marL="82296" indent="0">
              <a:buNone/>
            </a:pPr>
            <a:endParaRPr lang="cs-CZ" sz="4800" b="1" i="1" dirty="0"/>
          </a:p>
          <a:p>
            <a:pPr marL="82296" indent="0">
              <a:buNone/>
            </a:pPr>
            <a:r>
              <a:rPr lang="cs-CZ" sz="4000" i="1" dirty="0" smtClean="0"/>
              <a:t>Peníze v podobě bankovek a mincí.</a:t>
            </a:r>
          </a:p>
          <a:p>
            <a:pPr marL="82296" indent="0">
              <a:buNone/>
            </a:pPr>
            <a:endParaRPr lang="cs-CZ" sz="4000" b="1" i="1" dirty="0"/>
          </a:p>
          <a:p>
            <a:pPr marL="82296" indent="0">
              <a:buNone/>
            </a:pPr>
            <a:endParaRPr lang="cs-CZ" sz="4000" b="1" i="1" dirty="0"/>
          </a:p>
        </p:txBody>
      </p:sp>
    </p:spTree>
    <p:extLst>
      <p:ext uri="{BB962C8B-B14F-4D97-AF65-F5344CB8AC3E}">
        <p14:creationId xmlns:p14="http://schemas.microsoft.com/office/powerpoint/2010/main" val="74862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pojem?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endParaRPr lang="cs-CZ" sz="4800" b="1" i="1" dirty="0" smtClean="0"/>
          </a:p>
          <a:p>
            <a:pPr marL="82296" indent="0">
              <a:buNone/>
            </a:pPr>
            <a:r>
              <a:rPr lang="cs-CZ" sz="4800" b="1" i="1" dirty="0" smtClean="0"/>
              <a:t>Peníze</a:t>
            </a:r>
          </a:p>
          <a:p>
            <a:pPr marL="82296" indent="0">
              <a:buNone/>
            </a:pPr>
            <a:endParaRPr lang="cs-CZ" sz="4800" b="1" i="1" dirty="0"/>
          </a:p>
          <a:p>
            <a:pPr marL="82296" indent="0">
              <a:buNone/>
            </a:pPr>
            <a:r>
              <a:rPr lang="cs-CZ" sz="4000" i="1" dirty="0" smtClean="0"/>
              <a:t>Prostředek směny ve formě hotovostní i bezhotovostní.</a:t>
            </a:r>
          </a:p>
          <a:p>
            <a:pPr marL="82296" indent="0">
              <a:buNone/>
            </a:pPr>
            <a:endParaRPr lang="cs-CZ" sz="4000" b="1" i="1" dirty="0"/>
          </a:p>
          <a:p>
            <a:pPr marL="82296" indent="0">
              <a:buNone/>
            </a:pPr>
            <a:endParaRPr lang="cs-CZ" sz="4000" b="1" i="1" dirty="0"/>
          </a:p>
        </p:txBody>
      </p:sp>
    </p:spTree>
    <p:extLst>
      <p:ext uri="{BB962C8B-B14F-4D97-AF65-F5344CB8AC3E}">
        <p14:creationId xmlns:p14="http://schemas.microsoft.com/office/powerpoint/2010/main" val="3027046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pojem?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endParaRPr lang="cs-CZ" sz="4800" b="1" i="1" dirty="0" smtClean="0"/>
          </a:p>
          <a:p>
            <a:pPr marL="82296" indent="0">
              <a:buNone/>
            </a:pPr>
            <a:r>
              <a:rPr lang="cs-CZ" sz="4800" b="1" i="1" dirty="0" smtClean="0"/>
              <a:t>Příjmy</a:t>
            </a:r>
          </a:p>
          <a:p>
            <a:pPr marL="82296" indent="0">
              <a:buNone/>
            </a:pPr>
            <a:endParaRPr lang="cs-CZ" sz="4800" b="1" i="1" dirty="0"/>
          </a:p>
          <a:p>
            <a:pPr marL="82296" indent="0">
              <a:buNone/>
            </a:pPr>
            <a:r>
              <a:rPr lang="cs-CZ" sz="4000" i="1" dirty="0" smtClean="0"/>
              <a:t>Prostředky přijaté za určité období.</a:t>
            </a:r>
          </a:p>
          <a:p>
            <a:pPr marL="82296" indent="0">
              <a:buNone/>
            </a:pPr>
            <a:endParaRPr lang="cs-CZ" sz="4000" b="1" i="1" dirty="0"/>
          </a:p>
          <a:p>
            <a:pPr marL="82296" indent="0">
              <a:buNone/>
            </a:pPr>
            <a:endParaRPr lang="cs-CZ" sz="4000" b="1" i="1" dirty="0"/>
          </a:p>
        </p:txBody>
      </p:sp>
    </p:spTree>
    <p:extLst>
      <p:ext uri="{BB962C8B-B14F-4D97-AF65-F5344CB8AC3E}">
        <p14:creationId xmlns:p14="http://schemas.microsoft.com/office/powerpoint/2010/main" val="2143682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pojem?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endParaRPr lang="cs-CZ" sz="4800" b="1" i="1" dirty="0" smtClean="0"/>
          </a:p>
          <a:p>
            <a:pPr marL="82296" indent="0">
              <a:buNone/>
            </a:pPr>
            <a:r>
              <a:rPr lang="cs-CZ" sz="4800" b="1" i="1" dirty="0" smtClean="0"/>
              <a:t>Naturální směna</a:t>
            </a:r>
          </a:p>
          <a:p>
            <a:pPr marL="82296" indent="0">
              <a:buNone/>
            </a:pPr>
            <a:endParaRPr lang="cs-CZ" sz="4800" b="1" i="1" dirty="0"/>
          </a:p>
          <a:p>
            <a:pPr marL="82296" indent="0">
              <a:buNone/>
            </a:pPr>
            <a:r>
              <a:rPr lang="cs-CZ" sz="4000" i="1" dirty="0" smtClean="0"/>
              <a:t>Primitivní forma směny, výměna zboží za jiné zboží. </a:t>
            </a:r>
            <a:r>
              <a:rPr lang="cs-CZ" sz="4000" i="1" smtClean="0"/>
              <a:t>(Barter)</a:t>
            </a:r>
            <a:endParaRPr lang="cs-CZ" sz="4000" i="1" dirty="0" smtClean="0"/>
          </a:p>
          <a:p>
            <a:pPr marL="82296" indent="0">
              <a:buNone/>
            </a:pPr>
            <a:endParaRPr lang="cs-CZ" sz="4000" b="1" i="1" dirty="0"/>
          </a:p>
          <a:p>
            <a:pPr marL="82296" indent="0">
              <a:buNone/>
            </a:pPr>
            <a:endParaRPr lang="cs-CZ" sz="4000" b="1" i="1" dirty="0"/>
          </a:p>
        </p:txBody>
      </p:sp>
    </p:spTree>
    <p:extLst>
      <p:ext uri="{BB962C8B-B14F-4D97-AF65-F5344CB8AC3E}">
        <p14:creationId xmlns:p14="http://schemas.microsoft.com/office/powerpoint/2010/main" val="380557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pojem?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endParaRPr lang="cs-CZ" sz="4800" b="1" i="1" dirty="0" smtClean="0"/>
          </a:p>
          <a:p>
            <a:pPr marL="82296" indent="0">
              <a:buNone/>
            </a:pPr>
            <a:r>
              <a:rPr lang="cs-CZ" sz="4800" b="1" i="1" dirty="0" smtClean="0"/>
              <a:t>Mzda</a:t>
            </a:r>
          </a:p>
          <a:p>
            <a:pPr marL="82296" indent="0">
              <a:buNone/>
            </a:pPr>
            <a:endParaRPr lang="cs-CZ" sz="4800" b="1" i="1" dirty="0"/>
          </a:p>
          <a:p>
            <a:pPr marL="82296" indent="0">
              <a:buNone/>
            </a:pPr>
            <a:r>
              <a:rPr lang="cs-CZ" sz="4000" i="1" dirty="0" smtClean="0"/>
              <a:t>Odměna za práci zaměstnance.</a:t>
            </a:r>
          </a:p>
          <a:p>
            <a:pPr marL="82296" indent="0">
              <a:buNone/>
            </a:pPr>
            <a:endParaRPr lang="cs-CZ" sz="4000" b="1" i="1" dirty="0"/>
          </a:p>
          <a:p>
            <a:pPr marL="82296" indent="0">
              <a:buNone/>
            </a:pPr>
            <a:endParaRPr lang="cs-CZ" sz="4000" b="1" i="1" dirty="0"/>
          </a:p>
        </p:txBody>
      </p:sp>
    </p:spTree>
    <p:extLst>
      <p:ext uri="{BB962C8B-B14F-4D97-AF65-F5344CB8AC3E}">
        <p14:creationId xmlns:p14="http://schemas.microsoft.com/office/powerpoint/2010/main" val="3454903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pojem?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endParaRPr lang="cs-CZ" sz="4800" b="1" i="1" dirty="0"/>
          </a:p>
          <a:p>
            <a:pPr marL="82296" indent="0">
              <a:buNone/>
            </a:pPr>
            <a:r>
              <a:rPr lang="cs-CZ" sz="4800" b="1" i="1" dirty="0" smtClean="0"/>
              <a:t>Kurz (měnový)</a:t>
            </a:r>
          </a:p>
          <a:p>
            <a:pPr marL="82296" indent="0">
              <a:buNone/>
            </a:pPr>
            <a:endParaRPr lang="cs-CZ" sz="4800" b="1" i="1" dirty="0"/>
          </a:p>
          <a:p>
            <a:pPr marL="82296" indent="0">
              <a:buNone/>
            </a:pPr>
            <a:r>
              <a:rPr lang="cs-CZ" sz="4000" i="1" dirty="0" smtClean="0"/>
              <a:t>Cena cizí měny. Poměr hodnoty jednotky jedné měny vůči jednotce jiné měny.</a:t>
            </a:r>
          </a:p>
          <a:p>
            <a:pPr marL="82296" indent="0">
              <a:buNone/>
            </a:pPr>
            <a:endParaRPr lang="cs-CZ" sz="4000" b="1" i="1" dirty="0"/>
          </a:p>
          <a:p>
            <a:pPr marL="82296" indent="0">
              <a:buNone/>
            </a:pPr>
            <a:endParaRPr lang="cs-CZ" sz="4000" b="1" i="1" dirty="0"/>
          </a:p>
        </p:txBody>
      </p:sp>
    </p:spTree>
    <p:extLst>
      <p:ext uri="{BB962C8B-B14F-4D97-AF65-F5344CB8AC3E}">
        <p14:creationId xmlns:p14="http://schemas.microsoft.com/office/powerpoint/2010/main" val="2769273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pojem?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endParaRPr lang="cs-CZ" sz="4800" b="1" i="1" dirty="0"/>
          </a:p>
          <a:p>
            <a:pPr marL="82296" indent="0">
              <a:buNone/>
            </a:pPr>
            <a:r>
              <a:rPr lang="cs-CZ" sz="4800" b="1" i="1" dirty="0" smtClean="0"/>
              <a:t>Měnová unie</a:t>
            </a:r>
          </a:p>
          <a:p>
            <a:pPr marL="82296" indent="0">
              <a:buNone/>
            </a:pPr>
            <a:endParaRPr lang="cs-CZ" sz="4800" b="1" i="1" dirty="0"/>
          </a:p>
          <a:p>
            <a:pPr marL="82296" indent="0">
              <a:buNone/>
            </a:pPr>
            <a:r>
              <a:rPr lang="cs-CZ" sz="4000" i="1" dirty="0" smtClean="0"/>
              <a:t>Země, které používají na svém území jednotnou měnu (př. Euro).</a:t>
            </a:r>
          </a:p>
          <a:p>
            <a:pPr marL="82296" indent="0">
              <a:buNone/>
            </a:pPr>
            <a:endParaRPr lang="cs-CZ" sz="4000" b="1" i="1" dirty="0"/>
          </a:p>
          <a:p>
            <a:pPr marL="82296" indent="0">
              <a:buNone/>
            </a:pPr>
            <a:endParaRPr lang="cs-CZ" sz="4000" b="1" i="1" dirty="0"/>
          </a:p>
        </p:txBody>
      </p:sp>
    </p:spTree>
    <p:extLst>
      <p:ext uri="{BB962C8B-B14F-4D97-AF65-F5344CB8AC3E}">
        <p14:creationId xmlns:p14="http://schemas.microsoft.com/office/powerpoint/2010/main" val="1689511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pojem?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endParaRPr lang="cs-CZ" sz="4800" b="1" i="1" dirty="0"/>
          </a:p>
          <a:p>
            <a:pPr marL="82296" indent="0">
              <a:buNone/>
            </a:pPr>
            <a:r>
              <a:rPr lang="cs-CZ" sz="4800" b="1" i="1" dirty="0" smtClean="0"/>
              <a:t>Rozpočet</a:t>
            </a:r>
          </a:p>
          <a:p>
            <a:pPr marL="82296" indent="0">
              <a:buNone/>
            </a:pPr>
            <a:endParaRPr lang="cs-CZ" sz="4800" b="1" i="1" dirty="0"/>
          </a:p>
          <a:p>
            <a:pPr marL="82296" indent="0">
              <a:buNone/>
            </a:pPr>
            <a:r>
              <a:rPr lang="cs-CZ" sz="4000" i="1" dirty="0" smtClean="0"/>
              <a:t>Rozpis příjmů a výdajů ekonomického subjektu.</a:t>
            </a:r>
            <a:endParaRPr lang="cs-CZ" sz="4000" b="1" i="1" dirty="0"/>
          </a:p>
          <a:p>
            <a:pPr marL="82296" indent="0">
              <a:buNone/>
            </a:pPr>
            <a:endParaRPr lang="cs-CZ" sz="4000" b="1" i="1" dirty="0"/>
          </a:p>
        </p:txBody>
      </p:sp>
    </p:spTree>
    <p:extLst>
      <p:ext uri="{BB962C8B-B14F-4D97-AF65-F5344CB8AC3E}">
        <p14:creationId xmlns:p14="http://schemas.microsoft.com/office/powerpoint/2010/main" val="1259446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pojem?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endParaRPr lang="cs-CZ" sz="4800" b="1" i="1" dirty="0"/>
          </a:p>
          <a:p>
            <a:pPr marL="82296" indent="0">
              <a:buNone/>
            </a:pPr>
            <a:r>
              <a:rPr lang="cs-CZ" sz="4800" b="1" i="1" dirty="0" smtClean="0"/>
              <a:t>Schodek rozpočtu</a:t>
            </a:r>
          </a:p>
          <a:p>
            <a:pPr marL="82296" indent="0">
              <a:buNone/>
            </a:pPr>
            <a:endParaRPr lang="cs-CZ" sz="4800" b="1" i="1" dirty="0"/>
          </a:p>
          <a:p>
            <a:pPr marL="82296" indent="0">
              <a:buNone/>
            </a:pPr>
            <a:r>
              <a:rPr lang="cs-CZ" sz="4000" i="1" dirty="0" smtClean="0"/>
              <a:t>Situace, kdy výdaje převyšují příjmy.</a:t>
            </a:r>
            <a:endParaRPr lang="cs-CZ" sz="4000" b="1" i="1" dirty="0"/>
          </a:p>
          <a:p>
            <a:pPr marL="82296" indent="0">
              <a:buNone/>
            </a:pPr>
            <a:endParaRPr lang="cs-CZ" sz="4000" b="1" i="1" dirty="0"/>
          </a:p>
        </p:txBody>
      </p:sp>
    </p:spTree>
    <p:extLst>
      <p:ext uri="{BB962C8B-B14F-4D97-AF65-F5344CB8AC3E}">
        <p14:creationId xmlns:p14="http://schemas.microsoft.com/office/powerpoint/2010/main" val="2978928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pojem?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endParaRPr lang="cs-CZ" sz="4800" b="1" i="1" dirty="0"/>
          </a:p>
          <a:p>
            <a:pPr marL="82296" indent="0">
              <a:buNone/>
            </a:pPr>
            <a:r>
              <a:rPr lang="cs-CZ" sz="4800" b="1" i="1" dirty="0" smtClean="0"/>
              <a:t>Trh</a:t>
            </a:r>
          </a:p>
          <a:p>
            <a:pPr marL="82296" indent="0">
              <a:buNone/>
            </a:pPr>
            <a:endParaRPr lang="cs-CZ" sz="4800" b="1" i="1" dirty="0"/>
          </a:p>
          <a:p>
            <a:pPr marL="82296" indent="0">
              <a:buNone/>
            </a:pPr>
            <a:r>
              <a:rPr lang="cs-CZ" sz="4000" i="1" dirty="0" smtClean="0"/>
              <a:t>Místo, kde se setkává nabízející s poptávajícím.</a:t>
            </a:r>
            <a:endParaRPr lang="cs-CZ" sz="4000" b="1" i="1" dirty="0"/>
          </a:p>
          <a:p>
            <a:pPr marL="82296" indent="0">
              <a:buNone/>
            </a:pPr>
            <a:endParaRPr lang="cs-CZ" sz="4000" b="1" i="1" dirty="0"/>
          </a:p>
        </p:txBody>
      </p:sp>
    </p:spTree>
    <p:extLst>
      <p:ext uri="{BB962C8B-B14F-4D97-AF65-F5344CB8AC3E}">
        <p14:creationId xmlns:p14="http://schemas.microsoft.com/office/powerpoint/2010/main" val="2134823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r>
              <a:rPr lang="cs-CZ" smtClean="0"/>
              <a:t>: Archiv autora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630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29</TotalTime>
  <Words>239</Words>
  <Application>Microsoft Office PowerPoint</Application>
  <PresentationFormat>Předvádění na obrazovce (4:3)</PresentationFormat>
  <Paragraphs>60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Slunovrat</vt:lpstr>
      <vt:lpstr>Prezentace aplikace PowerPoint</vt:lpstr>
      <vt:lpstr>Anotace</vt:lpstr>
      <vt:lpstr>Co znamená pojem?</vt:lpstr>
      <vt:lpstr>Co znamená pojem?</vt:lpstr>
      <vt:lpstr>Co znamená pojem?</vt:lpstr>
      <vt:lpstr>Co znamená pojem?</vt:lpstr>
      <vt:lpstr>Co znamená pojem?</vt:lpstr>
      <vt:lpstr>Co znamená pojem?</vt:lpstr>
      <vt:lpstr>Co znamená pojem?</vt:lpstr>
      <vt:lpstr>Co znamená pojem?</vt:lpstr>
      <vt:lpstr>Co znamená pojem?</vt:lpstr>
      <vt:lpstr>Co znamená pojem?</vt:lpstr>
      <vt:lpstr>Citace: Archiv autora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8</cp:revision>
  <dcterms:created xsi:type="dcterms:W3CDTF">2013-10-27T20:40:59Z</dcterms:created>
  <dcterms:modified xsi:type="dcterms:W3CDTF">2013-11-14T08:50:44Z</dcterms:modified>
</cp:coreProperties>
</file>