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7EC4E65-A935-49F9-AB70-79019492A86A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2A35A95-F8AA-4B8A-B0D0-711C14DA97D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680907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VY_62_INOVACE_0302_SIPO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Bankovní poukázky, SIPO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23.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0465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Bankovní poukázky, SIPO.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ukázat žákům jak vyplnit v bance poukázky a vysvětlit jim k čemu slouží SIPO</a:t>
            </a:r>
            <a:r>
              <a:rPr lang="cs-CZ" sz="2800" i="1" dirty="0" smtClean="0">
                <a:latin typeface="Baskerville Old Face" pitchFamily="18" charset="0"/>
              </a:rPr>
              <a:t>. </a:t>
            </a:r>
            <a:r>
              <a:rPr lang="cs-CZ" sz="2800" i="1" dirty="0" smtClean="0">
                <a:latin typeface="Baskerville Old Face" pitchFamily="18" charset="0"/>
              </a:rPr>
              <a:t>Žáci </a:t>
            </a:r>
            <a:r>
              <a:rPr lang="cs-CZ" sz="2800" i="1" smtClean="0">
                <a:latin typeface="Baskerville Old Face" pitchFamily="18" charset="0"/>
              </a:rPr>
              <a:t>dostali na vyplnění opravdové poukázky a vyplňovali je.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55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solidFill>
                  <a:srgbClr val="FFFF00"/>
                </a:solidFill>
                <a:latin typeface="Baskerville Old Face" pitchFamily="18" charset="0"/>
              </a:rPr>
              <a:t>Bankovní poukázky</a:t>
            </a:r>
            <a:endParaRPr lang="cs-CZ" sz="4800" i="1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dirty="0" smtClean="0">
                <a:solidFill>
                  <a:srgbClr val="FFFF00"/>
                </a:solidFill>
                <a:latin typeface="Baskerville Old Face" pitchFamily="18" charset="0"/>
              </a:rPr>
              <a:t>Poštovní poukázky se při hotovostních platbách používají často při platbách mezi podnikateli a obyvatelstvem. Placení zprostředkuje  Česká pošta, s. p. Používají se různé </a:t>
            </a:r>
            <a:r>
              <a:rPr lang="cs-CZ" sz="3200" i="1" dirty="0">
                <a:solidFill>
                  <a:srgbClr val="FFFF00"/>
                </a:solidFill>
                <a:latin typeface="Baskerville Old Face" pitchFamily="18" charset="0"/>
              </a:rPr>
              <a:t>d</a:t>
            </a:r>
            <a:r>
              <a:rPr lang="cs-CZ" sz="3200" i="1" dirty="0" smtClean="0">
                <a:solidFill>
                  <a:srgbClr val="FFFF00"/>
                </a:solidFill>
                <a:latin typeface="Baskerville Old Face" pitchFamily="18" charset="0"/>
              </a:rPr>
              <a:t>ruhy poštovních předpisů.</a:t>
            </a:r>
            <a:endParaRPr lang="cs-CZ" sz="3200" i="1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552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solidFill>
                  <a:srgbClr val="FFFF00"/>
                </a:solidFill>
                <a:latin typeface="Baskerville Old Face" pitchFamily="18" charset="0"/>
              </a:rPr>
              <a:t>Bankovní poukázky</a:t>
            </a:r>
            <a:endParaRPr lang="cs-CZ" sz="4800" i="1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u="sng" dirty="0" smtClean="0">
                <a:solidFill>
                  <a:srgbClr val="FFFF00"/>
                </a:solidFill>
                <a:latin typeface="Baskerville Old Face" pitchFamily="18" charset="0"/>
              </a:rPr>
              <a:t>Poukázka A</a:t>
            </a:r>
            <a:r>
              <a:rPr lang="cs-CZ" sz="3200" i="1" dirty="0" smtClean="0">
                <a:solidFill>
                  <a:srgbClr val="FFFF00"/>
                </a:solidFill>
                <a:latin typeface="Baskerville Old Face" pitchFamily="18" charset="0"/>
              </a:rPr>
              <a:t> – se používá pro odeslání hotovosti na účet v bance /pojistné, nájemné, obědy/</a:t>
            </a:r>
            <a:endParaRPr lang="cs-CZ" sz="3200" i="1" u="sng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64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solidFill>
                  <a:srgbClr val="FFFF00"/>
                </a:solidFill>
                <a:latin typeface="Baskerville Old Face" pitchFamily="18" charset="0"/>
              </a:rPr>
              <a:t>Bankovní poukázky</a:t>
            </a:r>
            <a:endParaRPr lang="cs-CZ" sz="4800" i="1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u="sng" dirty="0" smtClean="0">
                <a:solidFill>
                  <a:srgbClr val="FFFF00"/>
                </a:solidFill>
                <a:latin typeface="Baskerville Old Face" pitchFamily="18" charset="0"/>
              </a:rPr>
              <a:t>Poukázka A-doklad V</a:t>
            </a:r>
            <a:r>
              <a:rPr lang="cs-CZ" sz="3200" i="1" dirty="0" smtClean="0">
                <a:solidFill>
                  <a:srgbClr val="FFFF00"/>
                </a:solidFill>
                <a:latin typeface="Baskerville Old Face" pitchFamily="18" charset="0"/>
              </a:rPr>
              <a:t> – Firmy, které jsou příjemci peněz, uzavírají s poštou smlouvu, na jejímž základě jim pošta fakturuje cenu za tuto službu. Odesílatel nic neplatí.</a:t>
            </a:r>
            <a:endParaRPr lang="cs-CZ" sz="3200" i="1" u="sng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60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solidFill>
                  <a:srgbClr val="FFFF00"/>
                </a:solidFill>
                <a:latin typeface="Baskerville Old Face" pitchFamily="18" charset="0"/>
              </a:rPr>
              <a:t>Bankovní poukázky</a:t>
            </a:r>
            <a:endParaRPr lang="cs-CZ" sz="4800" i="1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u="sng" dirty="0" smtClean="0">
                <a:solidFill>
                  <a:srgbClr val="FFFF00"/>
                </a:solidFill>
                <a:latin typeface="Baskerville Old Face" pitchFamily="18" charset="0"/>
              </a:rPr>
              <a:t>Poukázka B</a:t>
            </a:r>
            <a:r>
              <a:rPr lang="cs-CZ" sz="3200" i="1" dirty="0" smtClean="0">
                <a:solidFill>
                  <a:srgbClr val="FFFF00"/>
                </a:solidFill>
                <a:latin typeface="Baskerville Old Face" pitchFamily="18" charset="0"/>
              </a:rPr>
              <a:t> – slouží k proplacení hotovosti z účtů u bank. Občané tak dostávají přeplatky za elektřinu, plyn. Na poukázce je vytištěn plátce-odesílatel peněz. Částku v hotovosti si vybírá příjemce na poště. Musí se prokázat OP.</a:t>
            </a:r>
            <a:endParaRPr lang="cs-CZ" sz="3200" i="1" u="sng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998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solidFill>
                  <a:srgbClr val="FFFF00"/>
                </a:solidFill>
                <a:latin typeface="Baskerville Old Face" pitchFamily="18" charset="0"/>
              </a:rPr>
              <a:t>Bankovní poukázky</a:t>
            </a:r>
            <a:endParaRPr lang="cs-CZ" sz="4800" i="1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u="sng" dirty="0" smtClean="0">
                <a:solidFill>
                  <a:srgbClr val="FFFF00"/>
                </a:solidFill>
                <a:latin typeface="Baskerville Old Face" pitchFamily="18" charset="0"/>
              </a:rPr>
              <a:t>Poukázka C</a:t>
            </a:r>
            <a:r>
              <a:rPr lang="cs-CZ" sz="3200" i="1" dirty="0" smtClean="0">
                <a:solidFill>
                  <a:srgbClr val="FFFF00"/>
                </a:solidFill>
                <a:latin typeface="Baskerville Old Face" pitchFamily="18" charset="0"/>
              </a:rPr>
              <a:t>– slouží k proplacení peněz zaslaných hotově od jiného plátce. Nemá předtištěné údaje o plátci ani o příjemci.</a:t>
            </a:r>
            <a:endParaRPr lang="cs-CZ" sz="3200" i="1" u="sng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40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solidFill>
                  <a:srgbClr val="FFFF00"/>
                </a:solidFill>
                <a:latin typeface="Baskerville Old Face" pitchFamily="18" charset="0"/>
              </a:rPr>
              <a:t>Bankovní poukázky</a:t>
            </a:r>
            <a:endParaRPr lang="cs-CZ" sz="4800" i="1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u="sng" dirty="0" smtClean="0">
                <a:solidFill>
                  <a:srgbClr val="FFFF00"/>
                </a:solidFill>
                <a:latin typeface="Baskerville Old Face" pitchFamily="18" charset="0"/>
              </a:rPr>
              <a:t>Poukázka SIPO </a:t>
            </a:r>
            <a:r>
              <a:rPr lang="cs-CZ" sz="3200" i="1" dirty="0" smtClean="0">
                <a:solidFill>
                  <a:srgbClr val="FFFF00"/>
                </a:solidFill>
                <a:latin typeface="Baskerville Old Face" pitchFamily="18" charset="0"/>
              </a:rPr>
              <a:t>– umožňuje provádět pravidelné platby /voda, plyn, nájemné, elektřina/, jednou platbou na základě přiděleného spojovacího čísla. Platba lze provést: bezhotovostně, jednorázovým příkazem k úhradě, u přepážky, u doručovatele.</a:t>
            </a:r>
            <a:endParaRPr lang="cs-CZ" sz="3200" i="1" u="sng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61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997839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371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48</TotalTime>
  <Words>298</Words>
  <Application>Microsoft Office PowerPoint</Application>
  <PresentationFormat>Předvádění na obrazovce (4:3)</PresentationFormat>
  <Paragraphs>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</vt:lpstr>
      <vt:lpstr>Bankovní poukázky</vt:lpstr>
      <vt:lpstr>Bankovní poukázky</vt:lpstr>
      <vt:lpstr>Bankovní poukázky</vt:lpstr>
      <vt:lpstr>Bankovní poukázky</vt:lpstr>
      <vt:lpstr>Bankovní poukázky</vt:lpstr>
      <vt:lpstr>Bankovní poukázky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10</cp:revision>
  <dcterms:created xsi:type="dcterms:W3CDTF">2013-08-17T16:14:26Z</dcterms:created>
  <dcterms:modified xsi:type="dcterms:W3CDTF">2013-11-14T09:13:44Z</dcterms:modified>
</cp:coreProperties>
</file>