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  <p:sldId id="271" r:id="rId12"/>
    <p:sldId id="267" r:id="rId13"/>
    <p:sldId id="265" r:id="rId14"/>
    <p:sldId id="273" r:id="rId15"/>
    <p:sldId id="259" r:id="rId16"/>
    <p:sldId id="258" r:id="rId17"/>
    <p:sldId id="275" r:id="rId1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5864550"/>
              </p:ext>
            </p:extLst>
          </p:nvPr>
        </p:nvGraphicFramePr>
        <p:xfrm>
          <a:off x="750310" y="2060848"/>
          <a:ext cx="7926145" cy="36721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Občanská nauka – filozofie 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Filozofie – forma lidského poznání, filozofování, filozofické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otázky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dataprojektor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12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studia Mechanik seřizovač,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 oboru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Úvod do filozofie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VY_32_INOVACE_35_697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" y="1541382"/>
            <a:ext cx="83632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Filozofie</a:t>
            </a:r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u="sng" dirty="0"/>
              <a:t>Úvaha o tom, co je filozofie?</a:t>
            </a:r>
            <a:endParaRPr lang="cs-CZ" dirty="0"/>
          </a:p>
          <a:p>
            <a:r>
              <a:rPr lang="cs-CZ" dirty="0"/>
              <a:t>Moderní slovo </a:t>
            </a:r>
            <a:r>
              <a:rPr lang="cs-CZ" dirty="0">
                <a:sym typeface="Symbol"/>
              </a:rPr>
              <a:t></a:t>
            </a:r>
            <a:r>
              <a:rPr lang="cs-CZ" dirty="0"/>
              <a:t> 	„filozofie myšlení“</a:t>
            </a:r>
          </a:p>
          <a:p>
            <a:r>
              <a:rPr lang="cs-CZ" dirty="0"/>
              <a:t>			„filozofie práce“</a:t>
            </a:r>
          </a:p>
          <a:p>
            <a:r>
              <a:rPr lang="cs-CZ" dirty="0"/>
              <a:t>			„filozofie tvorby zákonů“</a:t>
            </a:r>
          </a:p>
          <a:p>
            <a:r>
              <a:rPr lang="cs-CZ" dirty="0"/>
              <a:t>			„filozofie řízení podniku“</a:t>
            </a:r>
          </a:p>
          <a:p>
            <a:r>
              <a:rPr lang="cs-CZ" dirty="0"/>
              <a:t>			„filozofie edičního plánu“</a:t>
            </a:r>
          </a:p>
          <a:p>
            <a:r>
              <a:rPr lang="cs-CZ" dirty="0"/>
              <a:t>			„filozofie dějin“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sym typeface="Symbol"/>
              </a:rPr>
              <a:t></a:t>
            </a:r>
            <a:r>
              <a:rPr lang="cs-CZ" dirty="0"/>
              <a:t> Současná doba na první pohled filozofii přeje.</a:t>
            </a:r>
          </a:p>
          <a:p>
            <a:r>
              <a:rPr lang="cs-CZ" dirty="0"/>
              <a:t> </a:t>
            </a:r>
          </a:p>
          <a:p>
            <a:r>
              <a:rPr lang="cs-CZ" u="sng" dirty="0"/>
              <a:t>Všichni jsme už „filozofovali“</a:t>
            </a:r>
            <a:r>
              <a:rPr lang="cs-CZ" dirty="0"/>
              <a:t> -  už jako děti.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Snažili jsme se dopídit odpovědí na různé otázky, např. typu:</a:t>
            </a:r>
          </a:p>
          <a:p>
            <a:r>
              <a:rPr lang="cs-CZ" dirty="0"/>
              <a:t>				</a:t>
            </a:r>
          </a:p>
          <a:p>
            <a:r>
              <a:rPr lang="cs-CZ" dirty="0"/>
              <a:t>	</a:t>
            </a:r>
            <a:r>
              <a:rPr lang="cs-CZ" dirty="0" smtClean="0"/>
              <a:t>Co </a:t>
            </a:r>
            <a:r>
              <a:rPr lang="cs-CZ" dirty="0"/>
              <a:t>je po smrti?</a:t>
            </a:r>
          </a:p>
          <a:p>
            <a:r>
              <a:rPr lang="cs-CZ" dirty="0"/>
              <a:t>	</a:t>
            </a:r>
            <a:r>
              <a:rPr lang="cs-CZ" dirty="0" smtClean="0"/>
              <a:t>Je </a:t>
            </a:r>
            <a:r>
              <a:rPr lang="cs-CZ" dirty="0"/>
              <a:t>vesmír konečný (nekonečný)?</a:t>
            </a:r>
          </a:p>
          <a:p>
            <a:r>
              <a:rPr lang="cs-CZ" dirty="0" smtClean="0"/>
              <a:t>	Kde </a:t>
            </a:r>
            <a:r>
              <a:rPr lang="cs-CZ" dirty="0"/>
              <a:t>je konec světa?</a:t>
            </a:r>
          </a:p>
          <a:p>
            <a:r>
              <a:rPr lang="cs-CZ" dirty="0"/>
              <a:t>	</a:t>
            </a:r>
            <a:r>
              <a:rPr lang="cs-CZ" dirty="0" smtClean="0"/>
              <a:t>Existuje </a:t>
            </a:r>
            <a:r>
              <a:rPr lang="cs-CZ" dirty="0"/>
              <a:t>bůh?</a:t>
            </a:r>
          </a:p>
          <a:p>
            <a:r>
              <a:rPr lang="cs-CZ" dirty="0"/>
              <a:t>	</a:t>
            </a:r>
            <a:r>
              <a:rPr lang="cs-CZ" dirty="0" smtClean="0"/>
              <a:t>Proč </a:t>
            </a:r>
            <a:r>
              <a:rPr lang="cs-CZ" dirty="0"/>
              <a:t>„já“ jsem „já“ a ne někdo jiný?</a:t>
            </a:r>
          </a:p>
          <a:p>
            <a:r>
              <a:rPr lang="cs-CZ" dirty="0"/>
              <a:t>	</a:t>
            </a:r>
            <a:r>
              <a:rPr lang="cs-CZ" dirty="0" smtClean="0"/>
              <a:t>Jaký </a:t>
            </a:r>
            <a:r>
              <a:rPr lang="cs-CZ" dirty="0"/>
              <a:t>smysl má svět?</a:t>
            </a:r>
          </a:p>
          <a:p>
            <a:r>
              <a:rPr lang="cs-CZ" dirty="0"/>
              <a:t>	</a:t>
            </a:r>
            <a:r>
              <a:rPr lang="cs-CZ" dirty="0" smtClean="0"/>
              <a:t>Jsem </a:t>
            </a:r>
            <a:r>
              <a:rPr lang="cs-CZ" dirty="0"/>
              <a:t>svobodný a odpovědný za to, co dělám, anebo tak musím jednat?</a:t>
            </a:r>
          </a:p>
          <a:p>
            <a:r>
              <a:rPr lang="cs-CZ" dirty="0"/>
              <a:t>	</a:t>
            </a:r>
            <a:r>
              <a:rPr lang="cs-CZ" dirty="0" smtClean="0"/>
              <a:t>Co </a:t>
            </a:r>
            <a:r>
              <a:rPr lang="cs-CZ" dirty="0"/>
              <a:t>je pravda?</a:t>
            </a:r>
          </a:p>
          <a:p>
            <a:r>
              <a:rPr lang="cs-CZ" dirty="0"/>
              <a:t>	</a:t>
            </a:r>
            <a:r>
              <a:rPr lang="cs-CZ" dirty="0" smtClean="0"/>
              <a:t>Co </a:t>
            </a:r>
            <a:r>
              <a:rPr lang="cs-CZ" dirty="0"/>
              <a:t>je spravedlnost?</a:t>
            </a:r>
          </a:p>
          <a:p>
            <a:r>
              <a:rPr lang="cs-CZ" dirty="0"/>
              <a:t>	</a:t>
            </a:r>
            <a:r>
              <a:rPr lang="cs-CZ" dirty="0" smtClean="0"/>
              <a:t>Proč </a:t>
            </a:r>
            <a:r>
              <a:rPr lang="cs-CZ" dirty="0"/>
              <a:t>vůbec něco existuje?</a:t>
            </a:r>
          </a:p>
          <a:p>
            <a:r>
              <a:rPr lang="cs-CZ" dirty="0"/>
              <a:t>	</a:t>
            </a:r>
            <a:r>
              <a:rPr lang="cs-CZ" dirty="0" smtClean="0"/>
              <a:t>Jakým </a:t>
            </a:r>
            <a:r>
              <a:rPr lang="cs-CZ" dirty="0"/>
              <a:t>způsobem poznáme nepoznané?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Pokuste se sami formulovat další podobné otázky!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Pokuste se na některou z těchto otázek odpovědět!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sym typeface="Symbol"/>
              </a:rPr>
              <a:t></a:t>
            </a:r>
            <a:r>
              <a:rPr lang="cs-CZ" dirty="0"/>
              <a:t> Tyto otázky se týkají bezprostředně každého </a:t>
            </a:r>
            <a:r>
              <a:rPr lang="cs-CZ" dirty="0">
                <a:sym typeface="Symbol"/>
              </a:rPr>
              <a:t></a:t>
            </a:r>
            <a:r>
              <a:rPr lang="cs-CZ" dirty="0"/>
              <a:t> každý se cítí oprávněn na ně odpovědět.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Nejsme prvními, kteří se dávnými otázkami zabývali </a:t>
            </a:r>
            <a:r>
              <a:rPr lang="cs-CZ" dirty="0">
                <a:sym typeface="Symbol"/>
              </a:rPr>
              <a:t></a:t>
            </a:r>
            <a:r>
              <a:rPr lang="cs-CZ" dirty="0"/>
              <a:t> jistá tradice a filozofování na různých úrovních.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Co je východiskem veškerého filozofování?	</a:t>
            </a:r>
            <a:r>
              <a:rPr lang="cs-CZ" dirty="0">
                <a:sym typeface="Symbol"/>
              </a:rPr>
              <a:t></a:t>
            </a:r>
            <a:r>
              <a:rPr lang="cs-CZ" dirty="0"/>
              <a:t> lidská zkušenost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Filozofovat</a:t>
            </a:r>
            <a:r>
              <a:rPr lang="cs-CZ" dirty="0"/>
              <a:t> znamená:	</a:t>
            </a:r>
          </a:p>
          <a:p>
            <a:pPr lvl="0"/>
            <a:r>
              <a:rPr lang="cs-CZ" b="1" dirty="0" smtClean="0"/>
              <a:t>umět </a:t>
            </a:r>
            <a:r>
              <a:rPr lang="cs-CZ" b="1" dirty="0"/>
              <a:t>klást otázky </a:t>
            </a:r>
            <a:r>
              <a:rPr lang="cs-CZ" dirty="0"/>
              <a:t>– uvažovat o problémech světa, člověka, přírody,…).</a:t>
            </a:r>
          </a:p>
          <a:p>
            <a:pPr lvl="0"/>
            <a:r>
              <a:rPr lang="cs-CZ" b="1" dirty="0" smtClean="0"/>
              <a:t>hledat </a:t>
            </a:r>
            <a:r>
              <a:rPr lang="cs-CZ" b="1" dirty="0"/>
              <a:t>na ně odpovědi </a:t>
            </a:r>
            <a:r>
              <a:rPr lang="cs-CZ" dirty="0"/>
              <a:t>– mající obecný charakter.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sym typeface="Symbol"/>
              </a:rPr>
              <a:t></a:t>
            </a:r>
            <a:r>
              <a:rPr lang="cs-CZ" dirty="0"/>
              <a:t> Umět si představovat </a:t>
            </a:r>
            <a:r>
              <a:rPr lang="cs-CZ" dirty="0" smtClean="0"/>
              <a:t> věci </a:t>
            </a:r>
            <a:r>
              <a:rPr lang="cs-CZ" dirty="0"/>
              <a:t>a pokoušet se objasnit je.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8496" y="1262074"/>
            <a:ext cx="8152851" cy="5124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</a:t>
            </a:r>
            <a:r>
              <a:rPr lang="cs-CZ" b="1" u="sng" dirty="0" smtClean="0"/>
              <a:t>Velké </a:t>
            </a:r>
            <a:r>
              <a:rPr lang="cs-CZ" b="1" u="sng" dirty="0"/>
              <a:t>filozofické otázky</a:t>
            </a:r>
            <a:endParaRPr lang="cs-CZ" b="1" dirty="0"/>
          </a:p>
          <a:p>
            <a:r>
              <a:rPr lang="cs-CZ" dirty="0"/>
              <a:t> </a:t>
            </a:r>
            <a:r>
              <a:rPr lang="cs-CZ" sz="1400" dirty="0" smtClean="0"/>
              <a:t>					</a:t>
            </a:r>
            <a:r>
              <a:rPr lang="cs-CZ" sz="1200" u="sng" dirty="0" smtClean="0"/>
              <a:t>Bez </a:t>
            </a:r>
            <a:r>
              <a:rPr lang="cs-CZ" sz="1200" u="sng" dirty="0"/>
              <a:t>filozofie se dá žít, ale nežije se tak dobře“.</a:t>
            </a:r>
            <a:endParaRPr lang="cs-CZ" sz="1200" dirty="0"/>
          </a:p>
          <a:p>
            <a:r>
              <a:rPr lang="cs-CZ" sz="1100" dirty="0" smtClean="0"/>
              <a:t>                                                                                                                                                ( Vladimír </a:t>
            </a:r>
            <a:r>
              <a:rPr lang="cs-CZ" sz="1100" dirty="0" err="1" smtClean="0"/>
              <a:t>Jankelevič</a:t>
            </a:r>
            <a:r>
              <a:rPr lang="cs-CZ" sz="1100" dirty="0" smtClean="0"/>
              <a:t>)</a:t>
            </a:r>
          </a:p>
          <a:p>
            <a:endParaRPr lang="cs-CZ" sz="1100" dirty="0"/>
          </a:p>
          <a:p>
            <a:endParaRPr lang="cs-CZ" sz="1100" dirty="0"/>
          </a:p>
          <a:p>
            <a:pPr lvl="0"/>
            <a:r>
              <a:rPr lang="cs-CZ" sz="1200" dirty="0"/>
              <a:t>Odkud přicházíme</a:t>
            </a:r>
            <a:r>
              <a:rPr lang="cs-CZ" sz="1200" dirty="0" smtClean="0"/>
              <a:t>?                                                          Je všechno ekonomika </a:t>
            </a:r>
            <a:endParaRPr lang="cs-CZ" sz="1200" dirty="0"/>
          </a:p>
          <a:p>
            <a:pPr lvl="0"/>
            <a:r>
              <a:rPr lang="cs-CZ" sz="1200" dirty="0" smtClean="0"/>
              <a:t>Kam jdeme?                                                                      Co je spravedlivé?</a:t>
            </a:r>
          </a:p>
          <a:p>
            <a:pPr lvl="0"/>
            <a:r>
              <a:rPr lang="cs-CZ" sz="1200" dirty="0" smtClean="0"/>
              <a:t>Má </a:t>
            </a:r>
            <a:r>
              <a:rPr lang="cs-CZ" sz="1200" dirty="0"/>
              <a:t>život smysl</a:t>
            </a:r>
            <a:r>
              <a:rPr lang="cs-CZ" sz="1200" dirty="0" smtClean="0"/>
              <a:t>?                                                                Lze být svobodný, když jsou zde zákony?</a:t>
            </a:r>
            <a:endParaRPr lang="cs-CZ" sz="1200" dirty="0"/>
          </a:p>
          <a:p>
            <a:pPr lvl="0"/>
            <a:r>
              <a:rPr lang="cs-CZ" sz="1200" dirty="0"/>
              <a:t>Jsem svým tělem</a:t>
            </a:r>
            <a:r>
              <a:rPr lang="cs-CZ" sz="1200" dirty="0" smtClean="0"/>
              <a:t>?                                                            Existuje  univerzální morálka?</a:t>
            </a:r>
            <a:endParaRPr lang="cs-CZ" sz="1200" dirty="0"/>
          </a:p>
          <a:p>
            <a:pPr lvl="0"/>
            <a:r>
              <a:rPr lang="cs-CZ" sz="1200" dirty="0"/>
              <a:t>Mám duši?</a:t>
            </a:r>
          </a:p>
          <a:p>
            <a:pPr lvl="0"/>
            <a:r>
              <a:rPr lang="cs-CZ" sz="1200" dirty="0"/>
              <a:t>Existuje „onen svět“?</a:t>
            </a:r>
          </a:p>
          <a:p>
            <a:pPr lvl="0"/>
            <a:r>
              <a:rPr lang="cs-CZ" sz="1200" dirty="0"/>
              <a:t>Existuje bůh?</a:t>
            </a:r>
          </a:p>
          <a:p>
            <a:pPr lvl="0"/>
            <a:r>
              <a:rPr lang="cs-CZ" sz="1200" dirty="0" smtClean="0"/>
              <a:t>Je </a:t>
            </a:r>
            <a:r>
              <a:rPr lang="cs-CZ" sz="1200" dirty="0"/>
              <a:t>posvátno nebezpečné?</a:t>
            </a:r>
          </a:p>
          <a:p>
            <a:pPr lvl="0"/>
            <a:r>
              <a:rPr lang="cs-CZ" sz="1200" dirty="0"/>
              <a:t>Je poznání člověka pravdivé?</a:t>
            </a:r>
          </a:p>
          <a:p>
            <a:pPr lvl="0"/>
            <a:r>
              <a:rPr lang="cs-CZ" sz="1200" dirty="0" smtClean="0"/>
              <a:t>Lze </a:t>
            </a:r>
            <a:r>
              <a:rPr lang="cs-CZ" sz="1200" dirty="0"/>
              <a:t>se spolehnout na smysly?</a:t>
            </a:r>
          </a:p>
          <a:p>
            <a:pPr lvl="0"/>
            <a:r>
              <a:rPr lang="cs-CZ" sz="1200" dirty="0"/>
              <a:t>Lze se spolehnou na zkušenost?</a:t>
            </a:r>
          </a:p>
          <a:p>
            <a:pPr lvl="0"/>
            <a:r>
              <a:rPr lang="cs-CZ" sz="1200" dirty="0"/>
              <a:t>Zastírá vědění moc?</a:t>
            </a:r>
          </a:p>
          <a:p>
            <a:pPr lvl="0"/>
            <a:r>
              <a:rPr lang="cs-CZ" sz="1200" dirty="0"/>
              <a:t>Odkud se bere násilí?</a:t>
            </a:r>
          </a:p>
          <a:p>
            <a:pPr lvl="0"/>
            <a:r>
              <a:rPr lang="cs-CZ" sz="1200" dirty="0" smtClean="0"/>
              <a:t>Co </a:t>
            </a:r>
            <a:r>
              <a:rPr lang="cs-CZ" sz="1200" dirty="0"/>
              <a:t>je to ctnost?</a:t>
            </a:r>
          </a:p>
          <a:p>
            <a:pPr lvl="0"/>
            <a:r>
              <a:rPr lang="cs-CZ" sz="1200" dirty="0"/>
              <a:t>Je štěstí mravné?</a:t>
            </a:r>
          </a:p>
          <a:p>
            <a:pPr lvl="0"/>
            <a:r>
              <a:rPr lang="cs-CZ" sz="1200" dirty="0" smtClean="0"/>
              <a:t>Co </a:t>
            </a:r>
            <a:r>
              <a:rPr lang="cs-CZ" sz="1200" dirty="0"/>
              <a:t>je to milovat</a:t>
            </a:r>
            <a:r>
              <a:rPr lang="cs-CZ" sz="1200" dirty="0" smtClean="0"/>
              <a:t>?</a:t>
            </a:r>
          </a:p>
          <a:p>
            <a:pPr lvl="0"/>
            <a:r>
              <a:rPr lang="cs-CZ" sz="1200" dirty="0" smtClean="0"/>
              <a:t>Co je to být sebou?</a:t>
            </a:r>
          </a:p>
          <a:p>
            <a:pPr lvl="0"/>
            <a:r>
              <a:rPr lang="cs-CZ" sz="1200" dirty="0" smtClean="0"/>
              <a:t>Za co je člověk zodpovědný?</a:t>
            </a:r>
          </a:p>
          <a:p>
            <a:pPr lvl="0"/>
            <a:r>
              <a:rPr lang="cs-CZ" sz="1200" dirty="0" smtClean="0"/>
              <a:t>Co je to být svobodný?</a:t>
            </a:r>
          </a:p>
          <a:p>
            <a:pPr lvl="0"/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69809" y="1036065"/>
            <a:ext cx="8260563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Ne všechny otázky, které si dovedeme klást, jsou filozofické. Právě naopak.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Např.  Kolik zubů má medvěd a kolik člověk?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Kdo objevil Ameriku? </a:t>
            </a:r>
          </a:p>
          <a:p>
            <a:r>
              <a:rPr lang="cs-CZ" sz="1400" dirty="0" smtClean="0"/>
              <a:t>                                Kdy taje měď? </a:t>
            </a:r>
          </a:p>
          <a:p>
            <a:endParaRPr lang="cs-CZ" sz="1400" dirty="0"/>
          </a:p>
          <a:p>
            <a:r>
              <a:rPr lang="cs-CZ" sz="1400" dirty="0" smtClean="0"/>
              <a:t>                  Uveďte, které z následujících otázek považujete za filozofické a které nejsou filozofické a proč?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Případně uveďte, které dílčí vědy se jimi zabývají.         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1. Co je puberta a postpuberta( adolescence)?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2. V čem je smysl lidského štěstí?</a:t>
            </a:r>
          </a:p>
          <a:p>
            <a:r>
              <a:rPr lang="cs-CZ" sz="1400" dirty="0" smtClean="0"/>
              <a:t>	         3. Kdo zvítězil v bitvě u Slavkova?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 4. Patří maďarština mezi indoevropské jazyky?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5. Existuje absolutní (nebo relativní)  pravda?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6. Jak rychle a proč padají tělesa k Zemi?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7. Proč letadla létají? 	   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  8. Co je inteligence a jak se měří? 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  9. Co je lidské poznání? 	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10. Co je blesk a hrom?</a:t>
            </a:r>
          </a:p>
          <a:p>
            <a:r>
              <a:rPr lang="cs-CZ" sz="1400" b="1" dirty="0" smtClean="0"/>
              <a:t>                    Otázky </a:t>
            </a:r>
            <a:r>
              <a:rPr lang="cs-CZ" sz="1400" b="1" dirty="0"/>
              <a:t>filozofické -  hledají obecné vlastnosti, zákonitosti , platné pro celý svět </a:t>
            </a:r>
            <a:r>
              <a:rPr lang="cs-CZ" sz="1400" b="1" dirty="0" smtClean="0"/>
              <a:t>.Jsou součástí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veškerého lidského poznání a kultury lidstva.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</a:t>
            </a:r>
            <a:r>
              <a:rPr lang="cs-CZ" sz="1400" dirty="0" smtClean="0"/>
              <a:t>ostatní </a:t>
            </a:r>
            <a:r>
              <a:rPr lang="cs-CZ" sz="1400" dirty="0"/>
              <a:t>– řeší je dílčí vědy ( též vědy </a:t>
            </a:r>
            <a:r>
              <a:rPr lang="cs-CZ" sz="1400" dirty="0" smtClean="0"/>
              <a:t>empirické, speciální). </a:t>
            </a:r>
          </a:p>
          <a:p>
            <a:r>
              <a:rPr lang="cs-CZ" sz="1400" dirty="0" smtClean="0"/>
              <a:t> </a:t>
            </a:r>
            <a:endParaRPr lang="cs-CZ" sz="1400" dirty="0"/>
          </a:p>
          <a:p>
            <a:r>
              <a:rPr lang="cs-CZ" sz="1400"/>
              <a:t>                </a:t>
            </a:r>
            <a:r>
              <a:rPr lang="cs-CZ" sz="1400" smtClean="0"/>
              <a:t>   </a:t>
            </a:r>
            <a:r>
              <a:rPr lang="cs-CZ" sz="1400" b="1" dirty="0"/>
              <a:t>Každý člověk potřebuje filozofii </a:t>
            </a:r>
            <a:r>
              <a:rPr lang="cs-CZ" sz="1400" b="1"/>
              <a:t>jako </a:t>
            </a:r>
            <a:r>
              <a:rPr lang="cs-CZ" sz="1400" b="1" smtClean="0"/>
              <a:t>součást </a:t>
            </a:r>
            <a:r>
              <a:rPr lang="cs-CZ" sz="1400" b="1" dirty="0"/>
              <a:t>vzdělávání, aby se dovedl orientovat ve světě. </a:t>
            </a:r>
          </a:p>
          <a:p>
            <a:r>
              <a:rPr lang="cs-CZ" sz="1400" b="1" dirty="0"/>
              <a:t>                 </a:t>
            </a:r>
          </a:p>
          <a:p>
            <a:endParaRPr lang="cs-CZ" sz="1400" b="1" dirty="0"/>
          </a:p>
          <a:p>
            <a:r>
              <a:rPr lang="cs-CZ" sz="1400" dirty="0"/>
              <a:t>                               </a:t>
            </a:r>
            <a:r>
              <a:rPr lang="cs-CZ" sz="1400" dirty="0" smtClean="0"/>
              <a:t>   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411760" y="1412776"/>
            <a:ext cx="32403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9853" y="2636912"/>
            <a:ext cx="68407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1760" y="2996952"/>
            <a:ext cx="32403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3" idx="2"/>
            <a:endCxn id="5" idx="0"/>
          </p:cNvCxnSpPr>
          <p:nvPr/>
        </p:nvCxnSpPr>
        <p:spPr>
          <a:xfrm>
            <a:off x="4031940" y="1988840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552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9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1386</TotalTime>
  <Words>319</Words>
  <Application>Microsoft Office PowerPoint</Application>
  <PresentationFormat>Předvádění na obrazovce (4:3)</PresentationFormat>
  <Paragraphs>190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102</cp:revision>
  <cp:lastPrinted>2013-12-09T05:55:45Z</cp:lastPrinted>
  <dcterms:created xsi:type="dcterms:W3CDTF">2010-11-01T23:40:31Z</dcterms:created>
  <dcterms:modified xsi:type="dcterms:W3CDTF">2013-12-10T11:47:48Z</dcterms:modified>
</cp:coreProperties>
</file>