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3"/>
  </p:notesMasterIdLst>
  <p:sldIdLst>
    <p:sldId id="263" r:id="rId2"/>
    <p:sldId id="264" r:id="rId3"/>
    <p:sldId id="261" r:id="rId4"/>
    <p:sldId id="257" r:id="rId5"/>
    <p:sldId id="259" r:id="rId6"/>
    <p:sldId id="262" r:id="rId7"/>
    <p:sldId id="269" r:id="rId8"/>
    <p:sldId id="275" r:id="rId9"/>
    <p:sldId id="281" r:id="rId10"/>
    <p:sldId id="267" r:id="rId11"/>
    <p:sldId id="266" r:id="rId12"/>
    <p:sldId id="276" r:id="rId13"/>
    <p:sldId id="277" r:id="rId14"/>
    <p:sldId id="278" r:id="rId15"/>
    <p:sldId id="268" r:id="rId16"/>
    <p:sldId id="274" r:id="rId17"/>
    <p:sldId id="272" r:id="rId18"/>
    <p:sldId id="273" r:id="rId19"/>
    <p:sldId id="258" r:id="rId20"/>
    <p:sldId id="280" r:id="rId21"/>
    <p:sldId id="279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1FECB4D8-DB02-4DC6-A0A2-4F2EBAE1DC90}" styleName="Střední styl 1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3">
              <a:tint val="20000"/>
            </a:schemeClr>
          </a:solidFill>
        </a:fill>
      </a:tcStyle>
    </a:band1H>
    <a:band1V>
      <a:tcStyle>
        <a:tcBdr/>
        <a:fill>
          <a:solidFill>
            <a:schemeClr val="accent3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41" autoAdjust="0"/>
    <p:restoredTop sz="94660"/>
  </p:normalViewPr>
  <p:slideViewPr>
    <p:cSldViewPr>
      <p:cViewPr>
        <p:scale>
          <a:sx n="72" d="100"/>
          <a:sy n="72" d="100"/>
        </p:scale>
        <p:origin x="-384" y="-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248"/>
    </p:cViewPr>
  </p:sorter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Využití půdy</c:v>
                </c:pt>
              </c:strCache>
            </c:strRef>
          </c:tx>
          <c:dLbls>
            <c:showLegendKey val="0"/>
            <c:showVal val="0"/>
            <c:showCatName val="1"/>
            <c:showSerName val="0"/>
            <c:showPercent val="0"/>
            <c:showBubbleSize val="0"/>
            <c:showLeaderLines val="1"/>
          </c:dLbls>
          <c:cat>
            <c:strRef>
              <c:f>List1!$A$2:$A$5</c:f>
              <c:strCache>
                <c:ptCount val="4"/>
                <c:pt idx="0">
                  <c:v>Zemědělská půda</c:v>
                </c:pt>
                <c:pt idx="1">
                  <c:v>Lesy</c:v>
                </c:pt>
                <c:pt idx="2">
                  <c:v>Vodní plochy</c:v>
                </c:pt>
                <c:pt idx="3">
                  <c:v>Ostatní půda</c:v>
                </c:pt>
              </c:strCache>
            </c:strRef>
          </c:cat>
          <c:val>
            <c:numRef>
              <c:f>List1!$B$2:$B$5</c:f>
              <c:numCache>
                <c:formatCode>General</c:formatCode>
                <c:ptCount val="4"/>
                <c:pt idx="0">
                  <c:v>60.75</c:v>
                </c:pt>
                <c:pt idx="1">
                  <c:v>29</c:v>
                </c:pt>
                <c:pt idx="2">
                  <c:v>1.25</c:v>
                </c:pt>
                <c:pt idx="3">
                  <c:v>9</c:v>
                </c:pt>
              </c:numCache>
            </c:numRef>
          </c:val>
        </c:ser>
        <c:dLbls>
          <c:showLegendKey val="0"/>
          <c:showVal val="0"/>
          <c:showCatName val="1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4_3">
  <dgm:title val=""/>
  <dgm:desc val=""/>
  <dgm:catLst>
    <dgm:cat type="accent4" pri="11300"/>
  </dgm:catLst>
  <dgm:styleLbl name="node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shade val="80000"/>
      </a:schemeClr>
      <a:schemeClr val="accent4">
        <a:tint val="7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/>
    <dgm:txEffectClrLst/>
  </dgm:styleLbl>
  <dgm:styleLbl name="lnNode1">
    <dgm:fillClrLst>
      <a:schemeClr val="accent4">
        <a:shade val="80000"/>
      </a:schemeClr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4">
        <a:shade val="90000"/>
      </a:schemeClr>
      <a:schemeClr val="accent4">
        <a:tint val="70000"/>
      </a:schemeClr>
    </dgm:fillClrLst>
    <dgm:linClrLst>
      <a:schemeClr val="accent4">
        <a:shade val="90000"/>
      </a:schemeClr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9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8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shade val="80000"/>
      </a:schemeClr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F0AF68C-46AB-425D-907B-18CE3AE50D9D}" type="doc">
      <dgm:prSet loTypeId="urn:microsoft.com/office/officeart/2005/8/layout/hierarchy3" loCatId="hierarchy" qsTypeId="urn:microsoft.com/office/officeart/2005/8/quickstyle/3d9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0C01B234-CFBB-4C7B-8ED2-1BC3D2654F69}">
      <dgm:prSet phldrT="[Text]"/>
      <dgm:spPr/>
      <dgm:t>
        <a:bodyPr/>
        <a:lstStyle/>
        <a:p>
          <a:r>
            <a:rPr lang="cs-CZ" dirty="0" smtClean="0"/>
            <a:t>Pardubice</a:t>
          </a:r>
          <a:endParaRPr lang="cs-CZ" dirty="0"/>
        </a:p>
      </dgm:t>
    </dgm:pt>
    <dgm:pt modelId="{CB6EC827-F5F4-4E58-BE46-FFDD4C872521}" type="parTrans" cxnId="{FF486836-704B-411E-8DBF-DCDA5A25089A}">
      <dgm:prSet/>
      <dgm:spPr/>
      <dgm:t>
        <a:bodyPr/>
        <a:lstStyle/>
        <a:p>
          <a:endParaRPr lang="cs-CZ"/>
        </a:p>
      </dgm:t>
    </dgm:pt>
    <dgm:pt modelId="{8FA3DE63-E40A-4DB0-B91E-BA1FEB151925}" type="sibTrans" cxnId="{FF486836-704B-411E-8DBF-DCDA5A25089A}">
      <dgm:prSet/>
      <dgm:spPr/>
      <dgm:t>
        <a:bodyPr/>
        <a:lstStyle/>
        <a:p>
          <a:endParaRPr lang="cs-CZ"/>
        </a:p>
      </dgm:t>
    </dgm:pt>
    <dgm:pt modelId="{0675D5A3-391B-4313-A97B-185363B3AB0B}" type="asst">
      <dgm:prSet phldrT="[Text]"/>
      <dgm:spPr/>
      <dgm:t>
        <a:bodyPr/>
        <a:lstStyle/>
        <a:p>
          <a:r>
            <a:rPr lang="cs-CZ" dirty="0" smtClean="0"/>
            <a:t>Brno</a:t>
          </a:r>
          <a:endParaRPr lang="cs-CZ" dirty="0"/>
        </a:p>
      </dgm:t>
    </dgm:pt>
    <dgm:pt modelId="{960D73B4-2D66-4809-918F-E91ACCFE71C9}" type="parTrans" cxnId="{7F6A6FBA-C5FD-47E1-BD06-38F5D9C4F3C5}">
      <dgm:prSet/>
      <dgm:spPr/>
      <dgm:t>
        <a:bodyPr/>
        <a:lstStyle/>
        <a:p>
          <a:endParaRPr lang="cs-CZ"/>
        </a:p>
      </dgm:t>
    </dgm:pt>
    <dgm:pt modelId="{433C6A87-867E-4B4A-818F-60E37899D0DE}" type="sibTrans" cxnId="{7F6A6FBA-C5FD-47E1-BD06-38F5D9C4F3C5}">
      <dgm:prSet/>
      <dgm:spPr/>
      <dgm:t>
        <a:bodyPr/>
        <a:lstStyle/>
        <a:p>
          <a:endParaRPr lang="cs-CZ"/>
        </a:p>
      </dgm:t>
    </dgm:pt>
    <dgm:pt modelId="{397C8C17-907A-4D00-9C7A-7926AA2ADE47}">
      <dgm:prSet/>
      <dgm:spPr/>
      <dgm:t>
        <a:bodyPr/>
        <a:lstStyle/>
        <a:p>
          <a:r>
            <a:rPr lang="cs-CZ" dirty="0" smtClean="0"/>
            <a:t>Praha</a:t>
          </a:r>
          <a:endParaRPr lang="cs-CZ" dirty="0"/>
        </a:p>
      </dgm:t>
    </dgm:pt>
    <dgm:pt modelId="{EDD55EFF-D17D-40B5-BB0F-6189F22C779B}" type="parTrans" cxnId="{4C95747E-3C88-4569-AD4C-FE6F24A13AFE}">
      <dgm:prSet/>
      <dgm:spPr/>
      <dgm:t>
        <a:bodyPr/>
        <a:lstStyle/>
        <a:p>
          <a:endParaRPr lang="cs-CZ"/>
        </a:p>
      </dgm:t>
    </dgm:pt>
    <dgm:pt modelId="{1B3FEC09-E5C8-4DD8-A5C9-FA91810B4D86}" type="sibTrans" cxnId="{4C95747E-3C88-4569-AD4C-FE6F24A13AFE}">
      <dgm:prSet/>
      <dgm:spPr/>
      <dgm:t>
        <a:bodyPr/>
        <a:lstStyle/>
        <a:p>
          <a:endParaRPr lang="cs-CZ"/>
        </a:p>
      </dgm:t>
    </dgm:pt>
    <dgm:pt modelId="{7D714DD6-5591-4869-8A32-AED50CC7A895}" type="pres">
      <dgm:prSet presAssocID="{EF0AF68C-46AB-425D-907B-18CE3AE50D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F27DB2A-D671-480D-B67A-A31F8E285CB9}" type="pres">
      <dgm:prSet presAssocID="{397C8C17-907A-4D00-9C7A-7926AA2ADE47}" presName="root" presStyleCnt="0"/>
      <dgm:spPr/>
      <dgm:t>
        <a:bodyPr/>
        <a:lstStyle/>
        <a:p>
          <a:endParaRPr lang="cs-CZ"/>
        </a:p>
      </dgm:t>
    </dgm:pt>
    <dgm:pt modelId="{126F9133-961C-4630-9B45-A5C5BF57EDAE}" type="pres">
      <dgm:prSet presAssocID="{397C8C17-907A-4D00-9C7A-7926AA2ADE47}" presName="rootComposite" presStyleCnt="0"/>
      <dgm:spPr/>
      <dgm:t>
        <a:bodyPr/>
        <a:lstStyle/>
        <a:p>
          <a:endParaRPr lang="cs-CZ"/>
        </a:p>
      </dgm:t>
    </dgm:pt>
    <dgm:pt modelId="{FC49D4B7-B517-4FE0-96AE-A269E5C4D4E6}" type="pres">
      <dgm:prSet presAssocID="{397C8C17-907A-4D00-9C7A-7926AA2ADE47}" presName="rootText" presStyleLbl="node1" presStyleIdx="0" presStyleCnt="1" custFlipHor="0"/>
      <dgm:spPr/>
      <dgm:t>
        <a:bodyPr/>
        <a:lstStyle/>
        <a:p>
          <a:endParaRPr lang="cs-CZ"/>
        </a:p>
      </dgm:t>
    </dgm:pt>
    <dgm:pt modelId="{FB594145-5E1F-475D-B898-4D51F0B1E0C8}" type="pres">
      <dgm:prSet presAssocID="{397C8C17-907A-4D00-9C7A-7926AA2ADE47}" presName="rootConnector" presStyleLbl="node1" presStyleIdx="0" presStyleCnt="1"/>
      <dgm:spPr/>
      <dgm:t>
        <a:bodyPr/>
        <a:lstStyle/>
        <a:p>
          <a:endParaRPr lang="cs-CZ"/>
        </a:p>
      </dgm:t>
    </dgm:pt>
    <dgm:pt modelId="{43F3ECA5-91A5-4DA4-9D8C-4FAC2FA8B725}" type="pres">
      <dgm:prSet presAssocID="{397C8C17-907A-4D00-9C7A-7926AA2ADE47}" presName="childShape" presStyleCnt="0"/>
      <dgm:spPr/>
      <dgm:t>
        <a:bodyPr/>
        <a:lstStyle/>
        <a:p>
          <a:endParaRPr lang="cs-CZ"/>
        </a:p>
      </dgm:t>
    </dgm:pt>
    <dgm:pt modelId="{8C4676B0-9C4F-4A25-91FB-E3F0A71C164F}" type="pres">
      <dgm:prSet presAssocID="{CB6EC827-F5F4-4E58-BE46-FFDD4C872521}" presName="Name13" presStyleLbl="parChTrans1D2" presStyleIdx="0" presStyleCnt="2"/>
      <dgm:spPr/>
      <dgm:t>
        <a:bodyPr/>
        <a:lstStyle/>
        <a:p>
          <a:endParaRPr lang="cs-CZ"/>
        </a:p>
      </dgm:t>
    </dgm:pt>
    <dgm:pt modelId="{D30198F2-385C-4B6E-8AA8-B495C4A41FF6}" type="pres">
      <dgm:prSet presAssocID="{0C01B234-CFBB-4C7B-8ED2-1BC3D2654F69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A555F8-CB4F-4F6A-ACF1-08A86CED6604}" type="pres">
      <dgm:prSet presAssocID="{960D73B4-2D66-4809-918F-E91ACCFE71C9}" presName="Name13" presStyleLbl="parChTrans1D2" presStyleIdx="1" presStyleCnt="2"/>
      <dgm:spPr/>
      <dgm:t>
        <a:bodyPr/>
        <a:lstStyle/>
        <a:p>
          <a:endParaRPr lang="cs-CZ"/>
        </a:p>
      </dgm:t>
    </dgm:pt>
    <dgm:pt modelId="{D7FC592B-4B97-441F-8D74-ED0108C2655E}" type="pres">
      <dgm:prSet presAssocID="{0675D5A3-391B-4313-A97B-185363B3AB0B}" presName="childText" presStyleLbl="bgAcc1" presStyleIdx="1" presStyleCnt="2" custFlipHor="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454BD3C-5E4B-4AE0-9DEE-ADA93160ED32}" type="presOf" srcId="{397C8C17-907A-4D00-9C7A-7926AA2ADE47}" destId="{FB594145-5E1F-475D-B898-4D51F0B1E0C8}" srcOrd="1" destOrd="0" presId="urn:microsoft.com/office/officeart/2005/8/layout/hierarchy3"/>
    <dgm:cxn modelId="{B7143B83-0E63-4992-BC08-97E374D8D743}" type="presOf" srcId="{397C8C17-907A-4D00-9C7A-7926AA2ADE47}" destId="{FC49D4B7-B517-4FE0-96AE-A269E5C4D4E6}" srcOrd="0" destOrd="0" presId="urn:microsoft.com/office/officeart/2005/8/layout/hierarchy3"/>
    <dgm:cxn modelId="{4C95747E-3C88-4569-AD4C-FE6F24A13AFE}" srcId="{EF0AF68C-46AB-425D-907B-18CE3AE50D9D}" destId="{397C8C17-907A-4D00-9C7A-7926AA2ADE47}" srcOrd="0" destOrd="0" parTransId="{EDD55EFF-D17D-40B5-BB0F-6189F22C779B}" sibTransId="{1B3FEC09-E5C8-4DD8-A5C9-FA91810B4D86}"/>
    <dgm:cxn modelId="{E04B2AFE-92BC-4378-B3B8-5FCD7335DAE2}" type="presOf" srcId="{EF0AF68C-46AB-425D-907B-18CE3AE50D9D}" destId="{7D714DD6-5591-4869-8A32-AED50CC7A895}" srcOrd="0" destOrd="0" presId="urn:microsoft.com/office/officeart/2005/8/layout/hierarchy3"/>
    <dgm:cxn modelId="{6CB077C7-210C-4C52-AA78-A468F4AC07D5}" type="presOf" srcId="{960D73B4-2D66-4809-918F-E91ACCFE71C9}" destId="{75A555F8-CB4F-4F6A-ACF1-08A86CED6604}" srcOrd="0" destOrd="0" presId="urn:microsoft.com/office/officeart/2005/8/layout/hierarchy3"/>
    <dgm:cxn modelId="{7F6A6FBA-C5FD-47E1-BD06-38F5D9C4F3C5}" srcId="{397C8C17-907A-4D00-9C7A-7926AA2ADE47}" destId="{0675D5A3-391B-4313-A97B-185363B3AB0B}" srcOrd="1" destOrd="0" parTransId="{960D73B4-2D66-4809-918F-E91ACCFE71C9}" sibTransId="{433C6A87-867E-4B4A-818F-60E37899D0DE}"/>
    <dgm:cxn modelId="{FF486836-704B-411E-8DBF-DCDA5A25089A}" srcId="{397C8C17-907A-4D00-9C7A-7926AA2ADE47}" destId="{0C01B234-CFBB-4C7B-8ED2-1BC3D2654F69}" srcOrd="0" destOrd="0" parTransId="{CB6EC827-F5F4-4E58-BE46-FFDD4C872521}" sibTransId="{8FA3DE63-E40A-4DB0-B91E-BA1FEB151925}"/>
    <dgm:cxn modelId="{CB889D34-0DFD-444D-9AB8-56CD9AD8054D}" type="presOf" srcId="{CB6EC827-F5F4-4E58-BE46-FFDD4C872521}" destId="{8C4676B0-9C4F-4A25-91FB-E3F0A71C164F}" srcOrd="0" destOrd="0" presId="urn:microsoft.com/office/officeart/2005/8/layout/hierarchy3"/>
    <dgm:cxn modelId="{4217684F-D01E-42E5-B422-A5E351A3C0C1}" type="presOf" srcId="{0C01B234-CFBB-4C7B-8ED2-1BC3D2654F69}" destId="{D30198F2-385C-4B6E-8AA8-B495C4A41FF6}" srcOrd="0" destOrd="0" presId="urn:microsoft.com/office/officeart/2005/8/layout/hierarchy3"/>
    <dgm:cxn modelId="{F11812E4-EC87-4AF5-A691-81F7C7ADB799}" type="presOf" srcId="{0675D5A3-391B-4313-A97B-185363B3AB0B}" destId="{D7FC592B-4B97-441F-8D74-ED0108C2655E}" srcOrd="0" destOrd="0" presId="urn:microsoft.com/office/officeart/2005/8/layout/hierarchy3"/>
    <dgm:cxn modelId="{3641F1F4-51B2-453D-AFA5-CFE9715B9943}" type="presParOf" srcId="{7D714DD6-5591-4869-8A32-AED50CC7A895}" destId="{CF27DB2A-D671-480D-B67A-A31F8E285CB9}" srcOrd="0" destOrd="0" presId="urn:microsoft.com/office/officeart/2005/8/layout/hierarchy3"/>
    <dgm:cxn modelId="{432B0E49-84F3-4BE5-90B5-AC862AF57D77}" type="presParOf" srcId="{CF27DB2A-D671-480D-B67A-A31F8E285CB9}" destId="{126F9133-961C-4630-9B45-A5C5BF57EDAE}" srcOrd="0" destOrd="0" presId="urn:microsoft.com/office/officeart/2005/8/layout/hierarchy3"/>
    <dgm:cxn modelId="{B25B86A1-11BD-4657-8CD6-5E453015AE1E}" type="presParOf" srcId="{126F9133-961C-4630-9B45-A5C5BF57EDAE}" destId="{FC49D4B7-B517-4FE0-96AE-A269E5C4D4E6}" srcOrd="0" destOrd="0" presId="urn:microsoft.com/office/officeart/2005/8/layout/hierarchy3"/>
    <dgm:cxn modelId="{962933A0-3304-4397-B5F7-035E502BEA98}" type="presParOf" srcId="{126F9133-961C-4630-9B45-A5C5BF57EDAE}" destId="{FB594145-5E1F-475D-B898-4D51F0B1E0C8}" srcOrd="1" destOrd="0" presId="urn:microsoft.com/office/officeart/2005/8/layout/hierarchy3"/>
    <dgm:cxn modelId="{1C777B21-26E3-4D2F-B162-95F733FF70FF}" type="presParOf" srcId="{CF27DB2A-D671-480D-B67A-A31F8E285CB9}" destId="{43F3ECA5-91A5-4DA4-9D8C-4FAC2FA8B725}" srcOrd="1" destOrd="0" presId="urn:microsoft.com/office/officeart/2005/8/layout/hierarchy3"/>
    <dgm:cxn modelId="{F905F304-DEEA-4814-8AC8-42B16563821F}" type="presParOf" srcId="{43F3ECA5-91A5-4DA4-9D8C-4FAC2FA8B725}" destId="{8C4676B0-9C4F-4A25-91FB-E3F0A71C164F}" srcOrd="0" destOrd="0" presId="urn:microsoft.com/office/officeart/2005/8/layout/hierarchy3"/>
    <dgm:cxn modelId="{1D84D0D9-9EA3-442D-AFF3-D6FCD2A02D4F}" type="presParOf" srcId="{43F3ECA5-91A5-4DA4-9D8C-4FAC2FA8B725}" destId="{D30198F2-385C-4B6E-8AA8-B495C4A41FF6}" srcOrd="1" destOrd="0" presId="urn:microsoft.com/office/officeart/2005/8/layout/hierarchy3"/>
    <dgm:cxn modelId="{643521EA-6966-4E69-AE7B-07D238C66B3D}" type="presParOf" srcId="{43F3ECA5-91A5-4DA4-9D8C-4FAC2FA8B725}" destId="{75A555F8-CB4F-4F6A-ACF1-08A86CED6604}" srcOrd="2" destOrd="0" presId="urn:microsoft.com/office/officeart/2005/8/layout/hierarchy3"/>
    <dgm:cxn modelId="{24488F90-A7FB-4641-8EE8-CEB80AAF713F}" type="presParOf" srcId="{43F3ECA5-91A5-4DA4-9D8C-4FAC2FA8B725}" destId="{D7FC592B-4B97-441F-8D74-ED0108C2655E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F0AF68C-46AB-425D-907B-18CE3AE50D9D}" type="doc">
      <dgm:prSet loTypeId="urn:microsoft.com/office/officeart/2005/8/layout/hierarchy3" loCatId="hierarchy" qsTypeId="urn:microsoft.com/office/officeart/2005/8/quickstyle/3d9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C01B234-CFBB-4C7B-8ED2-1BC3D2654F69}">
      <dgm:prSet phldrT="[Text]"/>
      <dgm:spPr/>
      <dgm:t>
        <a:bodyPr/>
        <a:lstStyle/>
        <a:p>
          <a:r>
            <a:rPr lang="cs-CZ" dirty="0" smtClean="0"/>
            <a:t>Pardubice</a:t>
          </a:r>
          <a:endParaRPr lang="cs-CZ" dirty="0"/>
        </a:p>
      </dgm:t>
    </dgm:pt>
    <dgm:pt modelId="{CB6EC827-F5F4-4E58-BE46-FFDD4C872521}" type="parTrans" cxnId="{FF486836-704B-411E-8DBF-DCDA5A25089A}">
      <dgm:prSet/>
      <dgm:spPr/>
      <dgm:t>
        <a:bodyPr/>
        <a:lstStyle/>
        <a:p>
          <a:endParaRPr lang="cs-CZ"/>
        </a:p>
      </dgm:t>
    </dgm:pt>
    <dgm:pt modelId="{8FA3DE63-E40A-4DB0-B91E-BA1FEB151925}" type="sibTrans" cxnId="{FF486836-704B-411E-8DBF-DCDA5A25089A}">
      <dgm:prSet/>
      <dgm:spPr/>
      <dgm:t>
        <a:bodyPr/>
        <a:lstStyle/>
        <a:p>
          <a:endParaRPr lang="cs-CZ"/>
        </a:p>
      </dgm:t>
    </dgm:pt>
    <dgm:pt modelId="{0675D5A3-391B-4313-A97B-185363B3AB0B}" type="asst">
      <dgm:prSet phldrT="[Text]"/>
      <dgm:spPr/>
      <dgm:t>
        <a:bodyPr/>
        <a:lstStyle/>
        <a:p>
          <a:r>
            <a:rPr lang="cs-CZ" dirty="0" smtClean="0"/>
            <a:t>Ostrava</a:t>
          </a:r>
          <a:endParaRPr lang="cs-CZ" dirty="0"/>
        </a:p>
      </dgm:t>
    </dgm:pt>
    <dgm:pt modelId="{960D73B4-2D66-4809-918F-E91ACCFE71C9}" type="parTrans" cxnId="{7F6A6FBA-C5FD-47E1-BD06-38F5D9C4F3C5}">
      <dgm:prSet/>
      <dgm:spPr/>
      <dgm:t>
        <a:bodyPr/>
        <a:lstStyle/>
        <a:p>
          <a:endParaRPr lang="cs-CZ"/>
        </a:p>
      </dgm:t>
    </dgm:pt>
    <dgm:pt modelId="{433C6A87-867E-4B4A-818F-60E37899D0DE}" type="sibTrans" cxnId="{7F6A6FBA-C5FD-47E1-BD06-38F5D9C4F3C5}">
      <dgm:prSet/>
      <dgm:spPr/>
      <dgm:t>
        <a:bodyPr/>
        <a:lstStyle/>
        <a:p>
          <a:endParaRPr lang="cs-CZ"/>
        </a:p>
      </dgm:t>
    </dgm:pt>
    <dgm:pt modelId="{397C8C17-907A-4D00-9C7A-7926AA2ADE47}">
      <dgm:prSet/>
      <dgm:spPr/>
      <dgm:t>
        <a:bodyPr/>
        <a:lstStyle/>
        <a:p>
          <a:r>
            <a:rPr lang="cs-CZ" dirty="0" smtClean="0"/>
            <a:t>Praha</a:t>
          </a:r>
          <a:endParaRPr lang="cs-CZ" dirty="0"/>
        </a:p>
      </dgm:t>
    </dgm:pt>
    <dgm:pt modelId="{EDD55EFF-D17D-40B5-BB0F-6189F22C779B}" type="parTrans" cxnId="{4C95747E-3C88-4569-AD4C-FE6F24A13AFE}">
      <dgm:prSet/>
      <dgm:spPr/>
      <dgm:t>
        <a:bodyPr/>
        <a:lstStyle/>
        <a:p>
          <a:endParaRPr lang="cs-CZ"/>
        </a:p>
      </dgm:t>
    </dgm:pt>
    <dgm:pt modelId="{1B3FEC09-E5C8-4DD8-A5C9-FA91810B4D86}" type="sibTrans" cxnId="{4C95747E-3C88-4569-AD4C-FE6F24A13AFE}">
      <dgm:prSet/>
      <dgm:spPr/>
      <dgm:t>
        <a:bodyPr/>
        <a:lstStyle/>
        <a:p>
          <a:endParaRPr lang="cs-CZ"/>
        </a:p>
      </dgm:t>
    </dgm:pt>
    <dgm:pt modelId="{7D714DD6-5591-4869-8A32-AED50CC7A895}" type="pres">
      <dgm:prSet presAssocID="{EF0AF68C-46AB-425D-907B-18CE3AE50D9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F27DB2A-D671-480D-B67A-A31F8E285CB9}" type="pres">
      <dgm:prSet presAssocID="{397C8C17-907A-4D00-9C7A-7926AA2ADE47}" presName="root" presStyleCnt="0"/>
      <dgm:spPr/>
      <dgm:t>
        <a:bodyPr/>
        <a:lstStyle/>
        <a:p>
          <a:endParaRPr lang="cs-CZ"/>
        </a:p>
      </dgm:t>
    </dgm:pt>
    <dgm:pt modelId="{126F9133-961C-4630-9B45-A5C5BF57EDAE}" type="pres">
      <dgm:prSet presAssocID="{397C8C17-907A-4D00-9C7A-7926AA2ADE47}" presName="rootComposite" presStyleCnt="0"/>
      <dgm:spPr/>
      <dgm:t>
        <a:bodyPr/>
        <a:lstStyle/>
        <a:p>
          <a:endParaRPr lang="cs-CZ"/>
        </a:p>
      </dgm:t>
    </dgm:pt>
    <dgm:pt modelId="{FC49D4B7-B517-4FE0-96AE-A269E5C4D4E6}" type="pres">
      <dgm:prSet presAssocID="{397C8C17-907A-4D00-9C7A-7926AA2ADE47}" presName="rootText" presStyleLbl="node1" presStyleIdx="0" presStyleCnt="1"/>
      <dgm:spPr/>
      <dgm:t>
        <a:bodyPr/>
        <a:lstStyle/>
        <a:p>
          <a:endParaRPr lang="cs-CZ"/>
        </a:p>
      </dgm:t>
    </dgm:pt>
    <dgm:pt modelId="{FB594145-5E1F-475D-B898-4D51F0B1E0C8}" type="pres">
      <dgm:prSet presAssocID="{397C8C17-907A-4D00-9C7A-7926AA2ADE47}" presName="rootConnector" presStyleLbl="node1" presStyleIdx="0" presStyleCnt="1"/>
      <dgm:spPr/>
      <dgm:t>
        <a:bodyPr/>
        <a:lstStyle/>
        <a:p>
          <a:endParaRPr lang="cs-CZ"/>
        </a:p>
      </dgm:t>
    </dgm:pt>
    <dgm:pt modelId="{43F3ECA5-91A5-4DA4-9D8C-4FAC2FA8B725}" type="pres">
      <dgm:prSet presAssocID="{397C8C17-907A-4D00-9C7A-7926AA2ADE47}" presName="childShape" presStyleCnt="0"/>
      <dgm:spPr/>
      <dgm:t>
        <a:bodyPr/>
        <a:lstStyle/>
        <a:p>
          <a:endParaRPr lang="cs-CZ"/>
        </a:p>
      </dgm:t>
    </dgm:pt>
    <dgm:pt modelId="{8C4676B0-9C4F-4A25-91FB-E3F0A71C164F}" type="pres">
      <dgm:prSet presAssocID="{CB6EC827-F5F4-4E58-BE46-FFDD4C872521}" presName="Name13" presStyleLbl="parChTrans1D2" presStyleIdx="0" presStyleCnt="2"/>
      <dgm:spPr/>
      <dgm:t>
        <a:bodyPr/>
        <a:lstStyle/>
        <a:p>
          <a:endParaRPr lang="cs-CZ"/>
        </a:p>
      </dgm:t>
    </dgm:pt>
    <dgm:pt modelId="{D30198F2-385C-4B6E-8AA8-B495C4A41FF6}" type="pres">
      <dgm:prSet presAssocID="{0C01B234-CFBB-4C7B-8ED2-1BC3D2654F69}" presName="childText" presStyleLbl="b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5A555F8-CB4F-4F6A-ACF1-08A86CED6604}" type="pres">
      <dgm:prSet presAssocID="{960D73B4-2D66-4809-918F-E91ACCFE71C9}" presName="Name13" presStyleLbl="parChTrans1D2" presStyleIdx="1" presStyleCnt="2"/>
      <dgm:spPr/>
      <dgm:t>
        <a:bodyPr/>
        <a:lstStyle/>
        <a:p>
          <a:endParaRPr lang="cs-CZ"/>
        </a:p>
      </dgm:t>
    </dgm:pt>
    <dgm:pt modelId="{D7FC592B-4B97-441F-8D74-ED0108C2655E}" type="pres">
      <dgm:prSet presAssocID="{0675D5A3-391B-4313-A97B-185363B3AB0B}" presName="childText" presStyleLbl="b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00EE58A-0B9B-47AA-BC52-28865CDB18C7}" type="presOf" srcId="{EF0AF68C-46AB-425D-907B-18CE3AE50D9D}" destId="{7D714DD6-5591-4869-8A32-AED50CC7A895}" srcOrd="0" destOrd="0" presId="urn:microsoft.com/office/officeart/2005/8/layout/hierarchy3"/>
    <dgm:cxn modelId="{B06AB6F0-3AE5-470D-89A3-20AE52419AF7}" type="presOf" srcId="{960D73B4-2D66-4809-918F-E91ACCFE71C9}" destId="{75A555F8-CB4F-4F6A-ACF1-08A86CED6604}" srcOrd="0" destOrd="0" presId="urn:microsoft.com/office/officeart/2005/8/layout/hierarchy3"/>
    <dgm:cxn modelId="{4C95747E-3C88-4569-AD4C-FE6F24A13AFE}" srcId="{EF0AF68C-46AB-425D-907B-18CE3AE50D9D}" destId="{397C8C17-907A-4D00-9C7A-7926AA2ADE47}" srcOrd="0" destOrd="0" parTransId="{EDD55EFF-D17D-40B5-BB0F-6189F22C779B}" sibTransId="{1B3FEC09-E5C8-4DD8-A5C9-FA91810B4D86}"/>
    <dgm:cxn modelId="{7F6A6FBA-C5FD-47E1-BD06-38F5D9C4F3C5}" srcId="{397C8C17-907A-4D00-9C7A-7926AA2ADE47}" destId="{0675D5A3-391B-4313-A97B-185363B3AB0B}" srcOrd="1" destOrd="0" parTransId="{960D73B4-2D66-4809-918F-E91ACCFE71C9}" sibTransId="{433C6A87-867E-4B4A-818F-60E37899D0DE}"/>
    <dgm:cxn modelId="{3D9A38DB-8C19-4432-B312-DA2552E4F7A5}" type="presOf" srcId="{397C8C17-907A-4D00-9C7A-7926AA2ADE47}" destId="{FC49D4B7-B517-4FE0-96AE-A269E5C4D4E6}" srcOrd="0" destOrd="0" presId="urn:microsoft.com/office/officeart/2005/8/layout/hierarchy3"/>
    <dgm:cxn modelId="{45EDE9DC-5704-44AC-BD55-82DA105CF0E1}" type="presOf" srcId="{CB6EC827-F5F4-4E58-BE46-FFDD4C872521}" destId="{8C4676B0-9C4F-4A25-91FB-E3F0A71C164F}" srcOrd="0" destOrd="0" presId="urn:microsoft.com/office/officeart/2005/8/layout/hierarchy3"/>
    <dgm:cxn modelId="{F9FE125C-CB74-4E68-8271-410D04539C06}" type="presOf" srcId="{397C8C17-907A-4D00-9C7A-7926AA2ADE47}" destId="{FB594145-5E1F-475D-B898-4D51F0B1E0C8}" srcOrd="1" destOrd="0" presId="urn:microsoft.com/office/officeart/2005/8/layout/hierarchy3"/>
    <dgm:cxn modelId="{FF486836-704B-411E-8DBF-DCDA5A25089A}" srcId="{397C8C17-907A-4D00-9C7A-7926AA2ADE47}" destId="{0C01B234-CFBB-4C7B-8ED2-1BC3D2654F69}" srcOrd="0" destOrd="0" parTransId="{CB6EC827-F5F4-4E58-BE46-FFDD4C872521}" sibTransId="{8FA3DE63-E40A-4DB0-B91E-BA1FEB151925}"/>
    <dgm:cxn modelId="{48BF1CF2-A7D2-465A-9495-ACF224BDDC99}" type="presOf" srcId="{0675D5A3-391B-4313-A97B-185363B3AB0B}" destId="{D7FC592B-4B97-441F-8D74-ED0108C2655E}" srcOrd="0" destOrd="0" presId="urn:microsoft.com/office/officeart/2005/8/layout/hierarchy3"/>
    <dgm:cxn modelId="{CB965BA6-7C41-4C56-AE37-2B423B4B5AAC}" type="presOf" srcId="{0C01B234-CFBB-4C7B-8ED2-1BC3D2654F69}" destId="{D30198F2-385C-4B6E-8AA8-B495C4A41FF6}" srcOrd="0" destOrd="0" presId="urn:microsoft.com/office/officeart/2005/8/layout/hierarchy3"/>
    <dgm:cxn modelId="{61B44F57-AC0B-45A2-BA5F-147732128474}" type="presParOf" srcId="{7D714DD6-5591-4869-8A32-AED50CC7A895}" destId="{CF27DB2A-D671-480D-B67A-A31F8E285CB9}" srcOrd="0" destOrd="0" presId="urn:microsoft.com/office/officeart/2005/8/layout/hierarchy3"/>
    <dgm:cxn modelId="{6CC91EC3-FA72-461B-9A88-3261DA2EF3A4}" type="presParOf" srcId="{CF27DB2A-D671-480D-B67A-A31F8E285CB9}" destId="{126F9133-961C-4630-9B45-A5C5BF57EDAE}" srcOrd="0" destOrd="0" presId="urn:microsoft.com/office/officeart/2005/8/layout/hierarchy3"/>
    <dgm:cxn modelId="{0E8BD96D-5D0A-442C-B92E-73A02EB8A821}" type="presParOf" srcId="{126F9133-961C-4630-9B45-A5C5BF57EDAE}" destId="{FC49D4B7-B517-4FE0-96AE-A269E5C4D4E6}" srcOrd="0" destOrd="0" presId="urn:microsoft.com/office/officeart/2005/8/layout/hierarchy3"/>
    <dgm:cxn modelId="{8AEC83E7-06B4-4C61-A4A4-2F8D4BE65F27}" type="presParOf" srcId="{126F9133-961C-4630-9B45-A5C5BF57EDAE}" destId="{FB594145-5E1F-475D-B898-4D51F0B1E0C8}" srcOrd="1" destOrd="0" presId="urn:microsoft.com/office/officeart/2005/8/layout/hierarchy3"/>
    <dgm:cxn modelId="{B6B11FA4-623D-4C77-AE58-5FB5A0E279A8}" type="presParOf" srcId="{CF27DB2A-D671-480D-B67A-A31F8E285CB9}" destId="{43F3ECA5-91A5-4DA4-9D8C-4FAC2FA8B725}" srcOrd="1" destOrd="0" presId="urn:microsoft.com/office/officeart/2005/8/layout/hierarchy3"/>
    <dgm:cxn modelId="{BFCB57EC-A710-4ED5-BF00-1FE9D9C347D7}" type="presParOf" srcId="{43F3ECA5-91A5-4DA4-9D8C-4FAC2FA8B725}" destId="{8C4676B0-9C4F-4A25-91FB-E3F0A71C164F}" srcOrd="0" destOrd="0" presId="urn:microsoft.com/office/officeart/2005/8/layout/hierarchy3"/>
    <dgm:cxn modelId="{9615C841-DC0F-4E92-877C-6A74FF367742}" type="presParOf" srcId="{43F3ECA5-91A5-4DA4-9D8C-4FAC2FA8B725}" destId="{D30198F2-385C-4B6E-8AA8-B495C4A41FF6}" srcOrd="1" destOrd="0" presId="urn:microsoft.com/office/officeart/2005/8/layout/hierarchy3"/>
    <dgm:cxn modelId="{148CF919-8459-409B-AB52-03DA830D7B3B}" type="presParOf" srcId="{43F3ECA5-91A5-4DA4-9D8C-4FAC2FA8B725}" destId="{75A555F8-CB4F-4F6A-ACF1-08A86CED6604}" srcOrd="2" destOrd="0" presId="urn:microsoft.com/office/officeart/2005/8/layout/hierarchy3"/>
    <dgm:cxn modelId="{65653303-358A-4D5F-B340-795A2B0C408C}" type="presParOf" srcId="{43F3ECA5-91A5-4DA4-9D8C-4FAC2FA8B725}" destId="{D7FC592B-4B97-441F-8D74-ED0108C2655E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F3F9D7C-EC19-4120-9EA2-AA936D4A1DA9}" type="doc">
      <dgm:prSet loTypeId="urn:microsoft.com/office/officeart/2005/8/layout/vProcess5" loCatId="process" qsTypeId="urn:microsoft.com/office/officeart/2005/8/quickstyle/3d9" qsCatId="3D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6362EA20-FC9B-45FB-B8B7-332F88FE7BD8}">
      <dgm:prSet phldrT="[Text]"/>
      <dgm:spPr/>
      <dgm:t>
        <a:bodyPr/>
        <a:lstStyle/>
        <a:p>
          <a:r>
            <a:rPr lang="cs-CZ" b="1" dirty="0" smtClean="0"/>
            <a:t>Liptovský potok</a:t>
          </a:r>
          <a:endParaRPr lang="cs-CZ" b="1" dirty="0"/>
        </a:p>
      </dgm:t>
    </dgm:pt>
    <dgm:pt modelId="{717803A3-C82C-43A0-A197-9CCDFC6B459F}" type="parTrans" cxnId="{076E64DE-6ACD-4FDA-8C4B-151AC1373985}">
      <dgm:prSet/>
      <dgm:spPr/>
      <dgm:t>
        <a:bodyPr/>
        <a:lstStyle/>
        <a:p>
          <a:endParaRPr lang="cs-CZ" b="1"/>
        </a:p>
      </dgm:t>
    </dgm:pt>
    <dgm:pt modelId="{6F83CC0F-AD1F-40D0-9697-16434F106F64}" type="sibTrans" cxnId="{076E64DE-6ACD-4FDA-8C4B-151AC1373985}">
      <dgm:prSet/>
      <dgm:spPr/>
      <dgm:t>
        <a:bodyPr/>
        <a:lstStyle/>
        <a:p>
          <a:endParaRPr lang="cs-CZ" b="1" dirty="0"/>
        </a:p>
      </dgm:t>
    </dgm:pt>
    <dgm:pt modelId="{35934461-790B-41DD-9991-89D2AFA917F5}">
      <dgm:prSet phldrT="[Text]"/>
      <dgm:spPr/>
      <dgm:t>
        <a:bodyPr/>
        <a:lstStyle/>
        <a:p>
          <a:r>
            <a:rPr lang="cs-CZ" b="1" dirty="0" smtClean="0"/>
            <a:t>Severní moře</a:t>
          </a:r>
          <a:endParaRPr lang="cs-CZ" b="1" dirty="0"/>
        </a:p>
      </dgm:t>
    </dgm:pt>
    <dgm:pt modelId="{289F588C-AAD2-4D6F-BB14-93F969FB04A0}" type="parTrans" cxnId="{C981F3DC-272D-41F1-82C8-BFF42EFDBEB1}">
      <dgm:prSet/>
      <dgm:spPr/>
      <dgm:t>
        <a:bodyPr/>
        <a:lstStyle/>
        <a:p>
          <a:endParaRPr lang="cs-CZ" b="1"/>
        </a:p>
      </dgm:t>
    </dgm:pt>
    <dgm:pt modelId="{DC6ED7DB-74EA-4B5A-A047-EAF68DBE70A3}" type="sibTrans" cxnId="{C981F3DC-272D-41F1-82C8-BFF42EFDBEB1}">
      <dgm:prSet/>
      <dgm:spPr/>
      <dgm:t>
        <a:bodyPr/>
        <a:lstStyle/>
        <a:p>
          <a:endParaRPr lang="cs-CZ" b="1"/>
        </a:p>
      </dgm:t>
    </dgm:pt>
    <dgm:pt modelId="{5E1A797A-EC72-4318-AFAB-B6FEAE31BECD}" type="pres">
      <dgm:prSet presAssocID="{5F3F9D7C-EC19-4120-9EA2-AA936D4A1DA9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0C41D7-8875-4FE3-85E3-608EC4F8D659}" type="pres">
      <dgm:prSet presAssocID="{5F3F9D7C-EC19-4120-9EA2-AA936D4A1DA9}" presName="dummyMaxCanvas" presStyleCnt="0">
        <dgm:presLayoutVars/>
      </dgm:prSet>
      <dgm:spPr/>
    </dgm:pt>
    <dgm:pt modelId="{AFF65A54-A5D0-46A3-852D-1492B516CC51}" type="pres">
      <dgm:prSet presAssocID="{5F3F9D7C-EC19-4120-9EA2-AA936D4A1DA9}" presName="TwoNodes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6C91E0-65C5-450C-866F-91346F2026E9}" type="pres">
      <dgm:prSet presAssocID="{5F3F9D7C-EC19-4120-9EA2-AA936D4A1DA9}" presName="TwoNodes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D2D96-A3F1-4AF6-A18E-58BC4A147A28}" type="pres">
      <dgm:prSet presAssocID="{5F3F9D7C-EC19-4120-9EA2-AA936D4A1DA9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1C2F47-5A3B-4DBB-A3A0-CA3235ED30AA}" type="pres">
      <dgm:prSet presAssocID="{5F3F9D7C-EC19-4120-9EA2-AA936D4A1DA9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DEFD9-1832-4C33-8DAB-95A592D42669}" type="pres">
      <dgm:prSet presAssocID="{5F3F9D7C-EC19-4120-9EA2-AA936D4A1DA9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6E64DE-6ACD-4FDA-8C4B-151AC1373985}" srcId="{5F3F9D7C-EC19-4120-9EA2-AA936D4A1DA9}" destId="{6362EA20-FC9B-45FB-B8B7-332F88FE7BD8}" srcOrd="0" destOrd="0" parTransId="{717803A3-C82C-43A0-A197-9CCDFC6B459F}" sibTransId="{6F83CC0F-AD1F-40D0-9697-16434F106F64}"/>
    <dgm:cxn modelId="{5978024B-4792-40D8-93CB-DC68EE45C211}" type="presOf" srcId="{35934461-790B-41DD-9991-89D2AFA917F5}" destId="{386C91E0-65C5-450C-866F-91346F2026E9}" srcOrd="0" destOrd="0" presId="urn:microsoft.com/office/officeart/2005/8/layout/vProcess5"/>
    <dgm:cxn modelId="{00E5638C-30C7-4023-A959-161E3C57C5A1}" type="presOf" srcId="{6F83CC0F-AD1F-40D0-9697-16434F106F64}" destId="{1E7D2D96-A3F1-4AF6-A18E-58BC4A147A28}" srcOrd="0" destOrd="0" presId="urn:microsoft.com/office/officeart/2005/8/layout/vProcess5"/>
    <dgm:cxn modelId="{DFE626FB-119D-49D8-808B-0C9393B5444C}" type="presOf" srcId="{5F3F9D7C-EC19-4120-9EA2-AA936D4A1DA9}" destId="{5E1A797A-EC72-4318-AFAB-B6FEAE31BECD}" srcOrd="0" destOrd="0" presId="urn:microsoft.com/office/officeart/2005/8/layout/vProcess5"/>
    <dgm:cxn modelId="{C981F3DC-272D-41F1-82C8-BFF42EFDBEB1}" srcId="{5F3F9D7C-EC19-4120-9EA2-AA936D4A1DA9}" destId="{35934461-790B-41DD-9991-89D2AFA917F5}" srcOrd="1" destOrd="0" parTransId="{289F588C-AAD2-4D6F-BB14-93F969FB04A0}" sibTransId="{DC6ED7DB-74EA-4B5A-A047-EAF68DBE70A3}"/>
    <dgm:cxn modelId="{DD1C2B88-1E47-4FCA-BD2E-5E331FADA46D}" type="presOf" srcId="{6362EA20-FC9B-45FB-B8B7-332F88FE7BD8}" destId="{B11C2F47-5A3B-4DBB-A3A0-CA3235ED30AA}" srcOrd="1" destOrd="0" presId="urn:microsoft.com/office/officeart/2005/8/layout/vProcess5"/>
    <dgm:cxn modelId="{59090616-EF3B-4849-A6F1-C27A088AD9B8}" type="presOf" srcId="{35934461-790B-41DD-9991-89D2AFA917F5}" destId="{B20DEFD9-1832-4C33-8DAB-95A592D42669}" srcOrd="1" destOrd="0" presId="urn:microsoft.com/office/officeart/2005/8/layout/vProcess5"/>
    <dgm:cxn modelId="{2C358796-7C4D-49C4-802C-9EA1BB0A4E04}" type="presOf" srcId="{6362EA20-FC9B-45FB-B8B7-332F88FE7BD8}" destId="{AFF65A54-A5D0-46A3-852D-1492B516CC51}" srcOrd="0" destOrd="0" presId="urn:microsoft.com/office/officeart/2005/8/layout/vProcess5"/>
    <dgm:cxn modelId="{D143141C-9F7D-4D91-8B5C-75B4F2492CAF}" type="presParOf" srcId="{5E1A797A-EC72-4318-AFAB-B6FEAE31BECD}" destId="{010C41D7-8875-4FE3-85E3-608EC4F8D659}" srcOrd="0" destOrd="0" presId="urn:microsoft.com/office/officeart/2005/8/layout/vProcess5"/>
    <dgm:cxn modelId="{28BE5721-903B-47D5-94D8-67C7140715FB}" type="presParOf" srcId="{5E1A797A-EC72-4318-AFAB-B6FEAE31BECD}" destId="{AFF65A54-A5D0-46A3-852D-1492B516CC51}" srcOrd="1" destOrd="0" presId="urn:microsoft.com/office/officeart/2005/8/layout/vProcess5"/>
    <dgm:cxn modelId="{BA4522D4-DE4D-41F4-8865-C473640E38D8}" type="presParOf" srcId="{5E1A797A-EC72-4318-AFAB-B6FEAE31BECD}" destId="{386C91E0-65C5-450C-866F-91346F2026E9}" srcOrd="2" destOrd="0" presId="urn:microsoft.com/office/officeart/2005/8/layout/vProcess5"/>
    <dgm:cxn modelId="{B6BCF852-8D9D-4A29-BAA5-B2B4AB7B1F64}" type="presParOf" srcId="{5E1A797A-EC72-4318-AFAB-B6FEAE31BECD}" destId="{1E7D2D96-A3F1-4AF6-A18E-58BC4A147A28}" srcOrd="3" destOrd="0" presId="urn:microsoft.com/office/officeart/2005/8/layout/vProcess5"/>
    <dgm:cxn modelId="{7CAD2B32-77CF-4B2F-9C45-4E2ABE251307}" type="presParOf" srcId="{5E1A797A-EC72-4318-AFAB-B6FEAE31BECD}" destId="{B11C2F47-5A3B-4DBB-A3A0-CA3235ED30AA}" srcOrd="4" destOrd="0" presId="urn:microsoft.com/office/officeart/2005/8/layout/vProcess5"/>
    <dgm:cxn modelId="{7580467F-5D2F-456F-B67F-9579BAA0CE19}" type="presParOf" srcId="{5E1A797A-EC72-4318-AFAB-B6FEAE31BECD}" destId="{B20DEFD9-1832-4C33-8DAB-95A592D4266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F3F9D7C-EC19-4120-9EA2-AA936D4A1DA9}" type="doc">
      <dgm:prSet loTypeId="urn:microsoft.com/office/officeart/2005/8/layout/vProcess5" loCatId="process" qsTypeId="urn:microsoft.com/office/officeart/2005/8/quickstyle/3d9" qsCatId="3D" csTypeId="urn:microsoft.com/office/officeart/2005/8/colors/accent4_3" csCatId="accent4" phldr="1"/>
      <dgm:spPr/>
      <dgm:t>
        <a:bodyPr/>
        <a:lstStyle/>
        <a:p>
          <a:endParaRPr lang="cs-CZ"/>
        </a:p>
      </dgm:t>
    </dgm:pt>
    <dgm:pt modelId="{6362EA20-FC9B-45FB-B8B7-332F88FE7BD8}">
      <dgm:prSet phldrT="[Text]"/>
      <dgm:spPr/>
      <dgm:t>
        <a:bodyPr/>
        <a:lstStyle/>
        <a:p>
          <a:r>
            <a:rPr lang="cs-CZ" b="1" dirty="0" smtClean="0"/>
            <a:t>Kladská Nisa</a:t>
          </a:r>
          <a:endParaRPr lang="cs-CZ" b="1" dirty="0"/>
        </a:p>
      </dgm:t>
    </dgm:pt>
    <dgm:pt modelId="{717803A3-C82C-43A0-A197-9CCDFC6B459F}" type="parTrans" cxnId="{076E64DE-6ACD-4FDA-8C4B-151AC1373985}">
      <dgm:prSet/>
      <dgm:spPr/>
      <dgm:t>
        <a:bodyPr/>
        <a:lstStyle/>
        <a:p>
          <a:endParaRPr lang="cs-CZ"/>
        </a:p>
      </dgm:t>
    </dgm:pt>
    <dgm:pt modelId="{6F83CC0F-AD1F-40D0-9697-16434F106F64}" type="sibTrans" cxnId="{076E64DE-6ACD-4FDA-8C4B-151AC1373985}">
      <dgm:prSet/>
      <dgm:spPr/>
      <dgm:t>
        <a:bodyPr/>
        <a:lstStyle/>
        <a:p>
          <a:endParaRPr lang="cs-CZ" dirty="0"/>
        </a:p>
      </dgm:t>
    </dgm:pt>
    <dgm:pt modelId="{35934461-790B-41DD-9991-89D2AFA917F5}">
      <dgm:prSet phldrT="[Text]"/>
      <dgm:spPr/>
      <dgm:t>
        <a:bodyPr/>
        <a:lstStyle/>
        <a:p>
          <a:r>
            <a:rPr lang="cs-CZ" b="1" dirty="0" smtClean="0"/>
            <a:t>Baltské moře</a:t>
          </a:r>
          <a:endParaRPr lang="cs-CZ" b="1" dirty="0"/>
        </a:p>
      </dgm:t>
    </dgm:pt>
    <dgm:pt modelId="{289F588C-AAD2-4D6F-BB14-93F969FB04A0}" type="parTrans" cxnId="{C981F3DC-272D-41F1-82C8-BFF42EFDBEB1}">
      <dgm:prSet/>
      <dgm:spPr/>
      <dgm:t>
        <a:bodyPr/>
        <a:lstStyle/>
        <a:p>
          <a:endParaRPr lang="cs-CZ"/>
        </a:p>
      </dgm:t>
    </dgm:pt>
    <dgm:pt modelId="{DC6ED7DB-74EA-4B5A-A047-EAF68DBE70A3}" type="sibTrans" cxnId="{C981F3DC-272D-41F1-82C8-BFF42EFDBEB1}">
      <dgm:prSet/>
      <dgm:spPr/>
      <dgm:t>
        <a:bodyPr/>
        <a:lstStyle/>
        <a:p>
          <a:endParaRPr lang="cs-CZ"/>
        </a:p>
      </dgm:t>
    </dgm:pt>
    <dgm:pt modelId="{5E1A797A-EC72-4318-AFAB-B6FEAE31BECD}" type="pres">
      <dgm:prSet presAssocID="{5F3F9D7C-EC19-4120-9EA2-AA936D4A1DA9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0C41D7-8875-4FE3-85E3-608EC4F8D659}" type="pres">
      <dgm:prSet presAssocID="{5F3F9D7C-EC19-4120-9EA2-AA936D4A1DA9}" presName="dummyMaxCanvas" presStyleCnt="0">
        <dgm:presLayoutVars/>
      </dgm:prSet>
      <dgm:spPr/>
    </dgm:pt>
    <dgm:pt modelId="{AFF65A54-A5D0-46A3-852D-1492B516CC51}" type="pres">
      <dgm:prSet presAssocID="{5F3F9D7C-EC19-4120-9EA2-AA936D4A1DA9}" presName="TwoNodes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6C91E0-65C5-450C-866F-91346F2026E9}" type="pres">
      <dgm:prSet presAssocID="{5F3F9D7C-EC19-4120-9EA2-AA936D4A1DA9}" presName="TwoNodes_2" presStyleLbl="node1" presStyleIdx="1" presStyleCnt="2" custLinFactNeighborY="1155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D2D96-A3F1-4AF6-A18E-58BC4A147A28}" type="pres">
      <dgm:prSet presAssocID="{5F3F9D7C-EC19-4120-9EA2-AA936D4A1DA9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1C2F47-5A3B-4DBB-A3A0-CA3235ED30AA}" type="pres">
      <dgm:prSet presAssocID="{5F3F9D7C-EC19-4120-9EA2-AA936D4A1DA9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DEFD9-1832-4C33-8DAB-95A592D42669}" type="pres">
      <dgm:prSet presAssocID="{5F3F9D7C-EC19-4120-9EA2-AA936D4A1DA9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6E64DE-6ACD-4FDA-8C4B-151AC1373985}" srcId="{5F3F9D7C-EC19-4120-9EA2-AA936D4A1DA9}" destId="{6362EA20-FC9B-45FB-B8B7-332F88FE7BD8}" srcOrd="0" destOrd="0" parTransId="{717803A3-C82C-43A0-A197-9CCDFC6B459F}" sibTransId="{6F83CC0F-AD1F-40D0-9697-16434F106F64}"/>
    <dgm:cxn modelId="{F5859E4F-91B7-4206-96C9-CDA60116A1E8}" type="presOf" srcId="{35934461-790B-41DD-9991-89D2AFA917F5}" destId="{386C91E0-65C5-450C-866F-91346F2026E9}" srcOrd="0" destOrd="0" presId="urn:microsoft.com/office/officeart/2005/8/layout/vProcess5"/>
    <dgm:cxn modelId="{BAC482F3-A701-43EA-A6EC-B297B8474696}" type="presOf" srcId="{6362EA20-FC9B-45FB-B8B7-332F88FE7BD8}" destId="{B11C2F47-5A3B-4DBB-A3A0-CA3235ED30AA}" srcOrd="1" destOrd="0" presId="urn:microsoft.com/office/officeart/2005/8/layout/vProcess5"/>
    <dgm:cxn modelId="{4E095134-AC4C-4DD1-B446-D1DCF8790B26}" type="presOf" srcId="{35934461-790B-41DD-9991-89D2AFA917F5}" destId="{B20DEFD9-1832-4C33-8DAB-95A592D42669}" srcOrd="1" destOrd="0" presId="urn:microsoft.com/office/officeart/2005/8/layout/vProcess5"/>
    <dgm:cxn modelId="{E4BF70AA-CF09-4332-AE3D-14B07CE85E05}" type="presOf" srcId="{5F3F9D7C-EC19-4120-9EA2-AA936D4A1DA9}" destId="{5E1A797A-EC72-4318-AFAB-B6FEAE31BECD}" srcOrd="0" destOrd="0" presId="urn:microsoft.com/office/officeart/2005/8/layout/vProcess5"/>
    <dgm:cxn modelId="{C981F3DC-272D-41F1-82C8-BFF42EFDBEB1}" srcId="{5F3F9D7C-EC19-4120-9EA2-AA936D4A1DA9}" destId="{35934461-790B-41DD-9991-89D2AFA917F5}" srcOrd="1" destOrd="0" parTransId="{289F588C-AAD2-4D6F-BB14-93F969FB04A0}" sibTransId="{DC6ED7DB-74EA-4B5A-A047-EAF68DBE70A3}"/>
    <dgm:cxn modelId="{7F36C2E8-040C-4CE8-BAA3-6724516FFC27}" type="presOf" srcId="{6362EA20-FC9B-45FB-B8B7-332F88FE7BD8}" destId="{AFF65A54-A5D0-46A3-852D-1492B516CC51}" srcOrd="0" destOrd="0" presId="urn:microsoft.com/office/officeart/2005/8/layout/vProcess5"/>
    <dgm:cxn modelId="{1F544AC2-985C-400A-AD2D-E2E7C687D2D4}" type="presOf" srcId="{6F83CC0F-AD1F-40D0-9697-16434F106F64}" destId="{1E7D2D96-A3F1-4AF6-A18E-58BC4A147A28}" srcOrd="0" destOrd="0" presId="urn:microsoft.com/office/officeart/2005/8/layout/vProcess5"/>
    <dgm:cxn modelId="{4B6E1EFB-9AA8-4B4A-A15B-F8CD15F5DB38}" type="presParOf" srcId="{5E1A797A-EC72-4318-AFAB-B6FEAE31BECD}" destId="{010C41D7-8875-4FE3-85E3-608EC4F8D659}" srcOrd="0" destOrd="0" presId="urn:microsoft.com/office/officeart/2005/8/layout/vProcess5"/>
    <dgm:cxn modelId="{8E984BDF-BF6B-40ED-9B4C-B77CD03ECF20}" type="presParOf" srcId="{5E1A797A-EC72-4318-AFAB-B6FEAE31BECD}" destId="{AFF65A54-A5D0-46A3-852D-1492B516CC51}" srcOrd="1" destOrd="0" presId="urn:microsoft.com/office/officeart/2005/8/layout/vProcess5"/>
    <dgm:cxn modelId="{032D90F8-82E4-47F2-B940-26CA3D465F2A}" type="presParOf" srcId="{5E1A797A-EC72-4318-AFAB-B6FEAE31BECD}" destId="{386C91E0-65C5-450C-866F-91346F2026E9}" srcOrd="2" destOrd="0" presId="urn:microsoft.com/office/officeart/2005/8/layout/vProcess5"/>
    <dgm:cxn modelId="{05D4F2F5-776B-434A-846C-B0C414E24046}" type="presParOf" srcId="{5E1A797A-EC72-4318-AFAB-B6FEAE31BECD}" destId="{1E7D2D96-A3F1-4AF6-A18E-58BC4A147A28}" srcOrd="3" destOrd="0" presId="urn:microsoft.com/office/officeart/2005/8/layout/vProcess5"/>
    <dgm:cxn modelId="{66C1BE39-6A04-485A-B785-1FF2B34A943A}" type="presParOf" srcId="{5E1A797A-EC72-4318-AFAB-B6FEAE31BECD}" destId="{B11C2F47-5A3B-4DBB-A3A0-CA3235ED30AA}" srcOrd="4" destOrd="0" presId="urn:microsoft.com/office/officeart/2005/8/layout/vProcess5"/>
    <dgm:cxn modelId="{CFA14AB6-2256-4D34-BF8F-084BF79E8A89}" type="presParOf" srcId="{5E1A797A-EC72-4318-AFAB-B6FEAE31BECD}" destId="{B20DEFD9-1832-4C33-8DAB-95A592D4266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F3F9D7C-EC19-4120-9EA2-AA936D4A1DA9}" type="doc">
      <dgm:prSet loTypeId="urn:microsoft.com/office/officeart/2005/8/layout/vProcess5" loCatId="process" qsTypeId="urn:microsoft.com/office/officeart/2005/8/quickstyle/3d9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362EA20-FC9B-45FB-B8B7-332F88FE7BD8}">
      <dgm:prSet phldrT="[Text]"/>
      <dgm:spPr/>
      <dgm:t>
        <a:bodyPr/>
        <a:lstStyle/>
        <a:p>
          <a:r>
            <a:rPr lang="cs-CZ" b="1" dirty="0" smtClean="0"/>
            <a:t>řeka Morava</a:t>
          </a:r>
          <a:endParaRPr lang="cs-CZ" b="1" dirty="0"/>
        </a:p>
      </dgm:t>
    </dgm:pt>
    <dgm:pt modelId="{717803A3-C82C-43A0-A197-9CCDFC6B459F}" type="parTrans" cxnId="{076E64DE-6ACD-4FDA-8C4B-151AC1373985}">
      <dgm:prSet/>
      <dgm:spPr/>
      <dgm:t>
        <a:bodyPr/>
        <a:lstStyle/>
        <a:p>
          <a:endParaRPr lang="cs-CZ" b="1"/>
        </a:p>
      </dgm:t>
    </dgm:pt>
    <dgm:pt modelId="{6F83CC0F-AD1F-40D0-9697-16434F106F64}" type="sibTrans" cxnId="{076E64DE-6ACD-4FDA-8C4B-151AC1373985}">
      <dgm:prSet/>
      <dgm:spPr/>
      <dgm:t>
        <a:bodyPr/>
        <a:lstStyle/>
        <a:p>
          <a:endParaRPr lang="cs-CZ" b="1" dirty="0"/>
        </a:p>
      </dgm:t>
    </dgm:pt>
    <dgm:pt modelId="{35934461-790B-41DD-9991-89D2AFA917F5}">
      <dgm:prSet phldrT="[Text]"/>
      <dgm:spPr/>
      <dgm:t>
        <a:bodyPr/>
        <a:lstStyle/>
        <a:p>
          <a:r>
            <a:rPr lang="cs-CZ" b="1" dirty="0" smtClean="0"/>
            <a:t>Černé moře</a:t>
          </a:r>
          <a:endParaRPr lang="cs-CZ" b="1" dirty="0"/>
        </a:p>
      </dgm:t>
    </dgm:pt>
    <dgm:pt modelId="{289F588C-AAD2-4D6F-BB14-93F969FB04A0}" type="parTrans" cxnId="{C981F3DC-272D-41F1-82C8-BFF42EFDBEB1}">
      <dgm:prSet/>
      <dgm:spPr/>
      <dgm:t>
        <a:bodyPr/>
        <a:lstStyle/>
        <a:p>
          <a:endParaRPr lang="cs-CZ" b="1"/>
        </a:p>
      </dgm:t>
    </dgm:pt>
    <dgm:pt modelId="{DC6ED7DB-74EA-4B5A-A047-EAF68DBE70A3}" type="sibTrans" cxnId="{C981F3DC-272D-41F1-82C8-BFF42EFDBEB1}">
      <dgm:prSet/>
      <dgm:spPr/>
      <dgm:t>
        <a:bodyPr/>
        <a:lstStyle/>
        <a:p>
          <a:endParaRPr lang="cs-CZ" b="1"/>
        </a:p>
      </dgm:t>
    </dgm:pt>
    <dgm:pt modelId="{5E1A797A-EC72-4318-AFAB-B6FEAE31BECD}" type="pres">
      <dgm:prSet presAssocID="{5F3F9D7C-EC19-4120-9EA2-AA936D4A1DA9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10C41D7-8875-4FE3-85E3-608EC4F8D659}" type="pres">
      <dgm:prSet presAssocID="{5F3F9D7C-EC19-4120-9EA2-AA936D4A1DA9}" presName="dummyMaxCanvas" presStyleCnt="0">
        <dgm:presLayoutVars/>
      </dgm:prSet>
      <dgm:spPr/>
    </dgm:pt>
    <dgm:pt modelId="{AFF65A54-A5D0-46A3-852D-1492B516CC51}" type="pres">
      <dgm:prSet presAssocID="{5F3F9D7C-EC19-4120-9EA2-AA936D4A1DA9}" presName="TwoNodes_1" presStyleLbl="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6C91E0-65C5-450C-866F-91346F2026E9}" type="pres">
      <dgm:prSet presAssocID="{5F3F9D7C-EC19-4120-9EA2-AA936D4A1DA9}" presName="TwoNodes_2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7D2D96-A3F1-4AF6-A18E-58BC4A147A28}" type="pres">
      <dgm:prSet presAssocID="{5F3F9D7C-EC19-4120-9EA2-AA936D4A1DA9}" presName="TwoConn_1-2" presStyleLbl="fgAccFollowNode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11C2F47-5A3B-4DBB-A3A0-CA3235ED30AA}" type="pres">
      <dgm:prSet presAssocID="{5F3F9D7C-EC19-4120-9EA2-AA936D4A1DA9}" presName="TwoNodes_1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20DEFD9-1832-4C33-8DAB-95A592D42669}" type="pres">
      <dgm:prSet presAssocID="{5F3F9D7C-EC19-4120-9EA2-AA936D4A1DA9}" presName="TwoNodes_2_text" presStyleLbl="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F56F0C-DFE7-4CDE-A9CD-3B401CE57281}" type="presOf" srcId="{5F3F9D7C-EC19-4120-9EA2-AA936D4A1DA9}" destId="{5E1A797A-EC72-4318-AFAB-B6FEAE31BECD}" srcOrd="0" destOrd="0" presId="urn:microsoft.com/office/officeart/2005/8/layout/vProcess5"/>
    <dgm:cxn modelId="{F152314B-E126-41C8-BD19-827CB8545A8D}" type="presOf" srcId="{6362EA20-FC9B-45FB-B8B7-332F88FE7BD8}" destId="{B11C2F47-5A3B-4DBB-A3A0-CA3235ED30AA}" srcOrd="1" destOrd="0" presId="urn:microsoft.com/office/officeart/2005/8/layout/vProcess5"/>
    <dgm:cxn modelId="{076E64DE-6ACD-4FDA-8C4B-151AC1373985}" srcId="{5F3F9D7C-EC19-4120-9EA2-AA936D4A1DA9}" destId="{6362EA20-FC9B-45FB-B8B7-332F88FE7BD8}" srcOrd="0" destOrd="0" parTransId="{717803A3-C82C-43A0-A197-9CCDFC6B459F}" sibTransId="{6F83CC0F-AD1F-40D0-9697-16434F106F64}"/>
    <dgm:cxn modelId="{73A75AB9-8A25-4F2E-9926-6E672C3BF140}" type="presOf" srcId="{6F83CC0F-AD1F-40D0-9697-16434F106F64}" destId="{1E7D2D96-A3F1-4AF6-A18E-58BC4A147A28}" srcOrd="0" destOrd="0" presId="urn:microsoft.com/office/officeart/2005/8/layout/vProcess5"/>
    <dgm:cxn modelId="{023165B1-4752-48CE-A13D-EC8AB11A9038}" type="presOf" srcId="{6362EA20-FC9B-45FB-B8B7-332F88FE7BD8}" destId="{AFF65A54-A5D0-46A3-852D-1492B516CC51}" srcOrd="0" destOrd="0" presId="urn:microsoft.com/office/officeart/2005/8/layout/vProcess5"/>
    <dgm:cxn modelId="{CEA56D70-DBFA-43C0-BBC6-8F576349ABFF}" type="presOf" srcId="{35934461-790B-41DD-9991-89D2AFA917F5}" destId="{386C91E0-65C5-450C-866F-91346F2026E9}" srcOrd="0" destOrd="0" presId="urn:microsoft.com/office/officeart/2005/8/layout/vProcess5"/>
    <dgm:cxn modelId="{C981F3DC-272D-41F1-82C8-BFF42EFDBEB1}" srcId="{5F3F9D7C-EC19-4120-9EA2-AA936D4A1DA9}" destId="{35934461-790B-41DD-9991-89D2AFA917F5}" srcOrd="1" destOrd="0" parTransId="{289F588C-AAD2-4D6F-BB14-93F969FB04A0}" sibTransId="{DC6ED7DB-74EA-4B5A-A047-EAF68DBE70A3}"/>
    <dgm:cxn modelId="{79F4A617-1881-466D-8E2F-A60C5FD43DB2}" type="presOf" srcId="{35934461-790B-41DD-9991-89D2AFA917F5}" destId="{B20DEFD9-1832-4C33-8DAB-95A592D42669}" srcOrd="1" destOrd="0" presId="urn:microsoft.com/office/officeart/2005/8/layout/vProcess5"/>
    <dgm:cxn modelId="{F1D322FE-6A22-4903-B8A5-2E9E896CF8C6}" type="presParOf" srcId="{5E1A797A-EC72-4318-AFAB-B6FEAE31BECD}" destId="{010C41D7-8875-4FE3-85E3-608EC4F8D659}" srcOrd="0" destOrd="0" presId="urn:microsoft.com/office/officeart/2005/8/layout/vProcess5"/>
    <dgm:cxn modelId="{FFCC9835-408E-4FD7-BB92-6AC5FAA00404}" type="presParOf" srcId="{5E1A797A-EC72-4318-AFAB-B6FEAE31BECD}" destId="{AFF65A54-A5D0-46A3-852D-1492B516CC51}" srcOrd="1" destOrd="0" presId="urn:microsoft.com/office/officeart/2005/8/layout/vProcess5"/>
    <dgm:cxn modelId="{2EA466A2-5419-49D6-80E4-6B1B3F84420B}" type="presParOf" srcId="{5E1A797A-EC72-4318-AFAB-B6FEAE31BECD}" destId="{386C91E0-65C5-450C-866F-91346F2026E9}" srcOrd="2" destOrd="0" presId="urn:microsoft.com/office/officeart/2005/8/layout/vProcess5"/>
    <dgm:cxn modelId="{27DB9487-01E5-4820-9F27-B9559311BE73}" type="presParOf" srcId="{5E1A797A-EC72-4318-AFAB-B6FEAE31BECD}" destId="{1E7D2D96-A3F1-4AF6-A18E-58BC4A147A28}" srcOrd="3" destOrd="0" presId="urn:microsoft.com/office/officeart/2005/8/layout/vProcess5"/>
    <dgm:cxn modelId="{BDF86BF4-58BB-47E0-B9F0-5C5AB30B2E69}" type="presParOf" srcId="{5E1A797A-EC72-4318-AFAB-B6FEAE31BECD}" destId="{B11C2F47-5A3B-4DBB-A3A0-CA3235ED30AA}" srcOrd="4" destOrd="0" presId="urn:microsoft.com/office/officeart/2005/8/layout/vProcess5"/>
    <dgm:cxn modelId="{4C960732-7A5B-4CE7-8DF2-DAA9F5734E4F}" type="presParOf" srcId="{5E1A797A-EC72-4318-AFAB-B6FEAE31BECD}" destId="{B20DEFD9-1832-4C33-8DAB-95A592D42669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1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49D4B7-B517-4FE0-96AE-A269E5C4D4E6}">
      <dsp:nvSpPr>
        <dsp:cNvPr id="0" name=""/>
        <dsp:cNvSpPr/>
      </dsp:nvSpPr>
      <dsp:spPr>
        <a:xfrm>
          <a:off x="270703" y="1230"/>
          <a:ext cx="1438593" cy="71929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48260" rIns="72390" bIns="48260" numCol="1" spcCol="1270" anchor="ctr" anchorCtr="0">
          <a:noAutofit/>
          <a:sp3d extrusionH="28000" prstMaterial="matte"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Praha</a:t>
          </a:r>
          <a:endParaRPr lang="cs-CZ" sz="3800" kern="1200" dirty="0"/>
        </a:p>
      </dsp:txBody>
      <dsp:txXfrm>
        <a:off x="291770" y="22297"/>
        <a:ext cx="1396459" cy="677162"/>
      </dsp:txXfrm>
    </dsp:sp>
    <dsp:sp modelId="{8C4676B0-9C4F-4A25-91FB-E3F0A71C164F}">
      <dsp:nvSpPr>
        <dsp:cNvPr id="0" name=""/>
        <dsp:cNvSpPr/>
      </dsp:nvSpPr>
      <dsp:spPr>
        <a:xfrm>
          <a:off x="414562" y="720527"/>
          <a:ext cx="143859" cy="5394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9472"/>
              </a:lnTo>
              <a:lnTo>
                <a:pt x="143859" y="539472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0198F2-385C-4B6E-8AA8-B495C4A41FF6}">
      <dsp:nvSpPr>
        <dsp:cNvPr id="0" name=""/>
        <dsp:cNvSpPr/>
      </dsp:nvSpPr>
      <dsp:spPr>
        <a:xfrm>
          <a:off x="558421" y="900351"/>
          <a:ext cx="1150875" cy="7192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Pardubice</a:t>
          </a:r>
          <a:endParaRPr lang="cs-CZ" sz="1800" kern="1200" dirty="0"/>
        </a:p>
      </dsp:txBody>
      <dsp:txXfrm>
        <a:off x="579488" y="921418"/>
        <a:ext cx="1108741" cy="677162"/>
      </dsp:txXfrm>
    </dsp:sp>
    <dsp:sp modelId="{75A555F8-CB4F-4F6A-ACF1-08A86CED6604}">
      <dsp:nvSpPr>
        <dsp:cNvPr id="0" name=""/>
        <dsp:cNvSpPr/>
      </dsp:nvSpPr>
      <dsp:spPr>
        <a:xfrm>
          <a:off x="414562" y="720527"/>
          <a:ext cx="143859" cy="1438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38593"/>
              </a:lnTo>
              <a:lnTo>
                <a:pt x="143859" y="1438593"/>
              </a:lnTo>
            </a:path>
          </a:pathLst>
        </a:custGeom>
        <a:noFill/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C592B-4B97-441F-8D74-ED0108C2655E}">
      <dsp:nvSpPr>
        <dsp:cNvPr id="0" name=""/>
        <dsp:cNvSpPr/>
      </dsp:nvSpPr>
      <dsp:spPr>
        <a:xfrm>
          <a:off x="558421" y="1799472"/>
          <a:ext cx="1150875" cy="7192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1814420"/>
              <a:satOff val="-594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Brno</a:t>
          </a:r>
          <a:endParaRPr lang="cs-CZ" sz="1800" kern="1200" dirty="0"/>
        </a:p>
      </dsp:txBody>
      <dsp:txXfrm>
        <a:off x="579488" y="1820539"/>
        <a:ext cx="1108741" cy="6771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49D4B7-B517-4FE0-96AE-A269E5C4D4E6}">
      <dsp:nvSpPr>
        <dsp:cNvPr id="0" name=""/>
        <dsp:cNvSpPr/>
      </dsp:nvSpPr>
      <dsp:spPr>
        <a:xfrm>
          <a:off x="270703" y="1230"/>
          <a:ext cx="1438593" cy="71929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48260" rIns="72390" bIns="48260" numCol="1" spcCol="1270" anchor="ctr" anchorCtr="0">
          <a:noAutofit/>
          <a:sp3d extrusionH="28000" prstMaterial="matte"/>
        </a:bodyPr>
        <a:lstStyle/>
        <a:p>
          <a:pPr lvl="0" algn="ctr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800" kern="1200" dirty="0" smtClean="0"/>
            <a:t>Praha</a:t>
          </a:r>
          <a:endParaRPr lang="cs-CZ" sz="3800" kern="1200" dirty="0"/>
        </a:p>
      </dsp:txBody>
      <dsp:txXfrm>
        <a:off x="291770" y="22297"/>
        <a:ext cx="1396459" cy="677162"/>
      </dsp:txXfrm>
    </dsp:sp>
    <dsp:sp modelId="{8C4676B0-9C4F-4A25-91FB-E3F0A71C164F}">
      <dsp:nvSpPr>
        <dsp:cNvPr id="0" name=""/>
        <dsp:cNvSpPr/>
      </dsp:nvSpPr>
      <dsp:spPr>
        <a:xfrm>
          <a:off x="414562" y="720527"/>
          <a:ext cx="143859" cy="539472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539472"/>
              </a:lnTo>
              <a:lnTo>
                <a:pt x="143859" y="539472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30198F2-385C-4B6E-8AA8-B495C4A41FF6}">
      <dsp:nvSpPr>
        <dsp:cNvPr id="0" name=""/>
        <dsp:cNvSpPr/>
      </dsp:nvSpPr>
      <dsp:spPr>
        <a:xfrm>
          <a:off x="558421" y="900351"/>
          <a:ext cx="1150875" cy="7192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Pardubice</a:t>
          </a:r>
          <a:endParaRPr lang="cs-CZ" sz="1800" kern="1200" dirty="0"/>
        </a:p>
      </dsp:txBody>
      <dsp:txXfrm>
        <a:off x="579488" y="921418"/>
        <a:ext cx="1108741" cy="677162"/>
      </dsp:txXfrm>
    </dsp:sp>
    <dsp:sp modelId="{75A555F8-CB4F-4F6A-ACF1-08A86CED6604}">
      <dsp:nvSpPr>
        <dsp:cNvPr id="0" name=""/>
        <dsp:cNvSpPr/>
      </dsp:nvSpPr>
      <dsp:spPr>
        <a:xfrm>
          <a:off x="414562" y="720527"/>
          <a:ext cx="143859" cy="14385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438593"/>
              </a:lnTo>
              <a:lnTo>
                <a:pt x="143859" y="143859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7FC592B-4B97-441F-8D74-ED0108C2655E}">
      <dsp:nvSpPr>
        <dsp:cNvPr id="0" name=""/>
        <dsp:cNvSpPr/>
      </dsp:nvSpPr>
      <dsp:spPr>
        <a:xfrm>
          <a:off x="558421" y="1799472"/>
          <a:ext cx="1150875" cy="719296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227350"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4290" tIns="22860" rIns="3429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Ostrava</a:t>
          </a:r>
          <a:endParaRPr lang="cs-CZ" sz="1800" kern="1200" dirty="0"/>
        </a:p>
      </dsp:txBody>
      <dsp:txXfrm>
        <a:off x="579488" y="1820539"/>
        <a:ext cx="1108741" cy="6771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65A54-A5D0-46A3-852D-1492B516CC51}">
      <dsp:nvSpPr>
        <dsp:cNvPr id="0" name=""/>
        <dsp:cNvSpPr/>
      </dsp:nvSpPr>
      <dsp:spPr>
        <a:xfrm>
          <a:off x="0" y="0"/>
          <a:ext cx="2509478" cy="518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  <a:sp3d extrusionH="28000" prstMaterial="matte"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Liptovský potok</a:t>
          </a:r>
          <a:endParaRPr lang="cs-CZ" sz="1900" b="1" kern="1200" dirty="0"/>
        </a:p>
      </dsp:txBody>
      <dsp:txXfrm>
        <a:off x="15183" y="15183"/>
        <a:ext cx="1973672" cy="488034"/>
      </dsp:txXfrm>
    </dsp:sp>
    <dsp:sp modelId="{386C91E0-65C5-450C-866F-91346F2026E9}">
      <dsp:nvSpPr>
        <dsp:cNvPr id="0" name=""/>
        <dsp:cNvSpPr/>
      </dsp:nvSpPr>
      <dsp:spPr>
        <a:xfrm>
          <a:off x="442849" y="633600"/>
          <a:ext cx="2509478" cy="51840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  <a:sp3d extrusionH="28000" prstMaterial="matte"/>
        </a:bodyPr>
        <a:lstStyle/>
        <a:p>
          <a:pPr lvl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900" b="1" kern="1200" dirty="0" smtClean="0"/>
            <a:t>Severní moře</a:t>
          </a:r>
          <a:endParaRPr lang="cs-CZ" sz="1900" b="1" kern="1200" dirty="0"/>
        </a:p>
      </dsp:txBody>
      <dsp:txXfrm>
        <a:off x="458032" y="648783"/>
        <a:ext cx="1699303" cy="488033"/>
      </dsp:txXfrm>
    </dsp:sp>
    <dsp:sp modelId="{1E7D2D96-A3F1-4AF6-A18E-58BC4A147A28}">
      <dsp:nvSpPr>
        <dsp:cNvPr id="0" name=""/>
        <dsp:cNvSpPr/>
      </dsp:nvSpPr>
      <dsp:spPr>
        <a:xfrm>
          <a:off x="2172518" y="407519"/>
          <a:ext cx="336960" cy="3369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b="1" kern="1200" dirty="0"/>
        </a:p>
      </dsp:txBody>
      <dsp:txXfrm>
        <a:off x="2248334" y="407519"/>
        <a:ext cx="185328" cy="2535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65A54-A5D0-46A3-852D-1492B516CC51}">
      <dsp:nvSpPr>
        <dsp:cNvPr id="0" name=""/>
        <dsp:cNvSpPr/>
      </dsp:nvSpPr>
      <dsp:spPr>
        <a:xfrm>
          <a:off x="0" y="0"/>
          <a:ext cx="2509478" cy="51840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  <a:sp3d extrusionH="28000" prstMaterial="matte"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Kladská Nisa</a:t>
          </a:r>
          <a:endParaRPr lang="cs-CZ" sz="2000" b="1" kern="1200" dirty="0"/>
        </a:p>
      </dsp:txBody>
      <dsp:txXfrm>
        <a:off x="15183" y="15183"/>
        <a:ext cx="1973672" cy="488034"/>
      </dsp:txXfrm>
    </dsp:sp>
    <dsp:sp modelId="{386C91E0-65C5-450C-866F-91346F2026E9}">
      <dsp:nvSpPr>
        <dsp:cNvPr id="0" name=""/>
        <dsp:cNvSpPr/>
      </dsp:nvSpPr>
      <dsp:spPr>
        <a:xfrm>
          <a:off x="442849" y="633600"/>
          <a:ext cx="2509478" cy="518400"/>
        </a:xfrm>
        <a:prstGeom prst="roundRect">
          <a:avLst>
            <a:gd name="adj" fmla="val 10000"/>
          </a:avLst>
        </a:prstGeom>
        <a:solidFill>
          <a:schemeClr val="accent4">
            <a:shade val="80000"/>
            <a:hueOff val="204718"/>
            <a:satOff val="4410"/>
            <a:lumOff val="22077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  <a:sp3d extrusionH="28000" prstMaterial="matte"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Baltské moře</a:t>
          </a:r>
          <a:endParaRPr lang="cs-CZ" sz="2000" b="1" kern="1200" dirty="0"/>
        </a:p>
      </dsp:txBody>
      <dsp:txXfrm>
        <a:off x="458032" y="648783"/>
        <a:ext cx="1699303" cy="488033"/>
      </dsp:txXfrm>
    </dsp:sp>
    <dsp:sp modelId="{1E7D2D96-A3F1-4AF6-A18E-58BC4A147A28}">
      <dsp:nvSpPr>
        <dsp:cNvPr id="0" name=""/>
        <dsp:cNvSpPr/>
      </dsp:nvSpPr>
      <dsp:spPr>
        <a:xfrm>
          <a:off x="2172518" y="407519"/>
          <a:ext cx="336960" cy="336960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alpha val="90000"/>
            <a:tint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kern="1200" dirty="0"/>
        </a:p>
      </dsp:txBody>
      <dsp:txXfrm>
        <a:off x="2248334" y="407519"/>
        <a:ext cx="185328" cy="2535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F65A54-A5D0-46A3-852D-1492B516CC51}">
      <dsp:nvSpPr>
        <dsp:cNvPr id="0" name=""/>
        <dsp:cNvSpPr/>
      </dsp:nvSpPr>
      <dsp:spPr>
        <a:xfrm>
          <a:off x="0" y="0"/>
          <a:ext cx="2509478" cy="5184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  <a:sp3d extrusionH="28000" prstMaterial="matte"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řeka Morava</a:t>
          </a:r>
          <a:endParaRPr lang="cs-CZ" sz="2200" b="1" kern="1200" dirty="0"/>
        </a:p>
      </dsp:txBody>
      <dsp:txXfrm>
        <a:off x="15183" y="15183"/>
        <a:ext cx="1973672" cy="488034"/>
      </dsp:txXfrm>
    </dsp:sp>
    <dsp:sp modelId="{386C91E0-65C5-450C-866F-91346F2026E9}">
      <dsp:nvSpPr>
        <dsp:cNvPr id="0" name=""/>
        <dsp:cNvSpPr/>
      </dsp:nvSpPr>
      <dsp:spPr>
        <a:xfrm>
          <a:off x="442849" y="633600"/>
          <a:ext cx="2509478" cy="518400"/>
        </a:xfrm>
        <a:prstGeom prst="roundRect">
          <a:avLst>
            <a:gd name="adj" fmla="val 10000"/>
          </a:avLst>
        </a:prstGeom>
        <a:solidFill>
          <a:schemeClr val="accent5">
            <a:hueOff val="1563246"/>
            <a:satOff val="-13862"/>
            <a:lumOff val="0"/>
            <a:alphaOff val="0"/>
          </a:schemeClr>
        </a:solidFill>
        <a:ln>
          <a:noFill/>
        </a:ln>
        <a:effectLst>
          <a:outerShdw blurRad="190500" dist="228600" dir="2700000" sy="90000" rotWithShape="0">
            <a:srgbClr val="000000">
              <a:alpha val="25500"/>
            </a:srgbClr>
          </a:outerShdw>
        </a:effectLst>
        <a:sp3d extrusionH="152250" prstMaterial="matte">
          <a:bevelT w="165100" prst="coolSlant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  <a:sp3d extrusionH="28000" prstMaterial="matte"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b="1" kern="1200" dirty="0" smtClean="0"/>
            <a:t>Černé moře</a:t>
          </a:r>
          <a:endParaRPr lang="cs-CZ" sz="2200" b="1" kern="1200" dirty="0"/>
        </a:p>
      </dsp:txBody>
      <dsp:txXfrm>
        <a:off x="458032" y="648783"/>
        <a:ext cx="1699303" cy="488033"/>
      </dsp:txXfrm>
    </dsp:sp>
    <dsp:sp modelId="{1E7D2D96-A3F1-4AF6-A18E-58BC4A147A28}">
      <dsp:nvSpPr>
        <dsp:cNvPr id="0" name=""/>
        <dsp:cNvSpPr/>
      </dsp:nvSpPr>
      <dsp:spPr>
        <a:xfrm>
          <a:off x="2172518" y="407519"/>
          <a:ext cx="336960" cy="336960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prstMaterial="matte"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500" b="1" kern="1200" dirty="0"/>
        </a:p>
      </dsp:txBody>
      <dsp:txXfrm>
        <a:off x="2248334" y="407519"/>
        <a:ext cx="185328" cy="2535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9">
  <dgm:title val=""/>
  <dgm:desc val=""/>
  <dgm:catLst>
    <dgm:cat type="3D" pri="11900"/>
  </dgm:catLst>
  <dgm:scene3d>
    <a:camera prst="perspectiveRelaxed">
      <a:rot lat="19149996" lon="20104178" rev="1577324"/>
    </a:camera>
    <a:lightRig rig="soft" dir="t"/>
    <a:backdrop>
      <a:anchor x="0" y="0" z="-210000"/>
      <a:norm dx="0" dy="0" dz="914400"/>
      <a:up dx="0" dy="914400" dz="0"/>
    </a:backdrop>
  </dgm:scene3d>
  <dgm:styleLbl name="node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 extrusionH="152250" prstMaterial="matte">
      <a:bevelT w="165100" prst="coolSlant"/>
    </dgm:sp3d>
    <dgm:txPr>
      <a:sp3d extrusionH="28000" prstMaterial="matte"/>
    </dgm:txPr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 z="-22735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 extrusionH="152250" prstMaterial="matte">
      <a:bevelT w="165100" prst="coolSlant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 z="-22735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22735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>
      <a:sp3d extrusionH="28000" prstMaterial="matte"/>
    </dgm:txPr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AC276F-7224-44C1-BEC7-E29D11EE8908}" type="datetimeFigureOut">
              <a:rPr lang="cs-CZ" smtClean="0"/>
              <a:t>10.12.2013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A01DC0-B66F-4C8D-8097-324C9DB0E57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786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7A01DC0-B66F-4C8D-8097-324C9DB0E57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22051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dirty="0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14759C38-9299-47B8-B971-E7215086B20C}" type="slidenum">
              <a:rPr lang="cs-CZ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10.12.2013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microsoft.com/office/2007/relationships/diagramDrawing" Target="../diagrams/drawing2.xml"/><Relationship Id="rId3" Type="http://schemas.openxmlformats.org/officeDocument/2006/relationships/image" Target="../media/image9.png"/><Relationship Id="rId7" Type="http://schemas.openxmlformats.org/officeDocument/2006/relationships/diagramColors" Target="../diagrams/colors1.xml"/><Relationship Id="rId12" Type="http://schemas.openxmlformats.org/officeDocument/2006/relationships/diagramColors" Target="../diagrams/colors2.xm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Relationship Id="rId6" Type="http://schemas.openxmlformats.org/officeDocument/2006/relationships/diagramQuickStyle" Target="../diagrams/quickStyle1.xml"/><Relationship Id="rId11" Type="http://schemas.openxmlformats.org/officeDocument/2006/relationships/diagramQuickStyle" Target="../diagrams/quickStyle2.xml"/><Relationship Id="rId5" Type="http://schemas.openxmlformats.org/officeDocument/2006/relationships/diagramLayout" Target="../diagrams/layout1.xml"/><Relationship Id="rId10" Type="http://schemas.openxmlformats.org/officeDocument/2006/relationships/diagramLayout" Target="../diagrams/layout2.xml"/><Relationship Id="rId4" Type="http://schemas.openxmlformats.org/officeDocument/2006/relationships/diagramData" Target="../diagrams/data1.xml"/><Relationship Id="rId9" Type="http://schemas.openxmlformats.org/officeDocument/2006/relationships/diagramData" Target="../diagrams/data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diagramData" Target="../diagrams/data5.xml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12" Type="http://schemas.microsoft.com/office/2007/relationships/diagramDrawing" Target="../diagrams/drawing4.xml"/><Relationship Id="rId17" Type="http://schemas.microsoft.com/office/2007/relationships/diagramDrawing" Target="../diagrams/drawing5.xml"/><Relationship Id="rId2" Type="http://schemas.openxmlformats.org/officeDocument/2006/relationships/image" Target="../media/image10.jpeg"/><Relationship Id="rId16" Type="http://schemas.openxmlformats.org/officeDocument/2006/relationships/diagramColors" Target="../diagrams/colors5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3.xml"/><Relationship Id="rId11" Type="http://schemas.openxmlformats.org/officeDocument/2006/relationships/diagramColors" Target="../diagrams/colors4.xml"/><Relationship Id="rId5" Type="http://schemas.openxmlformats.org/officeDocument/2006/relationships/diagramQuickStyle" Target="../diagrams/quickStyle3.xml"/><Relationship Id="rId1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4.xml"/><Relationship Id="rId4" Type="http://schemas.openxmlformats.org/officeDocument/2006/relationships/diagramLayout" Target="../diagrams/layout3.xml"/><Relationship Id="rId9" Type="http://schemas.openxmlformats.org/officeDocument/2006/relationships/diagramLayout" Target="../diagrams/layout4.xml"/><Relationship Id="rId14" Type="http://schemas.openxmlformats.org/officeDocument/2006/relationships/diagramLayout" Target="../diagrams/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vni_zeleznicni_koridor.svg" TargetMode="External"/><Relationship Id="rId2" Type="http://schemas.openxmlformats.org/officeDocument/2006/relationships/hyperlink" Target="http://cs.wikipedia.org/wiki/Soubor:Svitava_mezi_B%C3%ADlovicemi_a_Brnem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Treti_zeleznicni_koridor.svg#fil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3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 dirty="0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 dirty="0">
              <a:latin typeface="Times New Roman" pitchFamily="18" charset="0"/>
            </a:endParaRPr>
          </a:p>
          <a:p>
            <a:pPr algn="ctr" eaLnBrk="0" hangingPunct="0"/>
            <a:endParaRPr lang="cs-CZ" dirty="0"/>
          </a:p>
        </p:txBody>
      </p:sp>
      <p:sp>
        <p:nvSpPr>
          <p:cNvPr id="225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anchor="ctr">
            <a:spAutoFit/>
          </a:bodyPr>
          <a:lstStyle/>
          <a:p>
            <a:endParaRPr lang="cs-CZ" dirty="0"/>
          </a:p>
        </p:txBody>
      </p:sp>
      <p:sp>
        <p:nvSpPr>
          <p:cNvPr id="225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cs-CZ" dirty="0" smtClean="0"/>
              <a:t>VY_32_INOVACE_10_VL_PARDUBICKÝ KRAJ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74050450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Pardubický kraj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učí poznávat členění území ČR, orientovat se na mapě, používat mapové značky. Získávají představu o povrchu, vodstvu, podnebí, zemědělství, průmyslu, nerostném bohatství a kulturních zajímavostech ČR.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Orientace na mapě, představa o členění území ČR, přírodních a hospodářských podmínkách  krajů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Okres, kraj, města, doprava,  hospodářství, přírodní podmínky, mapové značky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Milan Toufar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21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135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 eaLnBrk="0" hangingPunct="0"/>
            <a:r>
              <a:rPr lang="cs-CZ" b="1" dirty="0"/>
              <a:t>ANOTACE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422030" y="1281336"/>
            <a:ext cx="8229600" cy="995536"/>
          </a:xfrm>
        </p:spPr>
        <p:txBody>
          <a:bodyPr/>
          <a:lstStyle/>
          <a:p>
            <a:r>
              <a:rPr lang="cs-CZ" dirty="0" smtClean="0"/>
              <a:t>Pardubický kraj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5275914"/>
            <a:ext cx="6400800" cy="673366"/>
          </a:xfrm>
        </p:spPr>
        <p:txBody>
          <a:bodyPr/>
          <a:lstStyle/>
          <a:p>
            <a:r>
              <a:rPr lang="cs-CZ" sz="3200" b="1" dirty="0" smtClean="0"/>
              <a:t>Východní Čechy</a:t>
            </a:r>
          </a:p>
          <a:p>
            <a:endParaRPr lang="cs-CZ" dirty="0"/>
          </a:p>
        </p:txBody>
      </p:sp>
      <p:pic>
        <p:nvPicPr>
          <p:cNvPr id="6" name="Obrázek 5" descr="199px-Pardubice_Region_CoA_CZ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84637" y="2727176"/>
            <a:ext cx="1895475" cy="2286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utoRev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5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10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Území</a:t>
            </a:r>
            <a:endParaRPr lang="cs-CZ" dirty="0"/>
          </a:p>
        </p:txBody>
      </p:sp>
      <p:pic>
        <p:nvPicPr>
          <p:cNvPr id="7" name="Zástupný symbol pro obsah 6" descr="Pardubický_mapa_Č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557391"/>
            <a:ext cx="9107670" cy="5327986"/>
          </a:xfrm>
          <a:prstGeom prst="rect">
            <a:avLst/>
          </a:prstGeom>
          <a:noFill/>
          <a:ln>
            <a:noFill/>
          </a:ln>
        </p:spPr>
      </p:pic>
      <p:sp>
        <p:nvSpPr>
          <p:cNvPr id="8" name="Prstenec 7"/>
          <p:cNvSpPr>
            <a:spLocks noChangeAspect="1"/>
          </p:cNvSpPr>
          <p:nvPr/>
        </p:nvSpPr>
        <p:spPr>
          <a:xfrm>
            <a:off x="4244492" y="2695668"/>
            <a:ext cx="2520000" cy="2520000"/>
          </a:xfrm>
          <a:prstGeom prst="donut">
            <a:avLst>
              <a:gd name="adj" fmla="val 4515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5281156" y="2663736"/>
            <a:ext cx="2844000" cy="2844000"/>
          </a:xfrm>
          <a:prstGeom prst="donut">
            <a:avLst>
              <a:gd name="adj" fmla="val 3831"/>
            </a:avLst>
          </a:prstGeom>
          <a:solidFill>
            <a:srgbClr val="00B0F0"/>
          </a:solidFill>
          <a:ln>
            <a:solidFill>
              <a:srgbClr val="00B0F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3842688" y="1932348"/>
            <a:ext cx="2412000" cy="2412000"/>
          </a:xfrm>
          <a:prstGeom prst="donut">
            <a:avLst>
              <a:gd name="adj" fmla="val 5638"/>
            </a:avLst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>
            <a:spLocks noChangeAspect="1"/>
          </p:cNvSpPr>
          <p:nvPr/>
        </p:nvSpPr>
        <p:spPr>
          <a:xfrm>
            <a:off x="4448740" y="4082820"/>
            <a:ext cx="3276000" cy="3276000"/>
          </a:xfrm>
          <a:prstGeom prst="donut">
            <a:avLst>
              <a:gd name="adj" fmla="val 3433"/>
            </a:avLst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>
            <a:spLocks noChangeAspect="1"/>
          </p:cNvSpPr>
          <p:nvPr/>
        </p:nvSpPr>
        <p:spPr>
          <a:xfrm>
            <a:off x="1620032" y="2132856"/>
            <a:ext cx="3240000" cy="3240000"/>
          </a:xfrm>
          <a:prstGeom prst="donut">
            <a:avLst>
              <a:gd name="adj" fmla="val 4166"/>
            </a:avLst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>
            <a:spLocks noChangeAspect="1"/>
          </p:cNvSpPr>
          <p:nvPr/>
        </p:nvSpPr>
        <p:spPr>
          <a:xfrm>
            <a:off x="3563888" y="3789320"/>
            <a:ext cx="2520000" cy="2520000"/>
          </a:xfrm>
          <a:prstGeom prst="donut">
            <a:avLst>
              <a:gd name="adj" fmla="val 4023"/>
            </a:avLst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"/>
                            </p:stCondLst>
                            <p:childTnLst>
                              <p:par>
                                <p:cTn id="4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5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>
                            <p:stCondLst>
                              <p:cond delay="500"/>
                            </p:stCondLst>
                            <p:childTnLst>
                              <p:par>
                                <p:cTn id="54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xit" presetSubtype="1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6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3" presetClass="entr" presetSubtype="1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  <p:bldP spid="8" grpId="1" animBg="1"/>
      <p:bldP spid="8" grpId="2" animBg="1"/>
      <p:bldP spid="11" grpId="0" animBg="1"/>
      <p:bldP spid="11" grpId="1" animBg="1"/>
      <p:bldP spid="12" grpId="0" animBg="1"/>
      <p:bldP spid="12" grpId="1" animBg="1"/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Zástupný symbol pro obsah 7" descr="mapa krajů s okresními městy - celá ČR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rcRect l="14808" r="15049"/>
          <a:stretch>
            <a:fillRect/>
          </a:stretch>
        </p:blipFill>
        <p:spPr>
          <a:xfrm>
            <a:off x="-4260" y="2322376"/>
            <a:ext cx="6382986" cy="4428000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182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Nejlidnatější města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571944166"/>
              </p:ext>
            </p:extLst>
          </p:nvPr>
        </p:nvGraphicFramePr>
        <p:xfrm>
          <a:off x="6404244" y="2316628"/>
          <a:ext cx="2700000" cy="4427999"/>
        </p:xfrm>
        <a:graphic>
          <a:graphicData uri="http://schemas.openxmlformats.org/drawingml/2006/table">
            <a:tbl>
              <a:tblPr firstRow="1" bandRow="1">
                <a:tableStyleId>{1FECB4D8-DB02-4DC6-A0A2-4F2EBAE1DC90}</a:tableStyleId>
              </a:tblPr>
              <a:tblGrid>
                <a:gridCol w="1688034"/>
                <a:gridCol w="1011966"/>
              </a:tblGrid>
              <a:tr h="323252">
                <a:tc>
                  <a:txBody>
                    <a:bodyPr/>
                    <a:lstStyle/>
                    <a:p>
                      <a:r>
                        <a:rPr lang="cs-CZ" sz="1400" dirty="0">
                          <a:latin typeface="+mj-lt"/>
                        </a:rPr>
                        <a:t>Město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+mj-lt"/>
                        </a:rPr>
                        <a:t>(1/2012</a:t>
                      </a:r>
                      <a:r>
                        <a:rPr lang="cs-CZ" sz="1400" dirty="0">
                          <a:latin typeface="+mj-lt"/>
                        </a:rPr>
                        <a:t>)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Pardubice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b="1" dirty="0">
                          <a:latin typeface="+mj-lt"/>
                        </a:rPr>
                        <a:t>89 552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Chrudim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b="1" dirty="0">
                          <a:latin typeface="+mj-lt"/>
                        </a:rPr>
                        <a:t>23 217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b="1" u="none" dirty="0" smtClean="0">
                          <a:latin typeface="+mj-lt"/>
                        </a:rPr>
                        <a:t>Svitavy</a:t>
                      </a:r>
                      <a:endParaRPr lang="cs-CZ" sz="1400" b="1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b="1" dirty="0">
                          <a:latin typeface="+mj-lt"/>
                        </a:rPr>
                        <a:t>17 038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Č. Třebová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15 994</a:t>
                      </a:r>
                    </a:p>
                  </a:txBody>
                  <a:tcPr anchor="ctr"/>
                </a:tc>
              </a:tr>
              <a:tr h="591319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Ústí n.</a:t>
                      </a:r>
                      <a:r>
                        <a:rPr lang="cs-CZ" sz="1400" u="none" baseline="0" dirty="0" smtClean="0">
                          <a:latin typeface="+mj-lt"/>
                        </a:rPr>
                        <a:t> </a:t>
                      </a:r>
                      <a:r>
                        <a:rPr lang="cs-CZ" sz="1400" u="none" dirty="0" smtClean="0">
                          <a:latin typeface="+mj-lt"/>
                        </a:rPr>
                        <a:t>Orlicí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14 582</a:t>
                      </a:r>
                    </a:p>
                  </a:txBody>
                  <a:tcPr anchor="ctr"/>
                </a:tc>
              </a:tr>
              <a:tr h="591319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Vysoké Mýto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12 470</a:t>
                      </a:r>
                    </a:p>
                  </a:txBody>
                  <a:tcPr anchor="ctr"/>
                </a:tc>
              </a:tr>
              <a:tr h="556795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M.</a:t>
                      </a:r>
                      <a:r>
                        <a:rPr lang="cs-CZ" sz="1400" u="none" baseline="0" dirty="0" smtClean="0">
                          <a:latin typeface="+mj-lt"/>
                        </a:rPr>
                        <a:t> </a:t>
                      </a:r>
                      <a:r>
                        <a:rPr lang="cs-CZ" sz="1400" u="none" dirty="0" smtClean="0">
                          <a:latin typeface="+mj-lt"/>
                        </a:rPr>
                        <a:t>Třebová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10 612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Litomyšl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10 185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Lanškroun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10 117</a:t>
                      </a:r>
                    </a:p>
                  </a:txBody>
                  <a:tcPr anchor="ctr"/>
                </a:tc>
              </a:tr>
              <a:tr h="337902">
                <a:tc>
                  <a:txBody>
                    <a:bodyPr/>
                    <a:lstStyle/>
                    <a:p>
                      <a:r>
                        <a:rPr lang="cs-CZ" sz="1400" u="none" dirty="0" smtClean="0">
                          <a:latin typeface="+mj-lt"/>
                        </a:rPr>
                        <a:t>Hlinsko</a:t>
                      </a:r>
                      <a:endParaRPr lang="cs-CZ" sz="1400" u="none" dirty="0">
                        <a:latin typeface="+mj-lt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r"/>
                      <a:r>
                        <a:rPr lang="cs-CZ" sz="1400" dirty="0">
                          <a:latin typeface="+mj-lt"/>
                        </a:rPr>
                        <a:t>10 017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11" name="Prstenec 10"/>
          <p:cNvSpPr>
            <a:spLocks noChangeAspect="1"/>
          </p:cNvSpPr>
          <p:nvPr/>
        </p:nvSpPr>
        <p:spPr>
          <a:xfrm>
            <a:off x="1582552" y="3929364"/>
            <a:ext cx="540000" cy="54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4384536" y="5126996"/>
            <a:ext cx="540000" cy="54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Stužka nahoru 12"/>
          <p:cNvSpPr>
            <a:spLocks noChangeAspect="1"/>
          </p:cNvSpPr>
          <p:nvPr/>
        </p:nvSpPr>
        <p:spPr>
          <a:xfrm>
            <a:off x="5798248" y="2610955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</a:t>
            </a:r>
          </a:p>
          <a:p>
            <a:pPr algn="ctr"/>
            <a:endParaRPr lang="cs-CZ" b="1" dirty="0"/>
          </a:p>
        </p:txBody>
      </p:sp>
      <p:sp>
        <p:nvSpPr>
          <p:cNvPr id="14" name="Stužka nahoru 13"/>
          <p:cNvSpPr>
            <a:spLocks noChangeAspect="1"/>
          </p:cNvSpPr>
          <p:nvPr/>
        </p:nvSpPr>
        <p:spPr>
          <a:xfrm>
            <a:off x="5804876" y="2935631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2</a:t>
            </a:r>
          </a:p>
          <a:p>
            <a:pPr algn="ctr"/>
            <a:endParaRPr lang="cs-CZ" b="1" dirty="0"/>
          </a:p>
        </p:txBody>
      </p:sp>
      <p:sp>
        <p:nvSpPr>
          <p:cNvPr id="15" name="Stužka nahoru 14"/>
          <p:cNvSpPr>
            <a:spLocks noChangeAspect="1"/>
          </p:cNvSpPr>
          <p:nvPr/>
        </p:nvSpPr>
        <p:spPr>
          <a:xfrm>
            <a:off x="5796492" y="3281969"/>
            <a:ext cx="687273" cy="346224"/>
          </a:xfrm>
          <a:prstGeom prst="ribbon2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b="1" dirty="0" smtClean="0"/>
          </a:p>
          <a:p>
            <a:pPr algn="ctr"/>
            <a:endParaRPr lang="cs-CZ" b="1" dirty="0" smtClean="0"/>
          </a:p>
          <a:p>
            <a:pPr algn="ctr"/>
            <a:r>
              <a:rPr lang="cs-CZ" b="1" dirty="0" smtClean="0"/>
              <a:t>3</a:t>
            </a:r>
          </a:p>
          <a:p>
            <a:pPr algn="ctr"/>
            <a:endParaRPr lang="cs-CZ" b="1" dirty="0" smtClean="0"/>
          </a:p>
          <a:p>
            <a:pPr algn="ctr"/>
            <a:endParaRPr lang="cs-CZ" b="1" dirty="0"/>
          </a:p>
        </p:txBody>
      </p:sp>
      <p:sp>
        <p:nvSpPr>
          <p:cNvPr id="10" name="Prstenec 9"/>
          <p:cNvSpPr>
            <a:spLocks noChangeAspect="1"/>
          </p:cNvSpPr>
          <p:nvPr/>
        </p:nvSpPr>
        <p:spPr>
          <a:xfrm>
            <a:off x="1443404" y="3425308"/>
            <a:ext cx="540000" cy="540000"/>
          </a:xfrm>
          <a:prstGeom prst="donut">
            <a:avLst>
              <a:gd name="adj" fmla="val 11956"/>
            </a:avLst>
          </a:prstGeom>
          <a:solidFill>
            <a:srgbClr val="FF0000"/>
          </a:solidFill>
          <a:ln w="63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 animBg="1"/>
      <p:bldP spid="12" grpId="0" animBg="1"/>
      <p:bldP spid="13" grpId="0" animBg="1"/>
      <p:bldP spid="14" grpId="0" animBg="1"/>
      <p:bldP spid="15" grpId="0" animBg="1"/>
      <p:bldP spid="1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143000"/>
          </a:xfrm>
        </p:spPr>
        <p:txBody>
          <a:bodyPr/>
          <a:lstStyle/>
          <a:p>
            <a:r>
              <a:rPr lang="cs-CZ" dirty="0" smtClean="0"/>
              <a:t>Okresy</a:t>
            </a:r>
            <a:endParaRPr lang="cs-CZ" dirty="0"/>
          </a:p>
        </p:txBody>
      </p:sp>
      <p:pic>
        <p:nvPicPr>
          <p:cNvPr id="7" name="Zástupný symbol pro obsah 6" descr="okresy Pardubického kraje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69946" y="1844824"/>
            <a:ext cx="7258050" cy="4876800"/>
          </a:xfrm>
        </p:spPr>
      </p:pic>
      <p:sp>
        <p:nvSpPr>
          <p:cNvPr id="8" name="TextovéPole 7"/>
          <p:cNvSpPr txBox="1"/>
          <p:nvPr/>
        </p:nvSpPr>
        <p:spPr>
          <a:xfrm>
            <a:off x="1979712" y="2636912"/>
            <a:ext cx="2018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+mj-lt"/>
              </a:rPr>
              <a:t>okres Pardubice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339752" y="4077072"/>
            <a:ext cx="1813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+mj-lt"/>
              </a:rPr>
              <a:t>okres Chrudim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644008" y="3429000"/>
            <a:ext cx="24288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+mj-lt"/>
              </a:rPr>
              <a:t>okres Ústí nad Orlicí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131995" y="5291916"/>
            <a:ext cx="16722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+mj-lt"/>
              </a:rPr>
              <a:t>okres Svitavy</a:t>
            </a:r>
            <a:endParaRPr lang="cs-CZ" b="1" dirty="0">
              <a:solidFill>
                <a:schemeClr val="bg1"/>
              </a:solidFill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Zástupný symbol pro obsah 5"/>
          <p:cNvGraphicFramePr>
            <a:graphicFrameLocks noGrp="1"/>
          </p:cNvGraphicFramePr>
          <p:nvPr>
            <p:ph sz="half" idx="2"/>
          </p:nvPr>
        </p:nvGraphicFramePr>
        <p:xfrm>
          <a:off x="4464000" y="1458000"/>
          <a:ext cx="4680000" cy="54000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Hospodářství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Průmysl</a:t>
            </a:r>
          </a:p>
          <a:p>
            <a:r>
              <a:rPr lang="cs-CZ" dirty="0" smtClean="0"/>
              <a:t>nejsilnější je všeobecné strojírenství a průmysl chemický</a:t>
            </a:r>
          </a:p>
          <a:p>
            <a:r>
              <a:rPr lang="cs-CZ" dirty="0" smtClean="0"/>
              <a:t>zastoupen je textilní, oděvní a kožedělný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FFFF00"/>
                </a:solidFill>
              </a:rPr>
              <a:t>Zemědělství </a:t>
            </a:r>
          </a:p>
          <a:p>
            <a:r>
              <a:rPr lang="cs-CZ" dirty="0" smtClean="0"/>
              <a:t>z celkové rozlohy kraje zaujímá zemědělská půda 60,75 %, lesy 29 % a vodní plochy 1,25 % </a:t>
            </a:r>
          </a:p>
          <a:p>
            <a:r>
              <a:rPr lang="cs-CZ" dirty="0" smtClean="0"/>
              <a:t>nejúrodnější oblast je Polabská nížina 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500"/>
                            </p:stCondLst>
                            <p:childTnLst>
                              <p:par>
                                <p:cTn id="3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6">
                                            <p:graphicEl>
                                              <a:chart seriesIdx="-3" categoryIdx="-3" bldStep="gridLegend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000"/>
                            </p:stCondLst>
                            <p:childTnLst>
                              <p:par>
                                <p:cTn id="3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6">
                                            <p:graphicEl>
                                              <a:chart seriesIdx="-4" categoryIdx="0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6">
                                            <p:graphicEl>
                                              <a:chart seriesIdx="-4" categoryIdx="1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6">
                                            <p:graphicEl>
                                              <a:chart seriesIdx="-4" categoryIdx="2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00"/>
                                        <p:tgtEl>
                                          <p:spTgt spid="6">
                                            <p:graphicEl>
                                              <a:chart seriesIdx="-4" categoryIdx="3" bldStep="category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 uiExpand="1">
        <p:bldSub>
          <a:bldChart bld="category"/>
        </p:bldSub>
      </p:bldGraphic>
      <p:bldP spid="2" grpId="0"/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Polabí</a:t>
            </a:r>
            <a:endParaRPr lang="cs-CZ" dirty="0"/>
          </a:p>
        </p:txBody>
      </p:sp>
      <p:pic>
        <p:nvPicPr>
          <p:cNvPr id="4" name="Zástupný symbol pro obsah 3" descr="800px-Polabi_zemedelstvi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276872"/>
            <a:ext cx="5080000" cy="28575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FF00"/>
                </a:solidFill>
              </a:rPr>
              <a:t>Území podél řeky Labe</a:t>
            </a:r>
            <a:r>
              <a:rPr lang="cs-CZ" dirty="0" smtClean="0"/>
              <a:t> mezi městy Jaroměř a Lovosice. </a:t>
            </a:r>
          </a:p>
          <a:p>
            <a:r>
              <a:rPr lang="cs-CZ" dirty="0" smtClean="0"/>
              <a:t>Díky kvalitní půdě a příznivým klimatickým podmínkám je </a:t>
            </a:r>
            <a:r>
              <a:rPr lang="cs-CZ" b="1" dirty="0" smtClean="0">
                <a:solidFill>
                  <a:srgbClr val="FFFF00"/>
                </a:solidFill>
              </a:rPr>
              <a:t>intenzivně zemědělsky využívané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Obrázek 15" descr="Treti_zeleznicni_koridor.svg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0200" y="3429000"/>
            <a:ext cx="6012000" cy="3441869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pic>
        <p:nvPicPr>
          <p:cNvPr id="15" name="Zástupný symbol pro obsah 14" descr="Prvni_zeleznicni_koridor.svg.pn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396176" y="908721"/>
            <a:ext cx="5760000" cy="3297603"/>
          </a:xfrm>
          <a:prstGeom prst="rect">
            <a:avLst/>
          </a:prstGeom>
          <a:solidFill>
            <a:srgbClr val="FFFFFF">
              <a:shade val="85000"/>
            </a:srgbClr>
          </a:solidFill>
          <a:ln w="101600" cap="sq">
            <a:solidFill>
              <a:srgbClr val="FDFDFD"/>
            </a:solidFill>
            <a:miter lim="800000"/>
          </a:ln>
          <a:effectLst>
            <a:outerShdw blurRad="57150" dist="37500" dir="7560000" sy="98000" kx="110000" ky="200000" algn="tl" rotWithShape="0">
              <a:srgbClr val="000000">
                <a:alpha val="20000"/>
              </a:srgbClr>
            </a:outerShdw>
          </a:effectLst>
          <a:scene3d>
            <a:camera prst="perspectiveRelaxed">
              <a:rot lat="18960000" lon="0" rev="0"/>
            </a:camera>
            <a:lightRig rig="twoPt" dir="t">
              <a:rot lat="0" lon="0" rev="7200000"/>
            </a:lightRig>
          </a:scene3d>
          <a:sp3d prstMaterial="matte">
            <a:bevelT w="22860" h="1270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Hlavní železniční tah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9" name="Zástupný symbol pro obsah 8"/>
          <p:cNvGraphicFramePr>
            <a:graphicFrameLocks noGrp="1"/>
          </p:cNvGraphicFramePr>
          <p:nvPr>
            <p:ph sz="half" idx="2"/>
          </p:nvPr>
        </p:nvGraphicFramePr>
        <p:xfrm>
          <a:off x="6732240" y="1124744"/>
          <a:ext cx="1980000" cy="25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0" name="Prstenec 9"/>
          <p:cNvSpPr>
            <a:spLocks noChangeAspect="1"/>
          </p:cNvSpPr>
          <p:nvPr/>
        </p:nvSpPr>
        <p:spPr>
          <a:xfrm>
            <a:off x="2222240" y="2119644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>
            <a:spLocks noChangeAspect="1"/>
          </p:cNvSpPr>
          <p:nvPr/>
        </p:nvSpPr>
        <p:spPr>
          <a:xfrm>
            <a:off x="3315612" y="2138644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>
            <a:spLocks noChangeAspect="1"/>
          </p:cNvSpPr>
          <p:nvPr/>
        </p:nvSpPr>
        <p:spPr>
          <a:xfrm>
            <a:off x="4120952" y="2951448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>
            <a:spLocks noChangeAspect="1"/>
          </p:cNvSpPr>
          <p:nvPr/>
        </p:nvSpPr>
        <p:spPr>
          <a:xfrm>
            <a:off x="3446376" y="4730892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>
            <a:spLocks noChangeAspect="1"/>
          </p:cNvSpPr>
          <p:nvPr/>
        </p:nvSpPr>
        <p:spPr>
          <a:xfrm>
            <a:off x="2288980" y="4685428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462790" y="1412776"/>
            <a:ext cx="3549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1. železniční koridor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738990" y="3978034"/>
            <a:ext cx="35493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2. železniční koridor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2" name="Prstenec 21"/>
          <p:cNvSpPr>
            <a:spLocks noChangeAspect="1"/>
          </p:cNvSpPr>
          <p:nvPr/>
        </p:nvSpPr>
        <p:spPr>
          <a:xfrm>
            <a:off x="5574364" y="4843536"/>
            <a:ext cx="360000" cy="360000"/>
          </a:xfrm>
          <a:prstGeom prst="donut">
            <a:avLst>
              <a:gd name="adj" fmla="val 0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graphicFrame>
        <p:nvGraphicFramePr>
          <p:cNvPr id="32" name="Zástupný symbol pro obsah 8"/>
          <p:cNvGraphicFramePr>
            <a:graphicFrameLocks/>
          </p:cNvGraphicFramePr>
          <p:nvPr/>
        </p:nvGraphicFramePr>
        <p:xfrm>
          <a:off x="6732240" y="3789040"/>
          <a:ext cx="1980000" cy="2520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sp>
        <p:nvSpPr>
          <p:cNvPr id="33" name="TextovéPole 32"/>
          <p:cNvSpPr txBox="1"/>
          <p:nvPr/>
        </p:nvSpPr>
        <p:spPr>
          <a:xfrm>
            <a:off x="107504" y="6516052"/>
            <a:ext cx="896448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Koridor - hlavní železniční trať určená k </a:t>
            </a:r>
            <a:r>
              <a:rPr lang="cs-CZ" b="1" dirty="0" smtClean="0">
                <a:solidFill>
                  <a:srgbClr val="FFFF00"/>
                </a:solidFill>
              </a:rPr>
              <a:t>dálkové</a:t>
            </a:r>
            <a:r>
              <a:rPr lang="cs-CZ" b="1" dirty="0" smtClean="0"/>
              <a:t> osobní a nákladní dopravě.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517527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1000"/>
                            </p:stCondLst>
                            <p:childTnLst>
                              <p:par>
                                <p:cTn id="19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1000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FC49D4B7-B517-4FE0-96AE-A269E5C4D4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9">
                                            <p:graphicEl>
                                              <a:dgm id="{FC49D4B7-B517-4FE0-96AE-A269E5C4D4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8C4676B0-9C4F-4A25-91FB-E3F0A71C1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9">
                                            <p:graphicEl>
                                              <a:dgm id="{8C4676B0-9C4F-4A25-91FB-E3F0A71C1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30198F2-385C-4B6E-8AA8-B495C4A41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>
                                            <p:graphicEl>
                                              <a:dgm id="{D30198F2-385C-4B6E-8AA8-B495C4A41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75A555F8-CB4F-4F6A-ACF1-08A86CED66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0" dur="500"/>
                                        <p:tgtEl>
                                          <p:spTgt spid="9">
                                            <p:graphicEl>
                                              <a:dgm id="{75A555F8-CB4F-4F6A-ACF1-08A86CED66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00"/>
                            </p:stCondLst>
                            <p:childTnLst>
                              <p:par>
                                <p:cTn id="52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D7FC592B-4B97-441F-8D74-ED0108C265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9">
                                            <p:graphicEl>
                                              <a:dgm id="{D7FC592B-4B97-441F-8D74-ED0108C265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500"/>
                            </p:stCondLst>
                            <p:childTnLst>
                              <p:par>
                                <p:cTn id="6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00"/>
                            </p:stCondLst>
                            <p:childTnLst>
                              <p:par>
                                <p:cTn id="7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graphicEl>
                                              <a:dgm id="{FC49D4B7-B517-4FE0-96AE-A269E5C4D4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2">
                                            <p:graphicEl>
                                              <a:dgm id="{FC49D4B7-B517-4FE0-96AE-A269E5C4D4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graphicEl>
                                              <a:dgm id="{8C4676B0-9C4F-4A25-91FB-E3F0A71C16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32">
                                            <p:graphicEl>
                                              <a:dgm id="{8C4676B0-9C4F-4A25-91FB-E3F0A71C16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500"/>
                            </p:stCondLst>
                            <p:childTnLst>
                              <p:par>
                                <p:cTn id="8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graphicEl>
                                              <a:dgm id="{D30198F2-385C-4B6E-8AA8-B495C4A41F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00"/>
                                        <p:tgtEl>
                                          <p:spTgt spid="32">
                                            <p:graphicEl>
                                              <a:dgm id="{D30198F2-385C-4B6E-8AA8-B495C4A41F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graphicEl>
                                              <a:dgm id="{75A555F8-CB4F-4F6A-ACF1-08A86CED66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32">
                                            <p:graphicEl>
                                              <a:dgm id="{75A555F8-CB4F-4F6A-ACF1-08A86CED66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4" fill="hold">
                            <p:stCondLst>
                              <p:cond delay="500"/>
                            </p:stCondLst>
                            <p:childTnLst>
                              <p:par>
                                <p:cTn id="9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>
                                            <p:graphicEl>
                                              <a:dgm id="{D7FC592B-4B97-441F-8D74-ED0108C2655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32">
                                            <p:graphicEl>
                                              <a:dgm id="{D7FC592B-4B97-441F-8D74-ED0108C2655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9" grpId="0">
        <p:bldSub>
          <a:bldDgm bld="lvlOne"/>
        </p:bldSub>
      </p:bldGraphic>
      <p:bldP spid="10" grpId="0" animBg="1"/>
      <p:bldP spid="11" grpId="0" animBg="1"/>
      <p:bldP spid="12" grpId="0" animBg="1"/>
      <p:bldP spid="13" grpId="0" animBg="1"/>
      <p:bldP spid="17" grpId="0" animBg="1"/>
      <p:bldP spid="20" grpId="0"/>
      <p:bldP spid="21" grpId="0"/>
      <p:bldP spid="22" grpId="0" animBg="1"/>
      <p:bldGraphic spid="32" grpId="0">
        <p:bldSub>
          <a:bldDgm bld="lvl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Většinu území kraje tvoří </a:t>
            </a:r>
            <a:r>
              <a:rPr lang="cs-CZ" b="1" dirty="0" smtClean="0">
                <a:solidFill>
                  <a:srgbClr val="FFFF00"/>
                </a:solidFill>
              </a:rPr>
              <a:t>pahorkatiny a vrchoviny</a:t>
            </a:r>
            <a:r>
              <a:rPr lang="cs-CZ" dirty="0" smtClean="0"/>
              <a:t> přecházející do nížin kolem Labe. </a:t>
            </a:r>
          </a:p>
          <a:p>
            <a:r>
              <a:rPr lang="cs-CZ" dirty="0" smtClean="0"/>
              <a:t>Na hranici s Polskem se tyčí třetí nejvyšší pohoří v Česku, </a:t>
            </a:r>
            <a:r>
              <a:rPr lang="cs-CZ" b="1" dirty="0" smtClean="0">
                <a:solidFill>
                  <a:srgbClr val="FFFF00"/>
                </a:solidFill>
              </a:rPr>
              <a:t>masív Králického Sněžníku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severozápadě navazují nižší a plošší </a:t>
            </a:r>
            <a:r>
              <a:rPr lang="cs-CZ" b="1" dirty="0" smtClean="0">
                <a:solidFill>
                  <a:srgbClr val="FFFF00"/>
                </a:solidFill>
              </a:rPr>
              <a:t>Orlické hory</a:t>
            </a:r>
            <a:r>
              <a:rPr lang="cs-CZ" dirty="0" smtClean="0"/>
              <a:t>. </a:t>
            </a:r>
          </a:p>
          <a:p>
            <a:r>
              <a:rPr lang="cs-CZ" dirty="0" smtClean="0"/>
              <a:t>Na jihu začíná Železnými horami a Žďárskými vrchy </a:t>
            </a:r>
            <a:r>
              <a:rPr lang="cs-CZ" b="1" dirty="0" smtClean="0">
                <a:solidFill>
                  <a:srgbClr val="FFFF00"/>
                </a:solidFill>
              </a:rPr>
              <a:t>Českomoravská vrchovina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Králický sněžník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8748" y="1484784"/>
            <a:ext cx="5292000" cy="5256000"/>
          </a:xfrm>
        </p:spPr>
        <p:txBody>
          <a:bodyPr>
            <a:normAutofit/>
          </a:bodyPr>
          <a:lstStyle/>
          <a:p>
            <a:r>
              <a:rPr lang="cs-CZ" dirty="0" smtClean="0"/>
              <a:t>třetí nejvyšší pohoří v České republice, </a:t>
            </a:r>
          </a:p>
          <a:p>
            <a:r>
              <a:rPr lang="cs-CZ" dirty="0" smtClean="0"/>
              <a:t>vrchol (1424 m)</a:t>
            </a:r>
          </a:p>
          <a:p>
            <a:r>
              <a:rPr lang="cs-CZ" dirty="0" smtClean="0"/>
              <a:t>národní přírodní rezervace (1990), </a:t>
            </a:r>
          </a:p>
          <a:p>
            <a:r>
              <a:rPr lang="cs-CZ" dirty="0" smtClean="0"/>
              <a:t>prameny tří řek: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9" name="Zástupný symbol pro obsah 8" descr="532px-Kralicky-Sneznik-01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388040" y="1484795"/>
            <a:ext cx="3648456" cy="5266944"/>
          </a:xfrm>
        </p:spPr>
      </p:pic>
      <p:graphicFrame>
        <p:nvGraphicFramePr>
          <p:cNvPr id="10" name="Diagram 9"/>
          <p:cNvGraphicFramePr/>
          <p:nvPr/>
        </p:nvGraphicFramePr>
        <p:xfrm>
          <a:off x="251520" y="3933056"/>
          <a:ext cx="2952328" cy="115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11" name="Diagram 10"/>
          <p:cNvGraphicFramePr/>
          <p:nvPr/>
        </p:nvGraphicFramePr>
        <p:xfrm>
          <a:off x="251520" y="5517360"/>
          <a:ext cx="2952328" cy="115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graphicFrame>
        <p:nvGraphicFramePr>
          <p:cNvPr id="12" name="Diagram 11"/>
          <p:cNvGraphicFramePr/>
          <p:nvPr/>
        </p:nvGraphicFramePr>
        <p:xfrm>
          <a:off x="2339752" y="4581256"/>
          <a:ext cx="2952328" cy="115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3" r:lo="rId14" r:qs="rId15" r:cs="rId1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AFF65A54-A5D0-46A3-852D-1492B516CC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10">
                                            <p:graphicEl>
                                              <a:dgm id="{AFF65A54-A5D0-46A3-852D-1492B516CC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1E7D2D96-A3F1-4AF6-A18E-58BC4A147A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10">
                                            <p:graphicEl>
                                              <a:dgm id="{1E7D2D96-A3F1-4AF6-A18E-58BC4A147A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386C91E0-65C5-450C-866F-91346F2026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10">
                                            <p:graphicEl>
                                              <a:dgm id="{386C91E0-65C5-450C-866F-91346F2026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AFF65A54-A5D0-46A3-852D-1492B516CC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2">
                                            <p:graphicEl>
                                              <a:dgm id="{AFF65A54-A5D0-46A3-852D-1492B516CC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1E7D2D96-A3F1-4AF6-A18E-58BC4A147A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12">
                                            <p:graphicEl>
                                              <a:dgm id="{1E7D2D96-A3F1-4AF6-A18E-58BC4A147A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86C91E0-65C5-450C-866F-91346F2026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2">
                                            <p:graphicEl>
                                              <a:dgm id="{386C91E0-65C5-450C-866F-91346F2026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AFF65A54-A5D0-46A3-852D-1492B516CC5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1">
                                            <p:graphicEl>
                                              <a:dgm id="{AFF65A54-A5D0-46A3-852D-1492B516CC5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1E7D2D96-A3F1-4AF6-A18E-58BC4A147A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1">
                                            <p:graphicEl>
                                              <a:dgm id="{1E7D2D96-A3F1-4AF6-A18E-58BC4A147A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86C91E0-65C5-450C-866F-91346F2026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11">
                                            <p:graphicEl>
                                              <a:dgm id="{386C91E0-65C5-450C-866F-91346F2026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Graphic spid="10" grpId="0">
        <p:bldSub>
          <a:bldDgm bld="one"/>
        </p:bldSub>
      </p:bldGraphic>
      <p:bldGraphic spid="11" grpId="0" uiExpand="1">
        <p:bldSub>
          <a:bldDgm bld="one"/>
        </p:bldSub>
      </p:bldGraphic>
      <p:bldGraphic spid="12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7808"/>
            <a:ext cx="8229600" cy="1143000"/>
          </a:xfrm>
        </p:spPr>
        <p:txBody>
          <a:bodyPr/>
          <a:lstStyle/>
          <a:p>
            <a:r>
              <a:rPr lang="cs-CZ" dirty="0" smtClean="0"/>
              <a:t>Orlické hory</a:t>
            </a:r>
            <a:endParaRPr lang="cs-CZ" dirty="0"/>
          </a:p>
        </p:txBody>
      </p:sp>
      <p:pic>
        <p:nvPicPr>
          <p:cNvPr id="4" name="Zástupný symbol pro obsah 3" descr="250px-Velka_destna_Orlické hory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8992" y="2492896"/>
            <a:ext cx="5238750" cy="3499485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2375384"/>
            <a:ext cx="4038600" cy="4365104"/>
          </a:xfrm>
        </p:spPr>
        <p:txBody>
          <a:bodyPr/>
          <a:lstStyle/>
          <a:p>
            <a:r>
              <a:rPr lang="cs-CZ" dirty="0" smtClean="0"/>
              <a:t>Nejvyšší vrchol </a:t>
            </a:r>
            <a:r>
              <a:rPr lang="cs-CZ" b="1" dirty="0" smtClean="0">
                <a:solidFill>
                  <a:srgbClr val="FFFF00"/>
                </a:solidFill>
              </a:rPr>
              <a:t>Velká Deštná</a:t>
            </a:r>
            <a:r>
              <a:rPr lang="cs-CZ" dirty="0" smtClean="0"/>
              <a:t>, 1115 m n. m. </a:t>
            </a:r>
          </a:p>
          <a:p>
            <a:r>
              <a:rPr lang="cs-CZ" dirty="0" smtClean="0"/>
              <a:t>Název pohoří je odvozen od řeky Orlice, která tudy po česko-polské hranici protéká.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6165304"/>
            <a:ext cx="3995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Pohled z Velké Deštné na jihovýchod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3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Železné hory</a:t>
            </a:r>
            <a:endParaRPr lang="cs-CZ" dirty="0"/>
          </a:p>
        </p:txBody>
      </p:sp>
      <p:pic>
        <p:nvPicPr>
          <p:cNvPr id="5" name="Zástupný symbol pro obsah 4" descr="Železné hory - zřícenina hradu Lichnice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179512" y="1628800"/>
            <a:ext cx="3175000" cy="238760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148504" y="1556792"/>
            <a:ext cx="3960000" cy="5257800"/>
          </a:xfrm>
        </p:spPr>
        <p:txBody>
          <a:bodyPr>
            <a:normAutofit/>
          </a:bodyPr>
          <a:lstStyle/>
          <a:p>
            <a:r>
              <a:rPr lang="cs-CZ" dirty="0" smtClean="0"/>
              <a:t>jsou součástí Českomoravské vrchoviny, </a:t>
            </a:r>
          </a:p>
          <a:p>
            <a:r>
              <a:rPr lang="cs-CZ" dirty="0" smtClean="0"/>
              <a:t>mají střední nadmořskou výšku cca 450 m,</a:t>
            </a:r>
          </a:p>
          <a:p>
            <a:r>
              <a:rPr lang="cs-CZ" dirty="0" smtClean="0"/>
              <a:t>nejvyšším vrcholem je </a:t>
            </a:r>
            <a:r>
              <a:rPr lang="cs-CZ" b="1" dirty="0" smtClean="0">
                <a:solidFill>
                  <a:srgbClr val="FFFF00"/>
                </a:solidFill>
              </a:rPr>
              <a:t>Vestec</a:t>
            </a:r>
            <a:r>
              <a:rPr lang="cs-CZ" dirty="0" smtClean="0"/>
              <a:t> (668 m).</a:t>
            </a:r>
            <a:endParaRPr lang="cs-CZ" dirty="0"/>
          </a:p>
        </p:txBody>
      </p:sp>
      <p:pic>
        <p:nvPicPr>
          <p:cNvPr id="6" name="Obrázek 5" descr="Přehrada Seč v Železných horách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755576" y="4365104"/>
            <a:ext cx="4320000" cy="2160000"/>
          </a:xfrm>
          <a:prstGeom prst="rect">
            <a:avLst/>
          </a:prstGeom>
        </p:spPr>
      </p:pic>
      <p:sp>
        <p:nvSpPr>
          <p:cNvPr id="7" name="Obdélník 6"/>
          <p:cNvSpPr/>
          <p:nvPr/>
        </p:nvSpPr>
        <p:spPr>
          <a:xfrm>
            <a:off x="657064" y="6479840"/>
            <a:ext cx="39340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Vodní nádrž Seč v Železných horách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07504" y="3995772"/>
            <a:ext cx="510909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Zřícenina hradu Lichnice v CHKO Železné hory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Žďárské vrchy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5" name="Zástupný symbol pro obsah 4" descr="Centrální oblast Žďárských vrchů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22244" y="1317776"/>
            <a:ext cx="4038600" cy="3028950"/>
          </a:xfrm>
        </p:spPr>
      </p:pic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Žďárské vrchy jsou vrchovina na rozhraní Čech a Moravy</a:t>
            </a:r>
          </a:p>
          <a:p>
            <a:r>
              <a:rPr lang="cs-CZ" dirty="0" smtClean="0"/>
              <a:t>Přibližně 60 % území je zalesněno.</a:t>
            </a:r>
          </a:p>
          <a:p>
            <a:r>
              <a:rPr lang="cs-CZ" dirty="0" smtClean="0"/>
              <a:t>Nejvyšší vrchol </a:t>
            </a:r>
            <a:r>
              <a:rPr lang="cs-CZ" b="1" dirty="0" smtClean="0">
                <a:solidFill>
                  <a:srgbClr val="FFFF00"/>
                </a:solidFill>
              </a:rPr>
              <a:t>Devět skal</a:t>
            </a:r>
            <a:r>
              <a:rPr lang="cs-CZ" dirty="0" smtClean="0"/>
              <a:t> (836 m) je skupina devíti skal, tvořících malé skalní město. </a:t>
            </a:r>
          </a:p>
          <a:p>
            <a:r>
              <a:rPr lang="cs-CZ" dirty="0" smtClean="0"/>
              <a:t>Vrchol byl upraven jako vyhlídka, ale okolní stromy už ho přerostly.</a:t>
            </a:r>
            <a:endParaRPr lang="cs-CZ" dirty="0"/>
          </a:p>
        </p:txBody>
      </p:sp>
      <p:pic>
        <p:nvPicPr>
          <p:cNvPr id="7" name="Obrázek 6" descr="Rosička - Žďárské vrchy_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1763688" y="4374976"/>
            <a:ext cx="3251200" cy="24384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179512" y="3995772"/>
            <a:ext cx="37032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Centrální oblast Žďárských vrchů.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12436" y="6516052"/>
            <a:ext cx="34195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pl-PL" dirty="0" smtClean="0"/>
              <a:t>Rosička – obec, okres Žďár n. S.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uiExpand="1" build="p"/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Vodní toky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Větší část území kraje odvodňuje </a:t>
            </a:r>
            <a:r>
              <a:rPr lang="cs-CZ" b="1" dirty="0" smtClean="0">
                <a:solidFill>
                  <a:srgbClr val="FFFF00"/>
                </a:solidFill>
              </a:rPr>
              <a:t>Labe</a:t>
            </a:r>
            <a:r>
              <a:rPr lang="cs-CZ" dirty="0" smtClean="0"/>
              <a:t>, 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nejdelší</a:t>
            </a:r>
            <a:r>
              <a:rPr lang="cs-CZ" b="1" dirty="0" smtClean="0"/>
              <a:t> </a:t>
            </a:r>
            <a:r>
              <a:rPr lang="cs-CZ" dirty="0" smtClean="0"/>
              <a:t>řekou na území kraje je levobřežní labský přítok </a:t>
            </a:r>
            <a:r>
              <a:rPr lang="cs-CZ" b="1" dirty="0" smtClean="0">
                <a:solidFill>
                  <a:srgbClr val="FFFF00"/>
                </a:solidFill>
              </a:rPr>
              <a:t>Chrudimka</a:t>
            </a:r>
            <a:r>
              <a:rPr lang="cs-CZ" dirty="0" smtClean="0"/>
              <a:t>. </a:t>
            </a:r>
          </a:p>
          <a:p>
            <a:r>
              <a:rPr lang="cs-CZ" dirty="0" smtClean="0"/>
              <a:t>Část území na Svitavsku odvodňuje </a:t>
            </a:r>
            <a:r>
              <a:rPr lang="cs-CZ" b="1" dirty="0" smtClean="0">
                <a:solidFill>
                  <a:srgbClr val="FFFF00"/>
                </a:solidFill>
              </a:rPr>
              <a:t>Svitava</a:t>
            </a:r>
            <a:r>
              <a:rPr lang="cs-CZ" dirty="0" smtClean="0"/>
              <a:t>, přítok řeky Moravy. </a:t>
            </a:r>
          </a:p>
          <a:p>
            <a:r>
              <a:rPr lang="cs-CZ" dirty="0" smtClean="0"/>
              <a:t>Krajem prochází hlavní evropské rozvodí mezi Severním a Černým mořem.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 marL="144000" indent="0"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Povodí</a:t>
            </a:r>
            <a:r>
              <a:rPr lang="cs-CZ" sz="2000" dirty="0" smtClean="0"/>
              <a:t> - oblast, ze které voda odtéká do jedné konkrétní řeky či jezera.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Rozvodí</a:t>
            </a:r>
            <a:r>
              <a:rPr lang="cs-CZ" sz="2000" dirty="0" smtClean="0"/>
              <a:t> - hranice mezi dvěma povodími </a:t>
            </a:r>
          </a:p>
          <a:p>
            <a:pPr marL="144000" indent="0">
              <a:spcBef>
                <a:spcPts val="0"/>
              </a:spcBef>
              <a:buNone/>
            </a:pPr>
            <a:r>
              <a:rPr lang="cs-CZ" sz="2000" b="1" dirty="0" smtClean="0">
                <a:solidFill>
                  <a:srgbClr val="FFC000"/>
                </a:solidFill>
              </a:rPr>
              <a:t>Úmoří</a:t>
            </a:r>
            <a:r>
              <a:rPr lang="cs-CZ" sz="2000" dirty="0" smtClean="0"/>
              <a:t>  - všechna povodí konkrétního moře či oceánu.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Labe</a:t>
            </a:r>
            <a:endParaRPr lang="cs-CZ" dirty="0"/>
          </a:p>
        </p:txBody>
      </p:sp>
      <p:pic>
        <p:nvPicPr>
          <p:cNvPr id="4" name="Zástupný symbol pro obsah 3" descr="Labe_udoli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35496" y="2151856"/>
            <a:ext cx="5080000" cy="33782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Jedna z největších řek a vodních cest Evropy. </a:t>
            </a:r>
          </a:p>
          <a:p>
            <a:r>
              <a:rPr lang="cs-CZ" dirty="0" smtClean="0"/>
              <a:t>Pramení v Krkonoších na severu Čech, </a:t>
            </a:r>
          </a:p>
          <a:p>
            <a:r>
              <a:rPr lang="cs-CZ" dirty="0" smtClean="0"/>
              <a:t>protéká Německem a ústí do Severního moře. </a:t>
            </a:r>
          </a:p>
          <a:p>
            <a:r>
              <a:rPr lang="cs-CZ" dirty="0" smtClean="0"/>
              <a:t>Je 1154 km dlouhá, v Čechách 358,3 km.</a:t>
            </a:r>
          </a:p>
          <a:p>
            <a:r>
              <a:rPr lang="cs-CZ" dirty="0" smtClean="0"/>
              <a:t>Jméno dali řece Keltové, kteří její povodí obývali ve starověku.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 descr="Seč_hrad_Oheb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8997" y="1353480"/>
            <a:ext cx="3646170" cy="54864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Ústí </a:t>
            </a:r>
            <a:r>
              <a:rPr lang="cs-CZ" dirty="0" smtClean="0">
                <a:solidFill>
                  <a:srgbClr val="FFFF00"/>
                </a:solidFill>
              </a:rPr>
              <a:t>Chrudimky</a:t>
            </a:r>
            <a:r>
              <a:rPr lang="cs-CZ" dirty="0" smtClean="0"/>
              <a:t> do Labe v Pardubicích</a:t>
            </a:r>
            <a:endParaRPr lang="cs-CZ" dirty="0"/>
          </a:p>
        </p:txBody>
      </p:sp>
      <p:pic>
        <p:nvPicPr>
          <p:cNvPr id="4" name="Zástupný symbol pro obsah 3" descr="ˇUstí Chrudimky do Labe v Pardubicích.jpg"/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tretch>
            <a:fillRect/>
          </a:stretch>
        </p:blipFill>
        <p:spPr>
          <a:xfrm>
            <a:off x="2350120" y="1700808"/>
            <a:ext cx="3302000" cy="24765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Je 105,97 km dlouhá.</a:t>
            </a:r>
          </a:p>
          <a:p>
            <a:r>
              <a:rPr lang="cs-CZ" dirty="0" smtClean="0"/>
              <a:t>Pramení na Českomoravské vrchovině v nadmořské výšce 680 m v prameništi nad obcí Filipov.</a:t>
            </a:r>
          </a:p>
          <a:p>
            <a:r>
              <a:rPr lang="cs-CZ" dirty="0" smtClean="0"/>
              <a:t>U města Seč se vlévá do Sečské přehrady.</a:t>
            </a:r>
          </a:p>
          <a:p>
            <a:r>
              <a:rPr lang="cs-CZ" dirty="0" smtClean="0"/>
              <a:t>Na pravém břehu přehradní nádrže leží zřícenina hradu </a:t>
            </a:r>
            <a:r>
              <a:rPr lang="cs-CZ" b="1" dirty="0" smtClean="0">
                <a:solidFill>
                  <a:srgbClr val="FFFF00"/>
                </a:solidFill>
              </a:rPr>
              <a:t>Oheb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FF00"/>
                </a:solidFill>
              </a:rPr>
              <a:t>Svitava</a:t>
            </a:r>
            <a:r>
              <a:rPr lang="cs-CZ" dirty="0" smtClean="0"/>
              <a:t> mezi Bílovicemi a Brnem</a:t>
            </a:r>
            <a:br>
              <a:rPr lang="cs-CZ" dirty="0" smtClean="0"/>
            </a:br>
            <a:endParaRPr lang="cs-CZ" dirty="0"/>
          </a:p>
        </p:txBody>
      </p:sp>
      <p:pic>
        <p:nvPicPr>
          <p:cNvPr id="4" name="Zástupný symbol pro obsah 3" descr="Svitava_mezi_Bílovicemi_a_Brnem.jpg"/>
          <p:cNvPicPr>
            <a:picLocks noGrp="1" noChangeAspect="1"/>
          </p:cNvPicPr>
          <p:nvPr>
            <p:ph sz="half" idx="1"/>
          </p:nvPr>
        </p:nvPicPr>
        <p:blipFill>
          <a:blip r:embed="rId2" cstate="print"/>
          <a:stretch>
            <a:fillRect/>
          </a:stretch>
        </p:blipFill>
        <p:spPr>
          <a:xfrm>
            <a:off x="41244" y="2132856"/>
            <a:ext cx="5080000" cy="3810000"/>
          </a:xfrm>
        </p:spPr>
      </p:pic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69904" y="1600200"/>
            <a:ext cx="4038600" cy="5257800"/>
          </a:xfrm>
        </p:spPr>
        <p:txBody>
          <a:bodyPr/>
          <a:lstStyle/>
          <a:p>
            <a:r>
              <a:rPr lang="cs-CZ" dirty="0" smtClean="0"/>
              <a:t>Pramení severozápadně od Svitav u obce Javorník.</a:t>
            </a:r>
          </a:p>
          <a:p>
            <a:r>
              <a:rPr lang="cs-CZ" dirty="0" smtClean="0"/>
              <a:t>V</a:t>
            </a:r>
            <a:r>
              <a:rPr lang="pt-BR" dirty="0" smtClean="0"/>
              <a:t> Brně ústí o Svratky.</a:t>
            </a:r>
            <a:endParaRPr lang="cs-CZ" dirty="0" smtClean="0"/>
          </a:p>
          <a:p>
            <a:r>
              <a:rPr lang="cs-CZ" dirty="0" smtClean="0"/>
              <a:t>Za vyššího stavu vody je vodácky využitelná po celém toku.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1400" b="1" dirty="0" smtClean="0"/>
              <a:t>Znak kraje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Pardubický kraj: Wikipedie.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2013-03-20]. Dostupné z: Topograf: Pardubický kraj. &lt;i&gt;Topograf&lt;/i&gt; [online]. 2006 [cit. 2013-03-20]. Dostupné z: http://spravnimapa.topograf.cz/84353/pardubicky-kraj </a:t>
            </a:r>
          </a:p>
          <a:p>
            <a:pPr marL="137160" indent="0">
              <a:buNone/>
            </a:pPr>
            <a:r>
              <a:rPr lang="cs-CZ" sz="1400" b="1" dirty="0" smtClean="0"/>
              <a:t>Mapa krajů se znaky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Kraje ČR: mapa. In: URBAN, Tomáš.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2013-03-20]. Dostupné z: http://upload.wikimedia.org/wikipedia/commons/thumb/d/d4/CoA_CZ_regions.png/800px-CoA_CZ_regions.png </a:t>
            </a:r>
          </a:p>
          <a:p>
            <a:pPr marL="137160" indent="0">
              <a:buNone/>
            </a:pPr>
            <a:r>
              <a:rPr lang="cs-CZ" sz="1400" b="1" dirty="0" smtClean="0"/>
              <a:t>Mapa Pardubického kraje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Topograf: Pardubický kraj. </a:t>
            </a:r>
            <a:r>
              <a:rPr lang="cs-CZ" sz="1400" i="1" dirty="0" smtClean="0"/>
              <a:t>Topograf</a:t>
            </a:r>
            <a:r>
              <a:rPr lang="cs-CZ" sz="1400" dirty="0" smtClean="0"/>
              <a:t> [online]. 2006 [cit. 2013-03-20]. Dostupné z: http://spravnimapa.topograf.cz/84353/pardubicky-kraj </a:t>
            </a:r>
          </a:p>
          <a:p>
            <a:pPr marL="137160" indent="0">
              <a:buNone/>
            </a:pPr>
            <a:r>
              <a:rPr lang="cs-CZ" sz="1400" b="1" dirty="0" smtClean="0"/>
              <a:t>Tabulka měst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Pardubický kraj: Wikipedie.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2013-03-20]. Dostupné z: http://cs.wikipedia.org/wiki/Pardubick%C3%BD_kraj</a:t>
            </a:r>
          </a:p>
          <a:p>
            <a:pPr marL="137160" indent="0">
              <a:buNone/>
            </a:pPr>
            <a:r>
              <a:rPr lang="cs-CZ" sz="1400" b="1" dirty="0" smtClean="0"/>
              <a:t>Mapa okresů</a:t>
            </a:r>
          </a:p>
          <a:p>
            <a:r>
              <a:rPr lang="cs-CZ" sz="1400" dirty="0" smtClean="0"/>
              <a:t>Pardubický kraj: Obce Pardubického kraje - mapa. In: </a:t>
            </a:r>
            <a:r>
              <a:rPr lang="cs-CZ" sz="1400" i="1" dirty="0" smtClean="0"/>
              <a:t>Krajský úřad Pardubického kraje</a:t>
            </a:r>
            <a:r>
              <a:rPr lang="cs-CZ" sz="1400" dirty="0" smtClean="0"/>
              <a:t> [online]. 2011 [cit. 2013-03-20]. Dostupné z: http://www.</a:t>
            </a:r>
            <a:r>
              <a:rPr lang="cs-CZ" sz="1400" dirty="0" err="1" smtClean="0"/>
              <a:t>pardubickykraj.cz</a:t>
            </a:r>
            <a:r>
              <a:rPr lang="cs-CZ" sz="1400" dirty="0" smtClean="0"/>
              <a:t>/obce?</a:t>
            </a:r>
            <a:r>
              <a:rPr lang="cs-CZ" sz="1400" dirty="0" err="1" smtClean="0"/>
              <a:t>typeMap</a:t>
            </a:r>
            <a:r>
              <a:rPr lang="cs-CZ" sz="1400" dirty="0" smtClean="0"/>
              <a:t>=17&amp;</a:t>
            </a:r>
            <a:r>
              <a:rPr lang="cs-CZ" sz="1400" dirty="0" err="1" smtClean="0"/>
              <a:t>location</a:t>
            </a:r>
            <a:r>
              <a:rPr lang="cs-CZ" sz="1400" dirty="0" smtClean="0"/>
              <a:t>=19  </a:t>
            </a:r>
          </a:p>
          <a:p>
            <a:pPr marL="137160" indent="0">
              <a:buNone/>
            </a:pPr>
            <a:r>
              <a:rPr lang="cs-CZ" sz="1400" b="1" dirty="0"/>
              <a:t>Foto pole</a:t>
            </a:r>
            <a:endParaRPr lang="cs-CZ" sz="1400" dirty="0"/>
          </a:p>
          <a:p>
            <a:r>
              <a:rPr lang="cs-CZ" sz="1400" dirty="0"/>
              <a:t>Zemědělství v Přerově nad Labem v Polabí: </a:t>
            </a:r>
            <a:r>
              <a:rPr lang="cs-CZ" sz="1400" dirty="0" err="1"/>
              <a:t>Polabi</a:t>
            </a:r>
            <a:r>
              <a:rPr lang="cs-CZ" sz="1400" dirty="0"/>
              <a:t> zemedelstvi.JPG. In: </a:t>
            </a:r>
            <a:r>
              <a:rPr lang="cs-CZ" sz="1400" i="1" dirty="0" err="1"/>
              <a:t>Wikipedia</a:t>
            </a:r>
            <a:r>
              <a:rPr lang="cs-CZ" sz="1400" dirty="0"/>
              <a:t> [online]. 2009 [cit. 2013-03-20]. Dostupné z: http://</a:t>
            </a:r>
            <a:r>
              <a:rPr lang="cs-CZ" sz="1400" dirty="0" smtClean="0"/>
              <a:t>cs.wikipedia.org/wiki/Soubor:Polabi_zemedelstvi.JPG</a:t>
            </a:r>
            <a:endParaRPr lang="cs-CZ" sz="14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>
            <a:noAutofit/>
          </a:bodyPr>
          <a:lstStyle/>
          <a:p>
            <a:pPr marL="137160" indent="0">
              <a:buNone/>
            </a:pPr>
            <a:r>
              <a:rPr lang="cs-CZ" sz="1400" b="1" dirty="0" smtClean="0"/>
              <a:t>Foto </a:t>
            </a:r>
            <a:r>
              <a:rPr lang="cs-CZ" sz="1400" b="1" dirty="0"/>
              <a:t>Králického </a:t>
            </a:r>
            <a:r>
              <a:rPr lang="cs-CZ" sz="1400" b="1" dirty="0" smtClean="0"/>
              <a:t>sněžníku </a:t>
            </a:r>
          </a:p>
          <a:p>
            <a:r>
              <a:rPr lang="cs-CZ" sz="1400" dirty="0" smtClean="0"/>
              <a:t>Kralicky-Sneznik-01.jpg</a:t>
            </a:r>
            <a:r>
              <a:rPr lang="cs-CZ" sz="1400" dirty="0"/>
              <a:t>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http://cs.wikipedia.org/wiki/Soubor:Kralicky-Sneznik-01.jpg </a:t>
            </a:r>
          </a:p>
          <a:p>
            <a:pPr marL="137160" indent="0">
              <a:buNone/>
            </a:pPr>
            <a:r>
              <a:rPr lang="cs-CZ" sz="1400" b="1" dirty="0" smtClean="0"/>
              <a:t>Foto Orlických hor </a:t>
            </a:r>
            <a:r>
              <a:rPr lang="cs-CZ" sz="1400" b="1" dirty="0"/>
              <a:t>– </a:t>
            </a:r>
            <a:r>
              <a:rPr lang="cs-CZ" sz="1400" b="1" dirty="0" smtClean="0"/>
              <a:t>Deštná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Velka </a:t>
            </a:r>
            <a:r>
              <a:rPr lang="cs-CZ" sz="1400" dirty="0" err="1"/>
              <a:t>destna</a:t>
            </a:r>
            <a:r>
              <a:rPr lang="cs-CZ" sz="1400" dirty="0"/>
              <a:t> 001.jpg: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</a:t>
            </a:r>
            <a:r>
              <a:rPr lang="cs-CZ" sz="1400" dirty="0" smtClean="0"/>
              <a:t>cs.wikipedia.org/wiki/Soubor:Velka_destna_001.jpg</a:t>
            </a:r>
          </a:p>
          <a:p>
            <a:pPr marL="137160" indent="0">
              <a:buNone/>
            </a:pPr>
            <a:r>
              <a:rPr lang="cs-CZ" sz="1400" b="1" dirty="0" smtClean="0"/>
              <a:t>Foto zříceniny Lichnice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Lichnice-leden.jpg</a:t>
            </a:r>
            <a:r>
              <a:rPr lang="cs-CZ" sz="1400" dirty="0"/>
              <a:t>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http://cs.wikipedia.org/wiki/Soubor:Lichnice-leden.jpg</a:t>
            </a:r>
            <a:endParaRPr lang="cs-CZ" sz="1400" b="1" dirty="0"/>
          </a:p>
          <a:p>
            <a:pPr marL="137160" indent="0">
              <a:buNone/>
            </a:pPr>
            <a:r>
              <a:rPr lang="cs-CZ" sz="1400" b="1" dirty="0" smtClean="0"/>
              <a:t>Foto nádrže Seč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Seč </a:t>
            </a:r>
            <a:r>
              <a:rPr lang="cs-CZ" sz="1400" dirty="0"/>
              <a:t>- přehrada, ostrůvek.jpg: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http://cs.wikipedia.org/wiki/Soubor:Se%C4%8D_-_p%C5%99ehrada,_ostr%C5%AFvek.jpg </a:t>
            </a:r>
          </a:p>
          <a:p>
            <a:pPr marL="137160" indent="0">
              <a:buNone/>
            </a:pPr>
            <a:r>
              <a:rPr lang="cs-CZ" sz="1400" b="1" dirty="0"/>
              <a:t>Foto Centrální oblasti Žďárských vrchů</a:t>
            </a:r>
            <a:r>
              <a:rPr lang="cs-CZ" sz="1400" dirty="0"/>
              <a:t> </a:t>
            </a:r>
          </a:p>
          <a:p>
            <a:r>
              <a:rPr lang="cs-CZ" sz="1400" dirty="0"/>
              <a:t>Zdarske.jpg: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</a:t>
            </a:r>
            <a:r>
              <a:rPr lang="cs-CZ" sz="1400" dirty="0" smtClean="0"/>
              <a:t>cs.wikipedia.org/wiki/Soubor:Zdarske.jpg</a:t>
            </a:r>
            <a:endParaRPr lang="cs-CZ" sz="1400" b="1" dirty="0" smtClean="0"/>
          </a:p>
          <a:p>
            <a:pPr marL="137160" indent="0">
              <a:buNone/>
            </a:pPr>
            <a:endParaRPr lang="cs-CZ" sz="1400" dirty="0" smtClean="0"/>
          </a:p>
          <a:p>
            <a:pPr marL="137160" indent="0">
              <a:buNone/>
            </a:pPr>
            <a:endParaRPr lang="cs-CZ" sz="1400" dirty="0" smtClean="0"/>
          </a:p>
        </p:txBody>
      </p:sp>
    </p:spTree>
    <p:extLst>
      <p:ext uri="{BB962C8B-B14F-4D97-AF65-F5344CB8AC3E}">
        <p14:creationId xmlns:p14="http://schemas.microsoft.com/office/powerpoint/2010/main" val="365668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96752"/>
            <a:ext cx="9144000" cy="5661248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1400" b="1" dirty="0"/>
              <a:t>Foto okolí obce Rosička</a:t>
            </a:r>
            <a:r>
              <a:rPr lang="cs-CZ" sz="1400" dirty="0"/>
              <a:t> </a:t>
            </a:r>
          </a:p>
          <a:p>
            <a:r>
              <a:rPr lang="cs-CZ" sz="1400" dirty="0"/>
              <a:t>Rosička.jpg: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</a:t>
            </a:r>
            <a:r>
              <a:rPr lang="cs-CZ" sz="1400" dirty="0" smtClean="0"/>
              <a:t>cs.wikipedia.org/wiki/Soubor:Rosi%C4%8Dka.jpg</a:t>
            </a:r>
            <a:endParaRPr lang="cs-CZ" sz="1400" b="1" dirty="0" smtClean="0"/>
          </a:p>
          <a:p>
            <a:pPr marL="137160" indent="0">
              <a:buNone/>
            </a:pPr>
            <a:r>
              <a:rPr lang="cs-CZ" sz="1400" b="1" dirty="0" smtClean="0"/>
              <a:t>Foto </a:t>
            </a:r>
            <a:r>
              <a:rPr lang="cs-CZ" sz="1400" b="1" dirty="0"/>
              <a:t>Labe</a:t>
            </a:r>
            <a:r>
              <a:rPr lang="cs-CZ" sz="1400" dirty="0"/>
              <a:t> </a:t>
            </a:r>
          </a:p>
          <a:p>
            <a:r>
              <a:rPr lang="cs-CZ" sz="1400" dirty="0"/>
              <a:t>Labe udoli.jpg: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http://cs.wikipedia.org/wiki/Soubor:Labe_udoli.jpg</a:t>
            </a:r>
            <a:endParaRPr lang="cs-CZ" sz="1400" b="1" dirty="0" smtClean="0"/>
          </a:p>
          <a:p>
            <a:pPr marL="137160" indent="0">
              <a:buNone/>
            </a:pPr>
            <a:r>
              <a:rPr lang="cs-CZ" sz="1400" b="1" dirty="0" smtClean="0"/>
              <a:t>Foto řeky Chrudimky</a:t>
            </a:r>
            <a:r>
              <a:rPr lang="cs-CZ" sz="1400" dirty="0" smtClean="0"/>
              <a:t> </a:t>
            </a:r>
          </a:p>
          <a:p>
            <a:r>
              <a:rPr lang="cs-CZ" sz="1400" dirty="0" err="1" smtClean="0"/>
              <a:t>Mouth</a:t>
            </a:r>
            <a:r>
              <a:rPr lang="cs-CZ" sz="1400" dirty="0" smtClean="0"/>
              <a:t> </a:t>
            </a:r>
            <a:r>
              <a:rPr lang="cs-CZ" sz="1400" dirty="0" err="1" smtClean="0"/>
              <a:t>of</a:t>
            </a:r>
            <a:r>
              <a:rPr lang="cs-CZ" sz="1400" dirty="0" smtClean="0"/>
              <a:t> Chrudimka </a:t>
            </a:r>
            <a:r>
              <a:rPr lang="cs-CZ" sz="1400" dirty="0" err="1" smtClean="0"/>
              <a:t>into</a:t>
            </a:r>
            <a:r>
              <a:rPr lang="cs-CZ" sz="1400" dirty="0" smtClean="0"/>
              <a:t> Elbe.jpg: Soubor.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2013-03-20]. Dostupné z: http://cs.wikipedia.org/wiki/Soubor:Mouth_of_Chrudimka_into_Elbe.jpg </a:t>
            </a:r>
          </a:p>
          <a:p>
            <a:pPr marL="137160" indent="0">
              <a:buNone/>
            </a:pPr>
            <a:r>
              <a:rPr lang="cs-CZ" sz="1400" b="1" dirty="0" smtClean="0"/>
              <a:t>Foto zříceniny hradu </a:t>
            </a:r>
            <a:r>
              <a:rPr lang="cs-CZ" sz="1400" b="1" dirty="0" err="1" smtClean="0"/>
              <a:t>Oheb</a:t>
            </a:r>
            <a:r>
              <a:rPr lang="cs-CZ" sz="1400" dirty="0" smtClean="0"/>
              <a:t> </a:t>
            </a:r>
          </a:p>
          <a:p>
            <a:r>
              <a:rPr lang="cs-CZ" sz="1400" dirty="0" smtClean="0"/>
              <a:t>Seč hrad Oheb.JPG: Soubor. In: </a:t>
            </a:r>
            <a:r>
              <a:rPr lang="cs-CZ" sz="1400" i="1" dirty="0" err="1" smtClean="0"/>
              <a:t>Wikipedia</a:t>
            </a:r>
            <a:r>
              <a:rPr lang="cs-CZ" sz="1400" i="1" dirty="0" smtClean="0"/>
              <a:t>: </a:t>
            </a:r>
            <a:r>
              <a:rPr lang="cs-CZ" sz="1400" i="1" dirty="0" err="1" smtClean="0"/>
              <a:t>the</a:t>
            </a:r>
            <a:r>
              <a:rPr lang="cs-CZ" sz="1400" i="1" dirty="0" smtClean="0"/>
              <a:t> free </a:t>
            </a:r>
            <a:r>
              <a:rPr lang="cs-CZ" sz="1400" i="1" dirty="0" err="1" smtClean="0"/>
              <a:t>encyclopedia</a:t>
            </a:r>
            <a:r>
              <a:rPr lang="cs-CZ" sz="1400" dirty="0" smtClean="0"/>
              <a:t> [online]. San </a:t>
            </a:r>
            <a:r>
              <a:rPr lang="cs-CZ" sz="1400" dirty="0" err="1" smtClean="0"/>
              <a:t>Francisco</a:t>
            </a:r>
            <a:r>
              <a:rPr lang="cs-CZ" sz="1400" dirty="0" smtClean="0"/>
              <a:t> (CA):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Foundation</a:t>
            </a:r>
            <a:r>
              <a:rPr lang="cs-CZ" sz="1400" dirty="0" smtClean="0"/>
              <a:t>, 2001- [cit. 2013-03-20]. Dostupné z: http://cs.wikipedia.org/wiki/Soubor:Se%C4%8D_hrad_Oheb.JPG </a:t>
            </a:r>
          </a:p>
          <a:p>
            <a:pPr marL="137160" indent="0">
              <a:buNone/>
            </a:pPr>
            <a:r>
              <a:rPr lang="cs-CZ" sz="1400" b="1" dirty="0" smtClean="0"/>
              <a:t>Foto </a:t>
            </a:r>
            <a:r>
              <a:rPr lang="cs-CZ" sz="1400" b="1" dirty="0"/>
              <a:t>řeky Svitavy</a:t>
            </a:r>
            <a:r>
              <a:rPr lang="cs-CZ" sz="1400" dirty="0"/>
              <a:t> </a:t>
            </a:r>
          </a:p>
          <a:p>
            <a:r>
              <a:rPr lang="cs-CZ" sz="1400" dirty="0"/>
              <a:t>Svitava mezi Bílovicemi a Brnem.jpg: Soubor. In: </a:t>
            </a:r>
            <a:r>
              <a:rPr lang="cs-CZ" sz="1400" i="1" dirty="0" err="1"/>
              <a:t>Wikipedia</a:t>
            </a:r>
            <a:r>
              <a:rPr lang="cs-CZ" sz="1400" i="1" dirty="0"/>
              <a:t>: </a:t>
            </a:r>
            <a:r>
              <a:rPr lang="cs-CZ" sz="1400" i="1" dirty="0" err="1"/>
              <a:t>the</a:t>
            </a:r>
            <a:r>
              <a:rPr lang="cs-CZ" sz="1400" i="1" dirty="0"/>
              <a:t> free </a:t>
            </a:r>
            <a:r>
              <a:rPr lang="cs-CZ" sz="1400" i="1" dirty="0" err="1"/>
              <a:t>encyclopedia</a:t>
            </a:r>
            <a:r>
              <a:rPr lang="cs-CZ" sz="1400" dirty="0"/>
              <a:t> [online]. San Francisco (CA): </a:t>
            </a:r>
            <a:r>
              <a:rPr lang="cs-CZ" sz="1400" dirty="0" err="1"/>
              <a:t>Wikimedia</a:t>
            </a:r>
            <a:r>
              <a:rPr lang="cs-CZ" sz="1400" dirty="0"/>
              <a:t> </a:t>
            </a:r>
            <a:r>
              <a:rPr lang="cs-CZ" sz="1400" dirty="0" err="1"/>
              <a:t>Foundation</a:t>
            </a:r>
            <a:r>
              <a:rPr lang="cs-CZ" sz="1400" dirty="0"/>
              <a:t>, 2001- [cit. 2013-03-20]. Dostupné z: </a:t>
            </a:r>
            <a:r>
              <a:rPr lang="cs-CZ" sz="1400" dirty="0">
                <a:hlinkClick r:id="rId2"/>
              </a:rPr>
              <a:t>http://</a:t>
            </a:r>
            <a:r>
              <a:rPr lang="cs-CZ" sz="1400" dirty="0" smtClean="0">
                <a:hlinkClick r:id="rId2"/>
              </a:rPr>
              <a:t>cs.wikipedia.org/wiki/Soubor:Svitava_mezi_B%C3%ADlovicemi_a_Brnem.jpg</a:t>
            </a:r>
            <a:endParaRPr lang="cs-CZ" sz="1400" dirty="0" smtClean="0"/>
          </a:p>
          <a:p>
            <a:r>
              <a:rPr lang="cs-CZ" sz="1400" b="1" dirty="0"/>
              <a:t>Mapa 1. železniční </a:t>
            </a:r>
            <a:r>
              <a:rPr lang="cs-CZ" sz="1400" b="1" dirty="0" smtClean="0"/>
              <a:t>koridor</a:t>
            </a:r>
            <a:r>
              <a:rPr lang="cs-CZ" sz="1400" dirty="0" smtClean="0"/>
              <a:t> </a:t>
            </a:r>
            <a:r>
              <a:rPr lang="cs-CZ" sz="1400" dirty="0" err="1"/>
              <a:t>Wikipedia</a:t>
            </a:r>
            <a:r>
              <a:rPr lang="cs-CZ" sz="1400" dirty="0"/>
              <a:t>. GROH, Honza. </a:t>
            </a:r>
            <a:r>
              <a:rPr lang="cs-CZ" sz="1400" i="1" dirty="0" err="1"/>
              <a:t>Wikipedia</a:t>
            </a:r>
            <a:r>
              <a:rPr lang="cs-CZ" sz="1400" dirty="0"/>
              <a:t> [online]. 2008 [cit. 2013-12-09]. Dostupné z: </a:t>
            </a:r>
            <a:r>
              <a:rPr lang="cs-CZ" sz="1400" u="sng" dirty="0">
                <a:hlinkClick r:id="rId3"/>
              </a:rPr>
              <a:t>http://cs.wikipedia.org/wiki/Soubor:Prvni_zeleznicni_koridor.svg</a:t>
            </a:r>
            <a:r>
              <a:rPr lang="cs-CZ" sz="1400" u="sng" dirty="0"/>
              <a:t> </a:t>
            </a:r>
            <a:endParaRPr lang="cs-CZ" sz="1400" u="sng" dirty="0" smtClean="0"/>
          </a:p>
          <a:p>
            <a:r>
              <a:rPr lang="cs-CZ" sz="1400" b="1" dirty="0"/>
              <a:t>Mapa 2. železniční koridor</a:t>
            </a:r>
            <a:r>
              <a:rPr lang="cs-CZ" sz="1400" dirty="0"/>
              <a:t> </a:t>
            </a:r>
            <a:r>
              <a:rPr lang="cs-CZ" sz="1400" dirty="0" smtClean="0"/>
              <a:t> </a:t>
            </a:r>
            <a:r>
              <a:rPr lang="cs-CZ" sz="1400" dirty="0" err="1"/>
              <a:t>Wikipedia</a:t>
            </a:r>
            <a:r>
              <a:rPr lang="cs-CZ" sz="1400" dirty="0"/>
              <a:t>. GROH, Honza. </a:t>
            </a:r>
            <a:r>
              <a:rPr lang="cs-CZ" sz="1400" i="1" dirty="0" err="1"/>
              <a:t>Wikipedia</a:t>
            </a:r>
            <a:r>
              <a:rPr lang="cs-CZ" sz="1400" dirty="0"/>
              <a:t> [online]. 2008 [cit. 2013-12-09]. Dostupné z: </a:t>
            </a:r>
            <a:r>
              <a:rPr lang="cs-CZ" sz="1400" u="sng" dirty="0">
                <a:hlinkClick r:id="rId4"/>
              </a:rPr>
              <a:t>http://cs.wikipedia.org/wiki/Soubor:Treti_zeleznicni_koridor.svg#file</a:t>
            </a:r>
            <a:r>
              <a:rPr lang="cs-CZ" sz="1400" dirty="0"/>
              <a:t> </a:t>
            </a:r>
          </a:p>
          <a:p>
            <a:endParaRPr lang="cs-CZ" sz="1400" dirty="0"/>
          </a:p>
          <a:p>
            <a:endParaRPr lang="cs-CZ" sz="1400" b="1" dirty="0"/>
          </a:p>
          <a:p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1947</TotalTime>
  <Words>1199</Words>
  <Application>Microsoft Office PowerPoint</Application>
  <PresentationFormat>Předvádění na obrazovce (4:3)</PresentationFormat>
  <Paragraphs>182</Paragraphs>
  <Slides>21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Vrchol</vt:lpstr>
      <vt:lpstr>Prezentace aplikace PowerPoint</vt:lpstr>
      <vt:lpstr>Prezentace aplikace PowerPoint</vt:lpstr>
      <vt:lpstr>Pardubický kraj</vt:lpstr>
      <vt:lpstr>Území</vt:lpstr>
      <vt:lpstr>Nejlidnatější města</vt:lpstr>
      <vt:lpstr>Okresy</vt:lpstr>
      <vt:lpstr>Hospodářství </vt:lpstr>
      <vt:lpstr>Polabí</vt:lpstr>
      <vt:lpstr> Hlavní železniční tah </vt:lpstr>
      <vt:lpstr>Povrch</vt:lpstr>
      <vt:lpstr>Králický sněžník</vt:lpstr>
      <vt:lpstr>Orlické hory</vt:lpstr>
      <vt:lpstr>Železné hory</vt:lpstr>
      <vt:lpstr>Žďárské vrchy </vt:lpstr>
      <vt:lpstr>Vodní toky</vt:lpstr>
      <vt:lpstr>Labe</vt:lpstr>
      <vt:lpstr>Ústí Chrudimky do Labe v Pardubicích</vt:lpstr>
      <vt:lpstr>Svitava mezi Bílovicemi a Brnem </vt:lpstr>
      <vt:lpstr>Citace</vt:lpstr>
      <vt:lpstr>Citace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Pardubický kraj</dc:title>
  <dc:creator>Mgr. Milan Toufar</dc:creator>
  <cp:lastModifiedBy>Kudláčková Iveta</cp:lastModifiedBy>
  <cp:revision>50</cp:revision>
  <dcterms:created xsi:type="dcterms:W3CDTF">2013-02-12T11:23:57Z</dcterms:created>
  <dcterms:modified xsi:type="dcterms:W3CDTF">2013-12-10T12:38:04Z</dcterms:modified>
</cp:coreProperties>
</file>