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56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12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C6AF-3E73-4012-BD2F-F2064C141A5E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3FB14-9A7C-4BBE-B6DD-1147AD330B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C6AF-3E73-4012-BD2F-F2064C141A5E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3FB14-9A7C-4BBE-B6DD-1147AD330B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C6AF-3E73-4012-BD2F-F2064C141A5E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3FB14-9A7C-4BBE-B6DD-1147AD330B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C6AF-3E73-4012-BD2F-F2064C141A5E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3FB14-9A7C-4BBE-B6DD-1147AD330B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C6AF-3E73-4012-BD2F-F2064C141A5E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3FB14-9A7C-4BBE-B6DD-1147AD330B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C6AF-3E73-4012-BD2F-F2064C141A5E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3FB14-9A7C-4BBE-B6DD-1147AD330B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C6AF-3E73-4012-BD2F-F2064C141A5E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3FB14-9A7C-4BBE-B6DD-1147AD330B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C6AF-3E73-4012-BD2F-F2064C141A5E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3FB14-9A7C-4BBE-B6DD-1147AD330B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C6AF-3E73-4012-BD2F-F2064C141A5E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3FB14-9A7C-4BBE-B6DD-1147AD330B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C6AF-3E73-4012-BD2F-F2064C141A5E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3FB14-9A7C-4BBE-B6DD-1147AD330B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C6AF-3E73-4012-BD2F-F2064C141A5E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3FB14-9A7C-4BBE-B6DD-1147AD330B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2C6AF-3E73-4012-BD2F-F2064C141A5E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3FB14-9A7C-4BBE-B6DD-1147AD330B4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36866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92672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48478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204284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60090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315897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1049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368102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83315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979712" y="440668"/>
            <a:ext cx="7164288" cy="6048672"/>
            <a:chOff x="1728192" y="260648"/>
            <a:chExt cx="7164288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 a jazyková komunikace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Cizí jazyk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Receptivní řečové dovednosti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noProof="0" smtClean="0">
                  <a:latin typeface="+mj-lt"/>
                  <a:ea typeface="+mj-ea"/>
                  <a:cs typeface="+mj-cs"/>
                </a:rPr>
                <a:t>halloween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28192" y="299695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 září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800200" y="350100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4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500" dirty="0" err="1" smtClean="0">
                <a:latin typeface="+mj-lt"/>
                <a:ea typeface="+mj-ea"/>
                <a:cs typeface="+mj-cs"/>
              </a:rPr>
              <a:t>Trick</a:t>
            </a:r>
            <a:r>
              <a:rPr lang="cs-CZ" sz="4500" dirty="0" smtClean="0">
                <a:latin typeface="+mj-lt"/>
                <a:ea typeface="+mj-ea"/>
                <a:cs typeface="+mj-cs"/>
              </a:rPr>
              <a:t> </a:t>
            </a:r>
            <a:r>
              <a:rPr lang="cs-CZ" sz="4500" dirty="0" err="1" smtClean="0">
                <a:latin typeface="+mj-lt"/>
                <a:ea typeface="+mj-ea"/>
                <a:cs typeface="+mj-cs"/>
              </a:rPr>
              <a:t>or</a:t>
            </a:r>
            <a:r>
              <a:rPr lang="cs-CZ" sz="4500" dirty="0" smtClean="0">
                <a:latin typeface="+mj-lt"/>
                <a:ea typeface="+mj-ea"/>
                <a:cs typeface="+mj-cs"/>
              </a:rPr>
              <a:t> </a:t>
            </a:r>
            <a:r>
              <a:rPr lang="cs-CZ" sz="4500" dirty="0" err="1" smtClean="0">
                <a:latin typeface="+mj-lt"/>
                <a:ea typeface="+mj-ea"/>
                <a:cs typeface="+mj-cs"/>
              </a:rPr>
              <a:t>treat</a:t>
            </a:r>
            <a:r>
              <a:rPr lang="cs-CZ" sz="4500" dirty="0" smtClean="0">
                <a:latin typeface="+mj-lt"/>
                <a:ea typeface="+mj-ea"/>
                <a:cs typeface="+mj-cs"/>
              </a:rPr>
              <a:t> (</a:t>
            </a:r>
            <a:r>
              <a:rPr lang="cs-CZ" sz="4500" dirty="0" err="1" smtClean="0">
                <a:latin typeface="+mj-lt"/>
                <a:ea typeface="+mj-ea"/>
                <a:cs typeface="+mj-cs"/>
              </a:rPr>
              <a:t>Halloween</a:t>
            </a:r>
            <a:r>
              <a:rPr lang="cs-CZ" sz="4500" dirty="0" smtClean="0">
                <a:latin typeface="+mj-lt"/>
                <a:ea typeface="+mj-ea"/>
                <a:cs typeface="+mj-cs"/>
              </a:rPr>
              <a:t> </a:t>
            </a:r>
            <a:r>
              <a:rPr lang="cs-CZ" sz="4500" dirty="0" err="1" smtClean="0">
                <a:latin typeface="+mj-lt"/>
                <a:ea typeface="+mj-ea"/>
                <a:cs typeface="+mj-cs"/>
              </a:rPr>
              <a:t>rhyme</a:t>
            </a:r>
            <a:r>
              <a:rPr lang="cs-CZ" sz="4500" dirty="0" smtClean="0">
                <a:latin typeface="+mj-lt"/>
                <a:ea typeface="+mj-ea"/>
                <a:cs typeface="+mj-cs"/>
              </a:rPr>
              <a:t>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4.ročník</a:t>
            </a:r>
            <a:endParaRPr kumimoji="0" lang="cs-CZ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Nadpis 1"/>
          <p:cNvSpPr>
            <a:spLocks noGrp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8" name="Podnadpis 2"/>
          <p:cNvSpPr>
            <a:spLocks noGrp="1"/>
          </p:cNvSpPr>
          <p:nvPr/>
        </p:nvSpPr>
        <p:spPr>
          <a:xfrm>
            <a:off x="1403648" y="34290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9" name="Nadpis 1"/>
          <p:cNvSpPr>
            <a:spLocks noGrp="1"/>
          </p:cNvSpPr>
          <p:nvPr/>
        </p:nvSpPr>
        <p:spPr>
          <a:xfrm>
            <a:off x="865820" y="2224744"/>
            <a:ext cx="7486600" cy="1226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700" dirty="0"/>
          </a:p>
        </p:txBody>
      </p:sp>
      <p:sp>
        <p:nvSpPr>
          <p:cNvPr id="10" name="Podnadpis 2"/>
          <p:cNvSpPr>
            <a:spLocks noGrp="1"/>
          </p:cNvSpPr>
          <p:nvPr/>
        </p:nvSpPr>
        <p:spPr>
          <a:xfrm>
            <a:off x="1547664" y="3861048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800" dirty="0" smtClean="0">
                <a:solidFill>
                  <a:schemeClr val="tx1"/>
                </a:solidFill>
              </a:rPr>
              <a:t>Anotace: </a:t>
            </a:r>
            <a:r>
              <a:rPr lang="cs-CZ" dirty="0" smtClean="0"/>
              <a:t>Žáci se naučí tradiční anglickou básničku, osvojí si novou slovní zásobu</a:t>
            </a:r>
            <a:r>
              <a:rPr lang="cs-CZ" smtClean="0"/>
              <a:t>, pochopí kulturní </a:t>
            </a:r>
            <a:r>
              <a:rPr lang="cs-CZ" dirty="0" smtClean="0"/>
              <a:t>souvislosti k svátku </a:t>
            </a:r>
            <a:r>
              <a:rPr lang="cs-CZ" dirty="0" err="1" smtClean="0"/>
              <a:t>Halloween</a:t>
            </a:r>
            <a:r>
              <a:rPr lang="cs-CZ" dirty="0" smtClean="0"/>
              <a:t>.</a:t>
            </a:r>
            <a:endParaRPr lang="cs-CZ" sz="1800" dirty="0" smtClean="0">
              <a:solidFill>
                <a:schemeClr val="tx1"/>
              </a:solidFill>
            </a:endParaRPr>
          </a:p>
          <a:p>
            <a:pPr algn="ctr"/>
            <a:r>
              <a:rPr lang="cs-CZ" sz="1800" dirty="0" smtClean="0">
                <a:solidFill>
                  <a:schemeClr val="tx1"/>
                </a:solidFill>
              </a:rPr>
              <a:t>Vzdělávací oblast: Jazyk a jazyková komunikace</a:t>
            </a:r>
          </a:p>
          <a:p>
            <a:pPr algn="ctr"/>
            <a:r>
              <a:rPr lang="cs-CZ" sz="1600" dirty="0" smtClean="0"/>
              <a:t>Zpracovala: Martina </a:t>
            </a:r>
            <a:r>
              <a:rPr lang="cs-CZ" sz="1600" dirty="0" err="1" smtClean="0"/>
              <a:t>Habrdlová</a:t>
            </a:r>
            <a:endParaRPr lang="cs-CZ" sz="1600" dirty="0"/>
          </a:p>
        </p:txBody>
      </p:sp>
      <p:pic>
        <p:nvPicPr>
          <p:cNvPr id="11" name="Obrázek 10" descr="Logo do prezenta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7724" y="5179503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4"/>
          <p:cNvSpPr txBox="1"/>
          <p:nvPr/>
        </p:nvSpPr>
        <p:spPr>
          <a:xfrm>
            <a:off x="791580" y="498983"/>
            <a:ext cx="4428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VY_32_INOVACE_11_TRICK-OR-TREAT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/>
          <a:lstStyle/>
          <a:p>
            <a:r>
              <a:rPr lang="cs-CZ" dirty="0" err="1" smtClean="0"/>
              <a:t>Trick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treat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708920"/>
            <a:ext cx="5400600" cy="3378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764704"/>
            <a:ext cx="756084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Trick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or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treat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,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trick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or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treat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I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want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something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good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to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eat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!</a:t>
            </a:r>
          </a:p>
          <a:p>
            <a:pPr>
              <a:lnSpc>
                <a:spcPct val="150000"/>
              </a:lnSpc>
            </a:pP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Trick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or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treat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,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trick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or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treat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Give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me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something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 nice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and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cs-CZ" sz="5400" b="1" dirty="0" err="1" smtClean="0">
                <a:latin typeface="Arabic Typesetting" pitchFamily="66" charset="-78"/>
                <a:cs typeface="Arabic Typesetting" pitchFamily="66" charset="-78"/>
              </a:rPr>
              <a:t>sweet</a:t>
            </a:r>
            <a:r>
              <a:rPr lang="cs-CZ" sz="5400" b="1" dirty="0" smtClean="0">
                <a:latin typeface="Arabic Typesetting" pitchFamily="66" charset="-78"/>
                <a:cs typeface="Arabic Typesetting" pitchFamily="66" charset="-78"/>
              </a:rPr>
              <a:t>!</a:t>
            </a:r>
            <a:endParaRPr lang="cs-CZ" sz="54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76256" y="188640"/>
            <a:ext cx="194421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51520" y="6021288"/>
            <a:ext cx="1368152" cy="115212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0"/>
            <a:ext cx="1728192" cy="86409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364088" y="5993904"/>
            <a:ext cx="1296144" cy="86409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956376" y="2852936"/>
            <a:ext cx="1187624" cy="86409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275856" y="0"/>
            <a:ext cx="1296144" cy="86409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092280" y="6093296"/>
            <a:ext cx="2376264" cy="9361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555776" y="6021288"/>
            <a:ext cx="1296144" cy="83671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740352" y="4077072"/>
            <a:ext cx="11156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076056" y="0"/>
            <a:ext cx="1403648" cy="93610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452320" y="1628800"/>
            <a:ext cx="1152128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16466E-6 L -0.4724 0.25162 " pathEditMode="relative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84459E-6 L 0.74809 -0.17438 " pathEditMode="relative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6.82701E-6 L 0.07882 0.14686 " pathEditMode="relative" ptsTypes="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71785E-6 L 0.11822 -0.50994 " pathEditMode="relative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5.28215E-6 L -0.7717 0.2729 " pathEditMode="relative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4723 0.50347 " pathEditMode="relative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6.99352E-6 L -0.48038 -0.17438 " pathEditMode="relative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57909E-6 L 0.16545 -0.71993 " pathEditMode="relative" ptsTypes="AA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148E-6 L -0.18125 -0.08395 " pathEditMode="relative" ptsTypes="AA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747 L -0.46267 0.37882 " pathEditMode="relative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71785E-6 L -0.29913 0.09459 " pathEditMode="relative" ptsTypes="AA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b="1" dirty="0" smtClean="0"/>
              <a:t>obrázky jsou součástí knihovny klipartů MS Office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127</Words>
  <Application>Microsoft Office PowerPoint</Application>
  <PresentationFormat>Předvádění na obrazovce (4:3)</PresentationFormat>
  <Paragraphs>27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Trick or treat!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Trick or treat!</dc:title>
  <dc:creator>Rozalie</dc:creator>
  <cp:lastModifiedBy>Josef</cp:lastModifiedBy>
  <cp:revision>7</cp:revision>
  <dcterms:created xsi:type="dcterms:W3CDTF">2011-12-13T20:36:34Z</dcterms:created>
  <dcterms:modified xsi:type="dcterms:W3CDTF">2012-03-21T21:15:17Z</dcterms:modified>
</cp:coreProperties>
</file>