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000000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913" y="17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7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6.12.2013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7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6.12.2013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6.12.2013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emf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1715760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Třídění (klasifikace)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slov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Slova spisovná a slova nespisovná, domácí a přejatá, neologismy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Mechanik seřizovač, Stavebnictví, Podnikání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Třídění (klasifikace) slov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VY_32_INOVACE_34_676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417" y="1628800"/>
            <a:ext cx="6018863" cy="3979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4659" y="1195512"/>
            <a:ext cx="2463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2283F"/>
                </a:solidFill>
              </a:rPr>
              <a:t>Třídění (klasifikace) slov</a:t>
            </a:r>
            <a:endParaRPr lang="cs-CZ" b="1" dirty="0">
              <a:solidFill>
                <a:srgbClr val="02283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463" y="2747963"/>
            <a:ext cx="4029075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59101"/>
            <a:ext cx="615315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888" y="2552700"/>
            <a:ext cx="7134225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886" y="2500313"/>
            <a:ext cx="7134225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73037" y="3573016"/>
            <a:ext cx="78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846" y="1129432"/>
            <a:ext cx="792088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 </a:t>
            </a:r>
          </a:p>
          <a:p>
            <a:r>
              <a:rPr lang="cs-CZ" sz="1400" b="1" dirty="0"/>
              <a:t>Argot</a:t>
            </a:r>
            <a:r>
              <a:rPr lang="cs-CZ" sz="1400" dirty="0"/>
              <a:t>- uměle vytvořená mluva za účelem utajení sdělovaného před nezasvěcenými</a:t>
            </a:r>
          </a:p>
          <a:p>
            <a:r>
              <a:rPr lang="cs-CZ" sz="1400" dirty="0" smtClean="0"/>
              <a:t> - např.  kriminální mluva</a:t>
            </a:r>
          </a:p>
          <a:p>
            <a:r>
              <a:rPr lang="cs-CZ" sz="1400" dirty="0"/>
              <a:t>Jo, to si </a:t>
            </a:r>
            <a:r>
              <a:rPr lang="cs-CZ" sz="1400" dirty="0" err="1"/>
              <a:t>musej</a:t>
            </a:r>
            <a:r>
              <a:rPr lang="cs-CZ" sz="1400" dirty="0"/>
              <a:t> zažít všichni, který si sjížděj tyhle balíkový žádosti. (vězeňský)</a:t>
            </a:r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Bohouš- záchod</a:t>
            </a:r>
          </a:p>
          <a:p>
            <a:r>
              <a:rPr lang="cs-CZ" sz="1400" dirty="0"/>
              <a:t>Bonz- udání</a:t>
            </a:r>
          </a:p>
          <a:p>
            <a:r>
              <a:rPr lang="cs-CZ" sz="1400" dirty="0"/>
              <a:t>Bramborák = člověk obviněný pro kuličkování brambor (odebírání brambor z pytlů při jejich rozvážení)</a:t>
            </a:r>
          </a:p>
          <a:p>
            <a:r>
              <a:rPr lang="cs-CZ" sz="1400" dirty="0"/>
              <a:t> </a:t>
            </a:r>
          </a:p>
          <a:p>
            <a:r>
              <a:rPr lang="cs-CZ" sz="1400" b="1" dirty="0"/>
              <a:t>Slangové výrazy</a:t>
            </a:r>
          </a:p>
          <a:p>
            <a:r>
              <a:rPr lang="cs-CZ" sz="1400" dirty="0" smtClean="0"/>
              <a:t>Studentský:</a:t>
            </a:r>
            <a:r>
              <a:rPr lang="cs-CZ" sz="1400" dirty="0"/>
              <a:t>		Opáčko, prásknout, rupnout, proletět, </a:t>
            </a:r>
            <a:r>
              <a:rPr lang="cs-CZ" sz="1400" dirty="0" err="1"/>
              <a:t>průmka</a:t>
            </a:r>
            <a:endParaRPr lang="cs-CZ" sz="1400" dirty="0"/>
          </a:p>
          <a:p>
            <a:r>
              <a:rPr lang="cs-CZ" sz="1400" dirty="0" smtClean="0"/>
              <a:t>Sportovní:</a:t>
            </a:r>
            <a:r>
              <a:rPr lang="cs-CZ" sz="1400" dirty="0"/>
              <a:t>		</a:t>
            </a:r>
            <a:r>
              <a:rPr lang="cs-CZ" sz="1400" dirty="0" err="1"/>
              <a:t>čenž</a:t>
            </a:r>
            <a:r>
              <a:rPr lang="cs-CZ" sz="1400" dirty="0"/>
              <a:t> = změna podání, prasknout, puknout, projet (zápas)</a:t>
            </a:r>
          </a:p>
          <a:p>
            <a:r>
              <a:rPr lang="cs-CZ" sz="1400" dirty="0" smtClean="0"/>
              <a:t>Trampský:</a:t>
            </a:r>
            <a:r>
              <a:rPr lang="cs-CZ" sz="1400" dirty="0"/>
              <a:t>		brko, </a:t>
            </a:r>
            <a:r>
              <a:rPr lang="cs-CZ" sz="1400" dirty="0" err="1"/>
              <a:t>retka</a:t>
            </a:r>
            <a:r>
              <a:rPr lang="cs-CZ" sz="1400" dirty="0"/>
              <a:t>, špinka, </a:t>
            </a:r>
            <a:r>
              <a:rPr lang="cs-CZ" sz="1400" dirty="0" err="1"/>
              <a:t>tubeniho</a:t>
            </a:r>
            <a:r>
              <a:rPr lang="cs-CZ" sz="1400" dirty="0"/>
              <a:t> tyčinka = cigareta</a:t>
            </a:r>
          </a:p>
          <a:p>
            <a:r>
              <a:rPr lang="cs-CZ" sz="1400" dirty="0"/>
              <a:t>		</a:t>
            </a:r>
            <a:r>
              <a:rPr lang="cs-CZ" sz="1400" dirty="0" smtClean="0"/>
              <a:t>mozol</a:t>
            </a:r>
            <a:r>
              <a:rPr lang="cs-CZ" sz="1400" dirty="0"/>
              <a:t>, </a:t>
            </a:r>
            <a:r>
              <a:rPr lang="cs-CZ" sz="1400" dirty="0" err="1"/>
              <a:t>oskar</a:t>
            </a:r>
            <a:r>
              <a:rPr lang="cs-CZ" sz="1400" dirty="0"/>
              <a:t>, puchejř, teplárna = slunce</a:t>
            </a:r>
          </a:p>
          <a:p>
            <a:r>
              <a:rPr lang="cs-CZ" sz="1400" dirty="0" smtClean="0"/>
              <a:t>Vojenský:</a:t>
            </a:r>
            <a:r>
              <a:rPr lang="cs-CZ" sz="1400" dirty="0"/>
              <a:t>		pérák (velitel vyžadující důslednost)</a:t>
            </a:r>
          </a:p>
          <a:p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 </a:t>
            </a:r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340768"/>
            <a:ext cx="48245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63688" y="1772816"/>
            <a:ext cx="2808311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cxnSp>
        <p:nvCxnSpPr>
          <p:cNvPr id="6" name="Přímá spojnice se šipkou 5"/>
          <p:cNvCxnSpPr>
            <a:stCxn id="4" idx="2"/>
          </p:cNvCxnSpPr>
          <p:nvPr/>
        </p:nvCxnSpPr>
        <p:spPr>
          <a:xfrm flipH="1">
            <a:off x="2267744" y="2276872"/>
            <a:ext cx="90010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4" idx="2"/>
          </p:cNvCxnSpPr>
          <p:nvPr/>
        </p:nvCxnSpPr>
        <p:spPr>
          <a:xfrm>
            <a:off x="3167844" y="2276872"/>
            <a:ext cx="205222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879811" y="3081734"/>
            <a:ext cx="57966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MARTINIC, Ivo; TUŠKOVÁ, Jana Marie</a:t>
            </a:r>
            <a:r>
              <a:rPr lang="cs-CZ"/>
              <a:t>; </a:t>
            </a:r>
            <a:r>
              <a:rPr lang="cs-CZ" smtClean="0"/>
              <a:t>ZIMOVÁ, Ludmila </a:t>
            </a:r>
            <a:r>
              <a:rPr lang="cs-CZ" i="1" dirty="0"/>
              <a:t>Mluvnice - učebnice českého jazyka</a:t>
            </a:r>
            <a:r>
              <a:rPr lang="cs-CZ" dirty="0"/>
              <a:t>. Plzeň: Fraus, 2009, ISBN 978-80-7238-779-3.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720026" y="3068960"/>
            <a:ext cx="974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1237</TotalTime>
  <Words>192</Words>
  <Application>Microsoft Office PowerPoint</Application>
  <PresentationFormat>Předvádění na obrazovce (4:3)</PresentationFormat>
  <Paragraphs>97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Jaroslav Svoboda, PhDr.</cp:lastModifiedBy>
  <cp:revision>82</cp:revision>
  <cp:lastPrinted>2013-12-04T14:30:52Z</cp:lastPrinted>
  <dcterms:created xsi:type="dcterms:W3CDTF">2010-11-01T23:40:31Z</dcterms:created>
  <dcterms:modified xsi:type="dcterms:W3CDTF">2013-12-06T12:18:14Z</dcterms:modified>
</cp:coreProperties>
</file>