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8" r:id="rId2"/>
    <p:sldId id="257" r:id="rId3"/>
    <p:sldId id="280" r:id="rId4"/>
    <p:sldId id="290" r:id="rId5"/>
    <p:sldId id="283" r:id="rId6"/>
    <p:sldId id="289" r:id="rId7"/>
    <p:sldId id="286" r:id="rId8"/>
    <p:sldId id="291" r:id="rId9"/>
    <p:sldId id="282" r:id="rId10"/>
    <p:sldId id="293" r:id="rId11"/>
    <p:sldId id="295" r:id="rId12"/>
    <p:sldId id="294" r:id="rId13"/>
    <p:sldId id="281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848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hansschuman.galerie.cz/5352215-vazba-cihel#%20" TargetMode="External"/><Relationship Id="rId4" Type="http://schemas.openxmlformats.org/officeDocument/2006/relationships/hyperlink" Target="http://www.srubyservis.cz/aktuality-zdene-svisle-konstruk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6247187"/>
              </p:ext>
            </p:extLst>
          </p:nvPr>
        </p:nvGraphicFramePr>
        <p:xfrm>
          <a:off x="750311" y="2060848"/>
          <a:ext cx="7560000" cy="369085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Zásady pro položení běhounové vazby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Vazba, půdorys, nárys, vrstva, řez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Prezentace, výklad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PC, dataprojektor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7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pomocí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prezentace, zakreslení vazby do sešitu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Běhounová vazba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VY_32_INOVACE_01_003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58162" y="1844824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u="sng" dirty="0" smtClean="0"/>
              <a:t>Běhounová vazba</a:t>
            </a:r>
            <a:endParaRPr lang="cs-CZ" sz="6000" b="1" u="sng" dirty="0"/>
          </a:p>
        </p:txBody>
      </p:sp>
      <p:pic>
        <p:nvPicPr>
          <p:cNvPr id="1026" name="Picture 2" descr="C:\Users\Gajdosova\AppData\Local\Microsoft\Windows\Temporary Internet Files\Content.IE5\DW1ZHABZ\MC9002289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2071" y="3861048"/>
            <a:ext cx="147584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005" y="1196752"/>
            <a:ext cx="7099988" cy="4437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88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-1" y="60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556792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098" name="Tabulka 409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915085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ln>
                            <a:solidFill>
                              <a:sysClr val="windowText" lastClr="000000"/>
                            </a:solidFill>
                          </a:ln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75" name="Přímá spojnice 74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Rectangle 60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1" name="Rectangle 61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2" name="Rectangle 62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3440460" y="3620443"/>
            <a:ext cx="864096" cy="5040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5" name="Přímá spojnice 4104"/>
          <p:cNvCxnSpPr/>
          <p:nvPr/>
        </p:nvCxnSpPr>
        <p:spPr>
          <a:xfrm flipH="1">
            <a:off x="4827637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1" name="Přímá spojnice 4110"/>
          <p:cNvCxnSpPr/>
          <p:nvPr/>
        </p:nvCxnSpPr>
        <p:spPr>
          <a:xfrm>
            <a:off x="4860032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24" name="TextovéPole 4123"/>
          <p:cNvSpPr txBox="1"/>
          <p:nvPr/>
        </p:nvSpPr>
        <p:spPr>
          <a:xfrm>
            <a:off x="1979712" y="1628800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Značení cihel ve čtverečkovaném sešitu</a:t>
            </a:r>
            <a:endParaRPr lang="cs-CZ" sz="2000" b="1" dirty="0"/>
          </a:p>
        </p:txBody>
      </p:sp>
      <p:sp>
        <p:nvSpPr>
          <p:cNvPr id="4125" name="TextovéPole 4124"/>
          <p:cNvSpPr txBox="1"/>
          <p:nvPr/>
        </p:nvSpPr>
        <p:spPr>
          <a:xfrm>
            <a:off x="3707904" y="4797152"/>
            <a:ext cx="1953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6000" y="2951203"/>
            <a:ext cx="1211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ihla plná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5982" y="2959656"/>
            <a:ext cx="1133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tříčtvrtka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445" y="2951203"/>
            <a:ext cx="719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půlka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5610" y="2961800"/>
            <a:ext cx="1466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louhý pásek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5940152" y="3877705"/>
            <a:ext cx="1152128" cy="2467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40152" y="3872471"/>
            <a:ext cx="1152128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86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Rectangle 10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48920"/>
                <a:gridCol w="31496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21" name="Přímá spojnice 20"/>
          <p:cNvCxnSpPr/>
          <p:nvPr/>
        </p:nvCxnSpPr>
        <p:spPr>
          <a:xfrm>
            <a:off x="5661025" y="68056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339752" y="486916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Značení cihel v řezu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1700808"/>
            <a:ext cx="482453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Značení cihel ve čtverečkovaném sešitu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640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95736" y="515719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Pohled v půdorysu</a:t>
            </a:r>
            <a:endParaRPr lang="cs-CZ" dirty="0"/>
          </a:p>
        </p:txBody>
      </p:sp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1716970"/>
              </p:ext>
            </p:extLst>
          </p:nvPr>
        </p:nvGraphicFramePr>
        <p:xfrm>
          <a:off x="1466850" y="3645024"/>
          <a:ext cx="6209030" cy="1057910"/>
        </p:xfrm>
        <a:graphic>
          <a:graphicData uri="http://schemas.openxmlformats.org/drawingml/2006/table">
            <a:tbl>
              <a:tblPr firstRow="1" firstCol="1" bandRow="1"/>
              <a:tblGrid>
                <a:gridCol w="309880"/>
                <a:gridCol w="309880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</a:tblGrid>
              <a:tr h="26987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590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97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548DD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116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992337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72791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049091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746451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436096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39483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1700808"/>
            <a:ext cx="64087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Úkol: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2492896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Nakreslete do sešitu první tři vrstvy běhounové vazby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0344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8880088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888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46920" y="4869160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198884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48691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5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277" y="5057448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89886" y="5066646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18969" y="4079269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252265" y="4077072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107287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427786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329" y="4067363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7842" y="4059376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531" y="5057448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605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2825768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888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46920" y="4869160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72200" y="198884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48691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88174" y="253481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3849" y="462729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2.vrstva</a:t>
            </a:r>
          </a:p>
        </p:txBody>
      </p:sp>
    </p:spTree>
    <p:extLst>
      <p:ext uri="{BB962C8B-B14F-4D97-AF65-F5344CB8AC3E}">
        <p14:creationId xmlns:p14="http://schemas.microsoft.com/office/powerpoint/2010/main" val="375735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277" y="5057448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89886" y="5066646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18969" y="4079269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252265" y="4077072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107287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427786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329" y="4067363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525" y="4079269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531" y="5057448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389886" y="31072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136185" y="31072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066901" y="3110905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454797" y="3110905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66988" y="3110905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78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9875558"/>
              </p:ext>
            </p:extLst>
          </p:nvPr>
        </p:nvGraphicFramePr>
        <p:xfrm>
          <a:off x="2774949" y="1628800"/>
          <a:ext cx="3594100" cy="3673584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19886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888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26568" y="4869160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72200" y="198884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48691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88174" y="253481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3849" y="462729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306896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81092" y="4421876"/>
            <a:ext cx="1143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719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201" y="2204864"/>
            <a:ext cx="5112089" cy="2304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</a:t>
            </a:r>
            <a:r>
              <a:rPr lang="cs-CZ" dirty="0"/>
              <a:t>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Zdroj: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www.srubyservis.cz/aktuality-zdene-svisle-konstrukce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Zdroj: </a:t>
            </a: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://hansschuman.galerie.cz/5352215-vazba-cihel#%</a:t>
            </a:r>
            <a:r>
              <a:rPr lang="cs-CZ" dirty="0" smtClean="0">
                <a:hlinkClick r:id="rId5"/>
              </a:rPr>
              <a:t>20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dílo autora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2509</TotalTime>
  <Words>262</Words>
  <Application>Microsoft Office PowerPoint</Application>
  <PresentationFormat>Předvádění na obrazovce (4:3)</PresentationFormat>
  <Paragraphs>1553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258</cp:revision>
  <dcterms:created xsi:type="dcterms:W3CDTF">2010-11-01T23:40:31Z</dcterms:created>
  <dcterms:modified xsi:type="dcterms:W3CDTF">2013-12-10T13:54:51Z</dcterms:modified>
</cp:coreProperties>
</file>