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57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9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AFA78CF-7BAA-40A4-975B-200B32D1EA9D}" type="datetimeFigureOut">
              <a:rPr lang="cs-CZ" smtClean="0"/>
              <a:pPr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CF579DF-6989-470D-967A-F823899C8B2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088" y="2447131"/>
            <a:ext cx="7489825" cy="64633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Ostrovní biogeografie</a:t>
            </a:r>
            <a:endParaRPr lang="cs-CZ" sz="3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45586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 smtClean="0"/>
              <a:t>Autor RNDr. Markéta Drábková 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868144" y="4642643"/>
            <a:ext cx="23757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15. 10. 2013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215276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769648"/>
              </p:ext>
            </p:extLst>
          </p:nvPr>
        </p:nvGraphicFramePr>
        <p:xfrm>
          <a:off x="1475656" y="908720"/>
          <a:ext cx="6696744" cy="438723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VY_32_INOVACE_BIO.kvinta.53_ostrovní</a:t>
                      </a:r>
                      <a:r>
                        <a:rPr lang="cs-CZ" sz="1100" baseline="0" dirty="0" smtClean="0">
                          <a:effectLst/>
                        </a:rPr>
                        <a:t> biogeografie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4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RNDr.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Markéta Drábková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Ostrovní biogeografie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Ekologie a ochrana ŽP pro SŠ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16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SŠ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obsahuje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stručný výklad  podle  učebnice Úvod do moderní ekologie ,  proložený náměty pro samostatnou práci žáků, délka 10minut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940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Ostrovní biogeografie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Teorie ostrovní biogeografie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1963 - R. Mac Artur, E. Wilson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Charakteristické jevy vysvětleny pomocí dynamiky náhodných procesů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Realita je složitější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Rovnovážná teorie ostrovní biografie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357298"/>
            <a:ext cx="8503920" cy="500066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Předpoklad – náhodné osidlování a vymírání druhů</a:t>
            </a:r>
          </a:p>
          <a:p>
            <a:r>
              <a:rPr lang="cs-CZ" dirty="0" smtClean="0"/>
              <a:t>Čím je na ostrově více druhů,</a:t>
            </a:r>
          </a:p>
          <a:p>
            <a:pPr>
              <a:buNone/>
            </a:pPr>
            <a:r>
              <a:rPr lang="cs-CZ" dirty="0" smtClean="0"/>
              <a:t>           tím menší </a:t>
            </a:r>
            <a:r>
              <a:rPr lang="cs-CZ" dirty="0" smtClean="0"/>
              <a:t>šance, </a:t>
            </a:r>
            <a:r>
              <a:rPr lang="cs-CZ" dirty="0" smtClean="0"/>
              <a:t>že některý přibude</a:t>
            </a:r>
          </a:p>
          <a:p>
            <a:pPr>
              <a:buNone/>
            </a:pPr>
            <a:r>
              <a:rPr lang="cs-CZ" dirty="0" smtClean="0"/>
              <a:t>           tím větší </a:t>
            </a:r>
            <a:r>
              <a:rPr lang="cs-CZ" dirty="0" smtClean="0"/>
              <a:t>šance, </a:t>
            </a:r>
            <a:r>
              <a:rPr lang="cs-CZ" dirty="0" smtClean="0"/>
              <a:t>že některý vymizí </a:t>
            </a:r>
          </a:p>
          <a:p>
            <a:endParaRPr lang="cs-CZ" dirty="0" smtClean="0"/>
          </a:p>
          <a:p>
            <a:r>
              <a:rPr lang="cs-CZ" dirty="0" smtClean="0"/>
              <a:t>Při určitém počtu druhů – </a:t>
            </a:r>
            <a:r>
              <a:rPr lang="cs-CZ" sz="2400" b="1" dirty="0" smtClean="0"/>
              <a:t>náhodně rovnovážný stav</a:t>
            </a:r>
            <a:endParaRPr lang="cs-CZ" b="1" dirty="0" smtClean="0"/>
          </a:p>
          <a:p>
            <a:r>
              <a:rPr lang="cs-CZ" dirty="0" smtClean="0"/>
              <a:t>Dynamický stav – stálý počet druhů, změna druhového složení</a:t>
            </a:r>
          </a:p>
          <a:p>
            <a:endParaRPr lang="cs-CZ" dirty="0" smtClean="0"/>
          </a:p>
          <a:p>
            <a:r>
              <a:rPr lang="cs-CZ" dirty="0" smtClean="0"/>
              <a:t>Čím ostrov větší a blíže pevnině – tím druhově bohatší</a:t>
            </a:r>
            <a:endParaRPr lang="cs-CZ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Pokus ověřující tuto teorie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Ostrůvky mangrovových porostů u Floridy chemicky zbaveny bezobratlých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Za rok obnoveno původní druhové bohatství </a:t>
            </a:r>
          </a:p>
          <a:p>
            <a:r>
              <a:rPr lang="cs-CZ" dirty="0" smtClean="0"/>
              <a:t>Počet druhů stejných </a:t>
            </a:r>
          </a:p>
          <a:p>
            <a:r>
              <a:rPr lang="cs-CZ" dirty="0" smtClean="0"/>
              <a:t>Druhové složení jiné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co jsou mangrove, kde mají areál </a:t>
            </a:r>
            <a:r>
              <a:rPr lang="cs-CZ" dirty="0" smtClean="0">
                <a:solidFill>
                  <a:srgbClr val="FF0000"/>
                </a:solidFill>
              </a:rPr>
              <a:t>rozšíření?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STORCH, David; MIHULKA, Stanislav. </a:t>
            </a:r>
            <a:r>
              <a:rPr lang="cs-CZ" i="1" dirty="0"/>
              <a:t>Úvod do současné ekologie</a:t>
            </a:r>
            <a:r>
              <a:rPr lang="cs-CZ" dirty="0"/>
              <a:t>. Praha: Portál, 2000, ISBN 80-7178-462-1.</a:t>
            </a:r>
          </a:p>
        </p:txBody>
      </p:sp>
    </p:spTree>
    <p:extLst>
      <p:ext uri="{BB962C8B-B14F-4D97-AF65-F5344CB8AC3E}">
        <p14:creationId xmlns:p14="http://schemas.microsoft.com/office/powerpoint/2010/main" val="68736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129</TotalTime>
  <Words>226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Prezentace aplikace PowerPoint</vt:lpstr>
      <vt:lpstr>Ostrovní biogeografie </vt:lpstr>
      <vt:lpstr>Teorie ostrovní biogeografie </vt:lpstr>
      <vt:lpstr>Rovnovážná teorie ostrovní biografie</vt:lpstr>
      <vt:lpstr>Pokus ověřující tuto teorie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Terka</dc:creator>
  <cp:lastModifiedBy>User</cp:lastModifiedBy>
  <cp:revision>7</cp:revision>
  <dcterms:created xsi:type="dcterms:W3CDTF">2013-12-08T13:02:14Z</dcterms:created>
  <dcterms:modified xsi:type="dcterms:W3CDTF">2013-12-10T09:19:10Z</dcterms:modified>
</cp:coreProperties>
</file>