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57" r:id="rId4"/>
    <p:sldId id="258" r:id="rId5"/>
    <p:sldId id="259" r:id="rId6"/>
    <p:sldId id="266" r:id="rId7"/>
    <p:sldId id="260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582AC-31C1-416B-9B24-9A1E5667CAD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82F39A3-BB4E-4A5B-8A85-E6A660E51A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582AC-31C1-416B-9B24-9A1E5667CAD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82F39A3-BB4E-4A5B-8A85-E6A660E51A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582AC-31C1-416B-9B24-9A1E5667CAD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82F39A3-BB4E-4A5B-8A85-E6A660E51A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FA582AC-31C1-416B-9B24-9A1E5667CAD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F39A3-BB4E-4A5B-8A85-E6A660E51A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582AC-31C1-416B-9B24-9A1E5667CAD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82F39A3-BB4E-4A5B-8A85-E6A660E51A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582AC-31C1-416B-9B24-9A1E5667CAD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82F39A3-BB4E-4A5B-8A85-E6A660E51A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582AC-31C1-416B-9B24-9A1E5667CAD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82F39A3-BB4E-4A5B-8A85-E6A660E51A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82F39A3-BB4E-4A5B-8A85-E6A660E51A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582AC-31C1-416B-9B24-9A1E5667CAD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82F39A3-BB4E-4A5B-8A85-E6A660E51A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FA582AC-31C1-416B-9B24-9A1E5667CAD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582AC-31C1-416B-9B24-9A1E5667CAD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F39A3-BB4E-4A5B-8A85-E6A660E51A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82F39A3-BB4E-4A5B-8A85-E6A660E51A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582AC-31C1-416B-9B24-9A1E5667CAD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FA582AC-31C1-416B-9B24-9A1E5667CAD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82F39A3-BB4E-4A5B-8A85-E6A660E51A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646906"/>
            <a:ext cx="5759450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27088" y="2447131"/>
            <a:ext cx="7489825" cy="646331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Společenstva</a:t>
            </a:r>
            <a:endParaRPr lang="cs-CZ" sz="3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 descr="GT-CO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5183981"/>
            <a:ext cx="1152525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900112" y="4642643"/>
            <a:ext cx="34558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dirty="0" smtClean="0"/>
              <a:t>Autor RNDr. Markéta Drábková </a:t>
            </a:r>
            <a:endParaRPr lang="cs-CZ" dirty="0"/>
          </a:p>
        </p:txBody>
      </p:sp>
      <p:sp>
        <p:nvSpPr>
          <p:cNvPr id="8" name="TextovéPole 8"/>
          <p:cNvSpPr txBox="1">
            <a:spLocks noChangeArrowheads="1"/>
          </p:cNvSpPr>
          <p:nvPr/>
        </p:nvSpPr>
        <p:spPr bwMode="auto">
          <a:xfrm>
            <a:off x="5868144" y="4642643"/>
            <a:ext cx="23757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r>
              <a:rPr lang="cs-CZ" dirty="0"/>
              <a:t>Datum</a:t>
            </a:r>
            <a:r>
              <a:rPr lang="cs-CZ" dirty="0" smtClean="0"/>
              <a:t>: 15. 10. 2013</a:t>
            </a:r>
            <a:endParaRPr lang="cs-CZ" dirty="0"/>
          </a:p>
        </p:txBody>
      </p:sp>
      <p:sp>
        <p:nvSpPr>
          <p:cNvPr id="9" name="TextovéPole 9"/>
          <p:cNvSpPr txBox="1">
            <a:spLocks noChangeArrowheads="1"/>
          </p:cNvSpPr>
          <p:nvPr/>
        </p:nvSpPr>
        <p:spPr bwMode="auto">
          <a:xfrm>
            <a:off x="1692275" y="5903118"/>
            <a:ext cx="6048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cs-CZ" sz="1400"/>
              <a:t>Gymnázium, Třeboň, Na Sadech 308</a:t>
            </a:r>
          </a:p>
        </p:txBody>
      </p:sp>
    </p:spTree>
    <p:extLst>
      <p:ext uri="{BB962C8B-B14F-4D97-AF65-F5344CB8AC3E}">
        <p14:creationId xmlns:p14="http://schemas.microsoft.com/office/powerpoint/2010/main" val="281620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3010115"/>
              </p:ext>
            </p:extLst>
          </p:nvPr>
        </p:nvGraphicFramePr>
        <p:xfrm>
          <a:off x="1475656" y="908720"/>
          <a:ext cx="6696744" cy="4387236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036938"/>
                <a:gridCol w="4659806"/>
              </a:tblGrid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CZ.1.07/1.5.00/34.0702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smtClean="0">
                          <a:effectLst/>
                        </a:rPr>
                        <a:t>VY_32_INOVACE_BIO.kvinta.56_společenstva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Škola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Gymnázium, Třeboň, Na Sadech 308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42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RNDr.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Markéta Drábková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Název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společenstva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Biologie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2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Tematická oblast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Ekologie a ochrana ŽP pro SŠ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316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Šablona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III/2 </a:t>
                      </a:r>
                      <a:r>
                        <a:rPr lang="cs-CZ" sz="1000" dirty="0">
                          <a:effectLst/>
                        </a:rPr>
                        <a:t>- Inovace a zkvalitnění výuky prostřednictvím </a:t>
                      </a:r>
                      <a:r>
                        <a:rPr lang="cs-CZ" sz="1000" dirty="0" smtClean="0">
                          <a:effectLst/>
                        </a:rPr>
                        <a:t>ICT</a:t>
                      </a:r>
                      <a:endParaRPr lang="cs-CZ" sz="1100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SŠ</a:t>
                      </a: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Metodický list/Anotace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obsahuje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stručný výklad  podle  učebnice Úvod do moderní ekologie ,  proložený náměty pro samostatnou práci žáků, délka 10minut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Pokud není uvedeno jinak, použitý materiál je z vlastních zdrojů autora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45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Společenstvo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= soubor populací žijící v jednom okamžiku na jednom místě</a:t>
            </a:r>
          </a:p>
          <a:p>
            <a:r>
              <a:rPr lang="cs-CZ" dirty="0"/>
              <a:t>m</a:t>
            </a:r>
            <a:r>
              <a:rPr lang="cs-CZ" dirty="0" smtClean="0"/>
              <a:t>ísto =  savana, střevo….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Rozdíly mezi společenstvy dané </a:t>
            </a:r>
          </a:p>
          <a:p>
            <a:pPr>
              <a:buNone/>
            </a:pPr>
            <a:r>
              <a:rPr lang="cs-CZ" dirty="0" smtClean="0"/>
              <a:t>1) rozdílným prostředím </a:t>
            </a:r>
          </a:p>
          <a:p>
            <a:pPr>
              <a:buNone/>
            </a:pPr>
            <a:r>
              <a:rPr lang="cs-CZ" dirty="0" smtClean="0"/>
              <a:t>2) odlišnou historií 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Rozdílné prostředí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Např. různé společenstva  podle nadmořské výšky</a:t>
            </a:r>
          </a:p>
          <a:p>
            <a:endParaRPr lang="cs-CZ" dirty="0" smtClean="0"/>
          </a:p>
          <a:p>
            <a:r>
              <a:rPr lang="cs-CZ" dirty="0" smtClean="0"/>
              <a:t>do 200 m teplomilné doubravy </a:t>
            </a:r>
          </a:p>
          <a:p>
            <a:r>
              <a:rPr lang="cs-CZ" dirty="0" smtClean="0"/>
              <a:t>do 400 m </a:t>
            </a:r>
            <a:r>
              <a:rPr lang="cs-CZ" dirty="0" err="1" smtClean="0"/>
              <a:t>dubohabřiny</a:t>
            </a:r>
            <a:r>
              <a:rPr lang="cs-CZ" dirty="0" smtClean="0"/>
              <a:t> </a:t>
            </a:r>
          </a:p>
          <a:p>
            <a:r>
              <a:rPr lang="cs-CZ" dirty="0" smtClean="0"/>
              <a:t>do 800 m </a:t>
            </a:r>
            <a:r>
              <a:rPr lang="cs-CZ" dirty="0" err="1" smtClean="0"/>
              <a:t>bukojedliny</a:t>
            </a:r>
            <a:r>
              <a:rPr lang="cs-CZ" dirty="0" smtClean="0"/>
              <a:t> </a:t>
            </a:r>
          </a:p>
          <a:p>
            <a:r>
              <a:rPr lang="cs-CZ" dirty="0" smtClean="0"/>
              <a:t>do 1200 m smrčiny </a:t>
            </a:r>
          </a:p>
          <a:p>
            <a:r>
              <a:rPr lang="cs-CZ" dirty="0" smtClean="0"/>
              <a:t>nad 1200 m vysokohorské louky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Historie vegetace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Méně patrné, informace například z pylových analýz rašeliny</a:t>
            </a:r>
          </a:p>
          <a:p>
            <a:endParaRPr lang="cs-CZ" dirty="0" smtClean="0"/>
          </a:p>
          <a:p>
            <a:r>
              <a:rPr lang="cs-CZ" dirty="0" smtClean="0"/>
              <a:t>Zrekonstruovaný vývoj vegetace vlivem změny klimatu a působením člověka od poslední doby ledové , postupný příchod z refugií v jižní Evropě</a:t>
            </a:r>
          </a:p>
          <a:p>
            <a:endParaRPr lang="cs-CZ" dirty="0" smtClean="0"/>
          </a:p>
          <a:p>
            <a:r>
              <a:rPr lang="cs-CZ" dirty="0" smtClean="0"/>
              <a:t>tundra -&gt; borovice, břízy -&gt; líska, vrby -&gt; duby, jilmy, smrky -&gt; lípy, javory -&gt; jedle, buk, habr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Co víš o dalším vývoji lesa?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Změny společenstev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Periodické ( roční doby…), neperiodické</a:t>
            </a:r>
          </a:p>
          <a:p>
            <a:r>
              <a:rPr lang="cs-CZ" dirty="0" smtClean="0"/>
              <a:t>Vnější zásahy – disturbance</a:t>
            </a:r>
          </a:p>
          <a:p>
            <a:r>
              <a:rPr lang="cs-CZ" dirty="0" smtClean="0"/>
              <a:t>Vnitřní dynamika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94960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ekoton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Rozhraní dvou společenstev</a:t>
            </a:r>
          </a:p>
          <a:p>
            <a:endParaRPr lang="cs-CZ" dirty="0" smtClean="0"/>
          </a:p>
          <a:p>
            <a:r>
              <a:rPr lang="cs-CZ" dirty="0" smtClean="0"/>
              <a:t>Bývá druhově nejbohatší </a:t>
            </a:r>
          </a:p>
          <a:p>
            <a:pPr>
              <a:buNone/>
            </a:pPr>
            <a:r>
              <a:rPr lang="cs-CZ" dirty="0" smtClean="0"/>
              <a:t>    druhy obou společenstev a druhy specifické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Př. okraj lesa, litorální porost…..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STORCH, David; MIHULKA, Stanislav. </a:t>
            </a:r>
            <a:r>
              <a:rPr lang="cs-CZ" i="1" dirty="0"/>
              <a:t>Úvod do současné ekologie</a:t>
            </a:r>
            <a:r>
              <a:rPr lang="cs-CZ" dirty="0"/>
              <a:t>. Praha: Portál, 2000, ISBN 80-7178-462-1.</a:t>
            </a:r>
          </a:p>
        </p:txBody>
      </p:sp>
    </p:spTree>
    <p:extLst>
      <p:ext uri="{BB962C8B-B14F-4D97-AF65-F5344CB8AC3E}">
        <p14:creationId xmlns:p14="http://schemas.microsoft.com/office/powerpoint/2010/main" val="82254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20</TotalTime>
  <Words>263</Words>
  <Application>Microsoft Office PowerPoint</Application>
  <PresentationFormat>Předvádění na obrazovce (4:3)</PresentationFormat>
  <Paragraphs>66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Administrativní</vt:lpstr>
      <vt:lpstr>Prezentace aplikace PowerPoint</vt:lpstr>
      <vt:lpstr>Prezentace aplikace PowerPoint</vt:lpstr>
      <vt:lpstr>Společenstvo</vt:lpstr>
      <vt:lpstr>Rozdílné prostředí</vt:lpstr>
      <vt:lpstr>Historie vegetace</vt:lpstr>
      <vt:lpstr>Změny společenstev</vt:lpstr>
      <vt:lpstr>ekoton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Terka</dc:creator>
  <cp:lastModifiedBy>User</cp:lastModifiedBy>
  <cp:revision>8</cp:revision>
  <dcterms:created xsi:type="dcterms:W3CDTF">2013-12-08T19:41:11Z</dcterms:created>
  <dcterms:modified xsi:type="dcterms:W3CDTF">2013-12-10T14:33:17Z</dcterms:modified>
</cp:coreProperties>
</file>