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4B53B9B-C78D-450F-AFDF-45A2211B1FD2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26789F9-F768-4789-A911-CE11854CFA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4063" y="2387141"/>
            <a:ext cx="7489825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Mezidruhová konkurence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455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 smtClean="0"/>
              <a:t>Autor RNDr. Markéta Drábková 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15. 10.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376397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838158"/>
              </p:ext>
            </p:extLst>
          </p:nvPr>
        </p:nvGraphicFramePr>
        <p:xfrm>
          <a:off x="1475656" y="908720"/>
          <a:ext cx="6696744" cy="438723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VY_32_INOVACE_BIO.kvinta.58_mezidruhová</a:t>
                      </a:r>
                      <a:r>
                        <a:rPr lang="cs-CZ" sz="1100" baseline="0" dirty="0" smtClean="0">
                          <a:effectLst/>
                        </a:rPr>
                        <a:t> konkurence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4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RNDr.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Markéta Drábková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Mezidruhová </a:t>
                      </a:r>
                      <a:r>
                        <a:rPr lang="cs-CZ" sz="11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konkurece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Ekologie a ochrana ŽP pro SŠ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6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SŠ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stručný výklad  podle  učebnice Úvod do moderní ekologie ,  proložený náměty pro samostatnou práci žáků, délka 10minut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061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Mezidruhová </a:t>
            </a:r>
            <a:r>
              <a:rPr lang="cs-CZ" dirty="0" err="1" smtClean="0"/>
              <a:t>kunkurence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Ekologický čas – kratší časové měřítko, přímé ekologické vztahy mezi organismy, lze pozorovat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Evoluční čas – období ve kterém se mění genetické vlastnosti organismů, evoluční změny druhů- spíše pomalé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Každá populace roste do omezení množství zdrojů- srovnání porodnosti a úmrtnosti- dosaženo specifické nosné kapacity prostředí.</a:t>
            </a:r>
          </a:p>
          <a:p>
            <a:r>
              <a:rPr lang="cs-CZ" dirty="0" smtClean="0"/>
              <a:t>Každý druh má jinou nosnou kapacitu prostředí. </a:t>
            </a:r>
          </a:p>
          <a:p>
            <a:r>
              <a:rPr lang="cs-CZ" dirty="0" smtClean="0"/>
              <a:t>Kde jedna populace stagnuje druhá ještě roste a snižuje dostupnost zdroje pro první, ta vymírá. </a:t>
            </a:r>
            <a:endParaRPr lang="cs-CZ" dirty="0"/>
          </a:p>
          <a:p>
            <a:r>
              <a:rPr lang="cs-CZ" dirty="0" smtClean="0"/>
              <a:t>Dokázáno v laboratoři. V přírodě těžko prokazatelné (pestrost ve využívání zdrojů, populace udržovány predací pod nosnou kapacitu)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142853"/>
            <a:ext cx="9143999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cs-CZ" sz="3300" dirty="0" smtClean="0">
                <a:solidFill>
                  <a:srgbClr val="8CADAE">
                    <a:shade val="75000"/>
                  </a:srgbClr>
                </a:solidFill>
                <a:ea typeface="+mj-ea"/>
                <a:cs typeface="+mj-cs"/>
              </a:rPr>
              <a:t>Princip konkurenčního vyloučení</a:t>
            </a:r>
            <a:br>
              <a:rPr lang="cs-CZ" sz="3300" dirty="0" smtClean="0">
                <a:solidFill>
                  <a:srgbClr val="8CADAE">
                    <a:shade val="75000"/>
                  </a:srgbClr>
                </a:solidFill>
                <a:ea typeface="+mj-ea"/>
                <a:cs typeface="+mj-cs"/>
              </a:rPr>
            </a:br>
            <a:r>
              <a:rPr lang="cs-CZ" sz="3300" dirty="0" smtClean="0">
                <a:solidFill>
                  <a:srgbClr val="8CADAE">
                    <a:shade val="75000"/>
                  </a:srgbClr>
                </a:solidFill>
                <a:ea typeface="+mj-ea"/>
                <a:cs typeface="+mj-cs"/>
              </a:rPr>
              <a:t>v ekologickém čase</a:t>
            </a:r>
            <a:br>
              <a:rPr lang="cs-CZ" sz="3300" dirty="0" smtClean="0">
                <a:solidFill>
                  <a:srgbClr val="8CADAE">
                    <a:shade val="75000"/>
                  </a:srgbClr>
                </a:solidFill>
                <a:ea typeface="+mj-ea"/>
                <a:cs typeface="+mj-cs"/>
              </a:rPr>
            </a:br>
            <a:endParaRPr lang="cs-CZ" sz="3300" dirty="0">
              <a:solidFill>
                <a:srgbClr val="8CADAE">
                  <a:shade val="75000"/>
                </a:srgbClr>
              </a:solidFill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Mezidruhová konkurence v evolučním čase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Rozdílné využívání zdrojů</a:t>
            </a:r>
          </a:p>
          <a:p>
            <a:r>
              <a:rPr lang="cs-CZ" b="1" dirty="0" smtClean="0"/>
              <a:t>Duch konkurenční minulosti- </a:t>
            </a:r>
            <a:r>
              <a:rPr lang="cs-CZ" dirty="0" smtClean="0"/>
              <a:t>kdysi si konkurovali</a:t>
            </a:r>
          </a:p>
          <a:p>
            <a:r>
              <a:rPr lang="cs-CZ" dirty="0" smtClean="0"/>
              <a:t>Pokud nejsou pohromadě využívají podobně stejný zdroj, pokud jsou v kontaktu, dochází k posunu znaků.</a:t>
            </a:r>
          </a:p>
          <a:p>
            <a:r>
              <a:rPr lang="cs-CZ" dirty="0" smtClean="0"/>
              <a:t>Těžké dokázat, ale zřejmě zásadní role.</a:t>
            </a:r>
          </a:p>
          <a:p>
            <a:r>
              <a:rPr lang="cs-CZ" dirty="0" smtClean="0"/>
              <a:t>Některé jevy nelze ani jinak vysvětlit.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Disturbance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Opakovaně snižují populační početnost druhů, které by převládli -&gt; při vhodné intenzitě, mohou zvyšovat pestrost ( například predátoři se soustřeďují na nejhojnější kořist)</a:t>
            </a:r>
          </a:p>
          <a:p>
            <a:endParaRPr lang="cs-CZ" dirty="0" smtClean="0"/>
          </a:p>
          <a:p>
            <a:r>
              <a:rPr lang="cs-CZ" dirty="0" smtClean="0"/>
              <a:t>Vždy lokální – okolí nezasaženo -&gt; mozaikovitost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disturbancí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Požáry při nahromadění mrtvé hmoty v určité části lesa.</a:t>
            </a:r>
          </a:p>
          <a:p>
            <a:r>
              <a:rPr lang="cs-CZ" dirty="0" smtClean="0"/>
              <a:t>Je pro les horší požár nebo vytěžení a odvezení dřevní hmoty ??</a:t>
            </a:r>
          </a:p>
          <a:p>
            <a:r>
              <a:rPr lang="cs-CZ" dirty="0" smtClean="0"/>
              <a:t>Ostatní </a:t>
            </a:r>
            <a:r>
              <a:rPr lang="cs-CZ" dirty="0" err="1" smtClean="0"/>
              <a:t>sukcesní</a:t>
            </a:r>
            <a:r>
              <a:rPr lang="cs-CZ" dirty="0" smtClean="0"/>
              <a:t> stádia lesa téměř nezasažena, zdroj semen, rychlá obnova spáleniště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mozaikovistost</a:t>
            </a:r>
            <a:r>
              <a:rPr lang="cs-CZ" dirty="0" smtClean="0"/>
              <a:t> &lt;-&gt; požáry 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NP YELLOWSTONE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bránění požárům -&gt; hromadění suché organické hmoty -&gt; 1988 požár se zcela vymkl kontrole a sežehl téměř celou plochu parku -&gt; přehodnocení přístupu - dnes malé lokální požáry mají téměř volný průběh                                                                  </a:t>
            </a:r>
          </a:p>
          <a:p>
            <a:endParaRPr lang="cs-CZ" dirty="0" smtClean="0"/>
          </a:p>
          <a:p>
            <a:r>
              <a:rPr lang="cs-CZ" dirty="0" smtClean="0"/>
              <a:t>Vytvoření mozaiky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dřevokazný brouk poškozuje borovice, ty schnou a jsou častěji spáleny, stromy poškozené požárem snáze napadá brouk</a:t>
            </a:r>
          </a:p>
          <a:p>
            <a:r>
              <a:rPr lang="cs-CZ" dirty="0" smtClean="0"/>
              <a:t>katastrofa ???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pouze takto trvale poškozovaný borový les se udrží, jinak by zarostl listnáči</a:t>
            </a:r>
          </a:p>
          <a:p>
            <a:r>
              <a:rPr lang="cs-CZ" dirty="0" smtClean="0"/>
              <a:t>konkurence by byla zhoubnější než predace a disturbance.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STORCH, David; MIHULKA, Stanislav. </a:t>
            </a:r>
            <a:r>
              <a:rPr lang="cs-CZ" i="1" dirty="0"/>
              <a:t>Úvod do současné ekologie</a:t>
            </a:r>
            <a:r>
              <a:rPr lang="cs-CZ" dirty="0"/>
              <a:t>. Praha: Portál, 2000, ISBN 80-7178-462-1.</a:t>
            </a:r>
          </a:p>
        </p:txBody>
      </p:sp>
    </p:spTree>
    <p:extLst>
      <p:ext uri="{BB962C8B-B14F-4D97-AF65-F5344CB8AC3E}">
        <p14:creationId xmlns:p14="http://schemas.microsoft.com/office/powerpoint/2010/main" val="82254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</TotalTime>
  <Words>405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Prezentace aplikace PowerPoint</vt:lpstr>
      <vt:lpstr>Mezidruhová kunkurence</vt:lpstr>
      <vt:lpstr>Prezentace aplikace PowerPoint</vt:lpstr>
      <vt:lpstr>Mezidruhová konkurence v evolučním čase</vt:lpstr>
      <vt:lpstr>Disturbance</vt:lpstr>
      <vt:lpstr>Příklady disturbancí </vt:lpstr>
      <vt:lpstr>NP YELLOWSTONE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Terka</dc:creator>
  <cp:lastModifiedBy>User</cp:lastModifiedBy>
  <cp:revision>4</cp:revision>
  <dcterms:created xsi:type="dcterms:W3CDTF">2013-12-08T19:48:33Z</dcterms:created>
  <dcterms:modified xsi:type="dcterms:W3CDTF">2013-12-10T13:57:28Z</dcterms:modified>
</cp:coreProperties>
</file>