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65" r:id="rId2"/>
    <p:sldId id="266" r:id="rId3"/>
    <p:sldId id="267" r:id="rId4"/>
    <p:sldId id="262" r:id="rId5"/>
    <p:sldId id="268" r:id="rId6"/>
    <p:sldId id="263" r:id="rId7"/>
    <p:sldId id="269" r:id="rId8"/>
    <p:sldId id="264" r:id="rId9"/>
    <p:sldId id="270" r:id="rId10"/>
    <p:sldId id="257" r:id="rId11"/>
    <p:sldId id="258" r:id="rId12"/>
    <p:sldId id="259" r:id="rId13"/>
    <p:sldId id="260" r:id="rId14"/>
    <p:sldId id="261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FFFFC"/>
    <a:srgbClr val="FFEFFD"/>
    <a:srgbClr val="F1E5FF"/>
    <a:srgbClr val="FEFFE7"/>
    <a:srgbClr val="EBFFFF"/>
    <a:srgbClr val="990099"/>
    <a:srgbClr val="FF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1650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95AFF1F-3F56-4DDC-99D8-02FE9E32DC24}" type="datetimeFigureOut">
              <a:rPr lang="cs-CZ" smtClean="0"/>
              <a:t>8.12.2013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2564D46-1195-49E1-B60F-476FB3A5D3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48191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2564D46-1195-49E1-B60F-476FB3A5D36C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865134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54290E-6142-4FD9-99EE-28EF49A19AB0}" type="datetimeFigureOut">
              <a:rPr lang="cs-CZ" smtClean="0"/>
              <a:t>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8D7F3E-C4C6-43EC-8035-32509211B92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47911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54290E-6142-4FD9-99EE-28EF49A19AB0}" type="datetimeFigureOut">
              <a:rPr lang="cs-CZ" smtClean="0"/>
              <a:t>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8D7F3E-C4C6-43EC-8035-32509211B92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27124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54290E-6142-4FD9-99EE-28EF49A19AB0}" type="datetimeFigureOut">
              <a:rPr lang="cs-CZ" smtClean="0"/>
              <a:t>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8D7F3E-C4C6-43EC-8035-32509211B92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55946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54290E-6142-4FD9-99EE-28EF49A19AB0}" type="datetimeFigureOut">
              <a:rPr lang="cs-CZ" smtClean="0"/>
              <a:t>8.12.2013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8D7F3E-C4C6-43EC-8035-32509211B92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97804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54290E-6142-4FD9-99EE-28EF49A19AB0}" type="datetimeFigureOut">
              <a:rPr lang="cs-CZ" smtClean="0"/>
              <a:t>8.12.2013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8D7F3E-C4C6-43EC-8035-32509211B92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2212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54290E-6142-4FD9-99EE-28EF49A19AB0}" type="datetimeFigureOut">
              <a:rPr lang="cs-CZ" smtClean="0"/>
              <a:t>8.12.2013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8D7F3E-C4C6-43EC-8035-32509211B92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12371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54290E-6142-4FD9-99EE-28EF49A19AB0}" type="datetimeFigureOut">
              <a:rPr lang="cs-CZ" smtClean="0"/>
              <a:t>8.12.2013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8D7F3E-C4C6-43EC-8035-32509211B92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50343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54290E-6142-4FD9-99EE-28EF49A19AB0}" type="datetimeFigureOut">
              <a:rPr lang="cs-CZ" smtClean="0"/>
              <a:t>8.12.2013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8D7F3E-C4C6-43EC-8035-32509211B92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93246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54290E-6142-4FD9-99EE-28EF49A19AB0}" type="datetimeFigureOut">
              <a:rPr lang="cs-CZ" smtClean="0"/>
              <a:t>8.12.2013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8D7F3E-C4C6-43EC-8035-32509211B92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82538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54290E-6142-4FD9-99EE-28EF49A19AB0}" type="datetimeFigureOut">
              <a:rPr lang="cs-CZ" smtClean="0"/>
              <a:t>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8D7F3E-C4C6-43EC-8035-32509211B92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30960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54290E-6142-4FD9-99EE-28EF49A19AB0}" type="datetimeFigureOut">
              <a:rPr lang="cs-CZ" smtClean="0"/>
              <a:t>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8D7F3E-C4C6-43EC-8035-32509211B92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576550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54290E-6142-4FD9-99EE-28EF49A19AB0}" type="datetimeFigureOut">
              <a:rPr lang="cs-CZ" smtClean="0"/>
              <a:t>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68D7F3E-C4C6-43EC-8035-32509211B92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50235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Numerace do 5</a:t>
            </a:r>
            <a:br>
              <a:rPr lang="cs-CZ" dirty="0" smtClean="0"/>
            </a:br>
            <a:r>
              <a:rPr lang="cs-CZ" dirty="0" smtClean="0"/>
              <a:t>VY_32_INOVACE_1A_06</a:t>
            </a:r>
            <a:r>
              <a:rPr lang="cs-CZ" sz="4000"/>
              <a:t/>
            </a:r>
            <a:br>
              <a:rPr lang="cs-CZ" sz="4000"/>
            </a:br>
            <a:r>
              <a:rPr lang="cs-CZ" sz="3100"/>
              <a:t>Číslo projektu: CZ.1.07/1.5.00/34.1056</a:t>
            </a:r>
            <a:endParaRPr lang="cs-CZ" sz="31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/>
              <a:t>Sada 1</a:t>
            </a:r>
          </a:p>
          <a:p>
            <a:r>
              <a:rPr lang="cs-CZ" dirty="0" smtClean="0"/>
              <a:t>Matematika</a:t>
            </a:r>
            <a:endParaRPr lang="cs-CZ" dirty="0"/>
          </a:p>
          <a:p>
            <a:r>
              <a:rPr lang="cs-CZ" dirty="0"/>
              <a:t>MŠ, ZŠ a </a:t>
            </a:r>
            <a:r>
              <a:rPr lang="cs-CZ" dirty="0" err="1"/>
              <a:t>PrŠ</a:t>
            </a:r>
            <a:r>
              <a:rPr lang="cs-CZ" dirty="0"/>
              <a:t> Trhové Sviny</a:t>
            </a:r>
          </a:p>
          <a:p>
            <a:endParaRPr lang="cs-CZ" dirty="0"/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332656"/>
            <a:ext cx="6984641" cy="15277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663969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6632"/>
            <a:ext cx="8229600" cy="6009531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cs-CZ" b="1" dirty="0" smtClean="0"/>
              <a:t>Anotace: </a:t>
            </a:r>
            <a:r>
              <a:rPr lang="cs-CZ" dirty="0"/>
              <a:t>Tento materiál je určen pro žáky při spodní hranici těžké MR a zároveň s autismem. Někteří z </a:t>
            </a:r>
            <a:r>
              <a:rPr lang="cs-CZ" dirty="0" smtClean="0"/>
              <a:t>nich obtížně </a:t>
            </a:r>
            <a:r>
              <a:rPr lang="cs-CZ" dirty="0"/>
              <a:t>komunikují, neznají základní pojmy. </a:t>
            </a:r>
            <a:r>
              <a:rPr lang="cs-CZ" dirty="0" smtClean="0"/>
              <a:t>Materiál </a:t>
            </a:r>
            <a:r>
              <a:rPr lang="cs-CZ" dirty="0"/>
              <a:t>je vzhledem k </a:t>
            </a:r>
            <a:r>
              <a:rPr lang="cs-CZ" dirty="0" smtClean="0"/>
              <a:t>postižení </a:t>
            </a:r>
            <a:r>
              <a:rPr lang="cs-CZ" dirty="0"/>
              <a:t>adekvátní jejich možnostem. </a:t>
            </a:r>
            <a:r>
              <a:rPr lang="cs-CZ" dirty="0" smtClean="0"/>
              <a:t>Je určen k procvičování numerace do 5. První strana je interaktivní. Žáci doplňují do číselné řady správná čísla. Správnost si ověřují kliknutím. Na druhé straně žáci počítají vybarvená políčka a přetahováním přiřazují správná čísla. Správná čísla mohou také spojovat čarou (rukopisné poznámky). Totéž dělají na </a:t>
            </a:r>
            <a:r>
              <a:rPr lang="cs-CZ" dirty="0" err="1" smtClean="0"/>
              <a:t>slidu</a:t>
            </a:r>
            <a:r>
              <a:rPr lang="cs-CZ" dirty="0" smtClean="0"/>
              <a:t> číslo 3 pomocí interaktivity. Na posledních pěti stránkách počítají prvky 1 – 5. Nesprávný počet prvků škrtají pomocí rukopisných poznámek. </a:t>
            </a:r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Délka trvání práce s tímto materiálem: </a:t>
            </a:r>
            <a:r>
              <a:rPr lang="cs-CZ" dirty="0"/>
              <a:t>Z</a:t>
            </a:r>
            <a:r>
              <a:rPr lang="cs-CZ" dirty="0" smtClean="0"/>
              <a:t>hruba 25 minut.</a:t>
            </a:r>
          </a:p>
          <a:p>
            <a:pPr marL="0" indent="0">
              <a:buNone/>
            </a:pPr>
            <a:r>
              <a:rPr lang="cs-CZ" b="1" dirty="0" smtClean="0"/>
              <a:t>Autor:</a:t>
            </a:r>
            <a:r>
              <a:rPr lang="cs-CZ" dirty="0" smtClean="0"/>
              <a:t> Daniela </a:t>
            </a:r>
            <a:r>
              <a:rPr lang="cs-CZ" dirty="0" err="1" smtClean="0"/>
              <a:t>Tájková</a:t>
            </a: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Datum vytvoření: </a:t>
            </a:r>
            <a:r>
              <a:rPr lang="cs-CZ" dirty="0" smtClean="0"/>
              <a:t>Podzim 2013</a:t>
            </a:r>
          </a:p>
          <a:p>
            <a:pPr marL="0" indent="0">
              <a:buNone/>
            </a:pPr>
            <a:r>
              <a:rPr lang="cs-CZ" b="1" dirty="0"/>
              <a:t>Speciální vzdělávací potřeby: </a:t>
            </a:r>
            <a:r>
              <a:rPr lang="cs-CZ" dirty="0"/>
              <a:t>PAS, MP, kombinované postižení (MP v kombinaci se zdravotním znevýhodněním, MP v kombinaci s PAS), vícečetné postižení</a:t>
            </a:r>
          </a:p>
          <a:p>
            <a:pPr marL="0" indent="0">
              <a:buNone/>
            </a:pPr>
            <a:r>
              <a:rPr lang="cs-CZ" b="1" dirty="0" smtClean="0"/>
              <a:t>Vzdělávací obor: </a:t>
            </a:r>
            <a:r>
              <a:rPr lang="cs-CZ" dirty="0" smtClean="0"/>
              <a:t>Matematika</a:t>
            </a:r>
          </a:p>
          <a:p>
            <a:pPr marL="0" indent="0">
              <a:buNone/>
            </a:pPr>
            <a:r>
              <a:rPr lang="cs-CZ" b="1" dirty="0" smtClean="0"/>
              <a:t>Druh učebního materiálu</a:t>
            </a:r>
            <a:r>
              <a:rPr lang="cs-CZ" dirty="0" smtClean="0"/>
              <a:t>: Interaktivní DUM</a:t>
            </a:r>
          </a:p>
          <a:p>
            <a:pPr marL="0" indent="0">
              <a:buNone/>
            </a:pPr>
            <a:r>
              <a:rPr lang="cs-CZ" b="1" dirty="0" smtClean="0"/>
              <a:t>Inovace:</a:t>
            </a:r>
            <a:r>
              <a:rPr lang="cs-CZ" dirty="0" smtClean="0">
                <a:latin typeface="+mj-lt"/>
                <a:cs typeface="Times New Roman" pitchFamily="18" charset="0"/>
              </a:rPr>
              <a:t> </a:t>
            </a:r>
            <a:r>
              <a:rPr lang="cs-CZ" dirty="0">
                <a:latin typeface="+mj-lt"/>
                <a:cs typeface="Times New Roman" pitchFamily="18" charset="0"/>
              </a:rPr>
              <a:t>R</a:t>
            </a:r>
            <a:r>
              <a:rPr lang="cs-CZ" dirty="0" smtClean="0">
                <a:latin typeface="+mj-lt"/>
                <a:cs typeface="Times New Roman" pitchFamily="18" charset="0"/>
              </a:rPr>
              <a:t>ukopisné </a:t>
            </a:r>
            <a:r>
              <a:rPr lang="cs-CZ" dirty="0">
                <a:latin typeface="+mj-lt"/>
                <a:cs typeface="Times New Roman" pitchFamily="18" charset="0"/>
              </a:rPr>
              <a:t>poznámky v rámci nového softwaru Microsoft</a:t>
            </a:r>
            <a:endParaRPr lang="cs-CZ" b="1" dirty="0" smtClean="0">
              <a:latin typeface="+mj-lt"/>
            </a:endParaRPr>
          </a:p>
          <a:p>
            <a:pPr marL="0" indent="0">
              <a:buNone/>
            </a:pPr>
            <a:r>
              <a:rPr lang="cs-CZ" b="1" dirty="0" smtClean="0"/>
              <a:t>Cílová skupina: </a:t>
            </a:r>
            <a:r>
              <a:rPr lang="cs-CZ" dirty="0" smtClean="0"/>
              <a:t>Žák (PAS</a:t>
            </a:r>
            <a:r>
              <a:rPr lang="cs-CZ" dirty="0"/>
              <a:t>, MP, kombinované </a:t>
            </a:r>
            <a:r>
              <a:rPr lang="cs-CZ" dirty="0" smtClean="0"/>
              <a:t>postižení -  MP </a:t>
            </a:r>
            <a:r>
              <a:rPr lang="cs-CZ" dirty="0"/>
              <a:t>v kombinaci se zdravotním znevýhodněním, MP v kombinaci </a:t>
            </a:r>
            <a:r>
              <a:rPr lang="cs-CZ"/>
              <a:t>s </a:t>
            </a:r>
            <a:r>
              <a:rPr lang="cs-CZ" smtClean="0"/>
              <a:t>PAS, </a:t>
            </a:r>
            <a:r>
              <a:rPr lang="cs-CZ"/>
              <a:t>vícečetné </a:t>
            </a:r>
            <a:r>
              <a:rPr lang="cs-CZ" smtClean="0"/>
              <a:t>postižení)</a:t>
            </a:r>
            <a:endParaRPr lang="cs-CZ" dirty="0"/>
          </a:p>
          <a:p>
            <a:pPr marL="0" indent="0">
              <a:buNone/>
            </a:pPr>
            <a:r>
              <a:rPr lang="cs-CZ" b="1" dirty="0" smtClean="0"/>
              <a:t>Stupeň a typ vzdělávání: </a:t>
            </a:r>
            <a:r>
              <a:rPr lang="cs-CZ" dirty="0" smtClean="0"/>
              <a:t>Praktická škola jednoletá</a:t>
            </a:r>
          </a:p>
        </p:txBody>
      </p:sp>
    </p:spTree>
    <p:extLst>
      <p:ext uri="{BB962C8B-B14F-4D97-AF65-F5344CB8AC3E}">
        <p14:creationId xmlns:p14="http://schemas.microsoft.com/office/powerpoint/2010/main" val="19687968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404664"/>
            <a:ext cx="8075240" cy="5721499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Doplň správné číslo. Klikni na ně. Barva ti pomůže.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899129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EFFE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" name="Přímá spojnice 5"/>
          <p:cNvCxnSpPr/>
          <p:nvPr/>
        </p:nvCxnSpPr>
        <p:spPr>
          <a:xfrm>
            <a:off x="1172340" y="426330"/>
            <a:ext cx="0" cy="576064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1748404" y="426330"/>
            <a:ext cx="0" cy="576064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2324468" y="426330"/>
            <a:ext cx="0" cy="576064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2900532" y="426330"/>
            <a:ext cx="0" cy="576064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3476596" y="426330"/>
            <a:ext cx="0" cy="576064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4052660" y="426330"/>
            <a:ext cx="0" cy="576064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 flipH="1">
            <a:off x="1172340" y="1002394"/>
            <a:ext cx="288032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>
            <a:off x="1172340" y="426330"/>
            <a:ext cx="2880320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>
            <a:off x="4716016" y="404664"/>
            <a:ext cx="0" cy="576064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>
            <a:off x="5292080" y="404664"/>
            <a:ext cx="0" cy="576064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>
            <a:off x="5868144" y="404664"/>
            <a:ext cx="0" cy="576064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>
            <a:off x="6444208" y="404664"/>
            <a:ext cx="0" cy="576064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>
            <a:off x="7020272" y="404664"/>
            <a:ext cx="0" cy="576064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41" name="Přímá spojnice 40"/>
          <p:cNvCxnSpPr/>
          <p:nvPr/>
        </p:nvCxnSpPr>
        <p:spPr>
          <a:xfrm>
            <a:off x="7596336" y="404664"/>
            <a:ext cx="0" cy="576064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42" name="Přímá spojnice 41"/>
          <p:cNvCxnSpPr/>
          <p:nvPr/>
        </p:nvCxnSpPr>
        <p:spPr>
          <a:xfrm flipH="1">
            <a:off x="4716016" y="980728"/>
            <a:ext cx="288032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43" name="Přímá spojnice 42"/>
          <p:cNvCxnSpPr/>
          <p:nvPr/>
        </p:nvCxnSpPr>
        <p:spPr>
          <a:xfrm>
            <a:off x="4716016" y="404664"/>
            <a:ext cx="2880320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76" name="Přímá spojnice 75"/>
          <p:cNvCxnSpPr/>
          <p:nvPr/>
        </p:nvCxnSpPr>
        <p:spPr>
          <a:xfrm>
            <a:off x="1176763" y="1536807"/>
            <a:ext cx="0" cy="576064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77" name="Přímá spojnice 76"/>
          <p:cNvCxnSpPr/>
          <p:nvPr/>
        </p:nvCxnSpPr>
        <p:spPr>
          <a:xfrm>
            <a:off x="1752827" y="1536807"/>
            <a:ext cx="0" cy="576064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78" name="Přímá spojnice 77"/>
          <p:cNvCxnSpPr/>
          <p:nvPr/>
        </p:nvCxnSpPr>
        <p:spPr>
          <a:xfrm>
            <a:off x="2328891" y="1536807"/>
            <a:ext cx="0" cy="576064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79" name="Přímá spojnice 78"/>
          <p:cNvCxnSpPr/>
          <p:nvPr/>
        </p:nvCxnSpPr>
        <p:spPr>
          <a:xfrm>
            <a:off x="2904955" y="1536807"/>
            <a:ext cx="0" cy="576064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80" name="Přímá spojnice 79"/>
          <p:cNvCxnSpPr/>
          <p:nvPr/>
        </p:nvCxnSpPr>
        <p:spPr>
          <a:xfrm>
            <a:off x="3481019" y="1536807"/>
            <a:ext cx="0" cy="576064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81" name="Přímá spojnice 80"/>
          <p:cNvCxnSpPr/>
          <p:nvPr/>
        </p:nvCxnSpPr>
        <p:spPr>
          <a:xfrm>
            <a:off x="4057083" y="1536807"/>
            <a:ext cx="0" cy="576064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82" name="Přímá spojnice 81"/>
          <p:cNvCxnSpPr/>
          <p:nvPr/>
        </p:nvCxnSpPr>
        <p:spPr>
          <a:xfrm flipH="1">
            <a:off x="1176763" y="2112871"/>
            <a:ext cx="288032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83" name="Přímá spojnice 82"/>
          <p:cNvCxnSpPr/>
          <p:nvPr/>
        </p:nvCxnSpPr>
        <p:spPr>
          <a:xfrm>
            <a:off x="1176763" y="1536807"/>
            <a:ext cx="2880320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84" name="Přímá spojnice 83"/>
          <p:cNvCxnSpPr/>
          <p:nvPr/>
        </p:nvCxnSpPr>
        <p:spPr>
          <a:xfrm>
            <a:off x="4716016" y="1536807"/>
            <a:ext cx="0" cy="576064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85" name="Přímá spojnice 84"/>
          <p:cNvCxnSpPr/>
          <p:nvPr/>
        </p:nvCxnSpPr>
        <p:spPr>
          <a:xfrm>
            <a:off x="5292080" y="1536807"/>
            <a:ext cx="0" cy="576064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86" name="Přímá spojnice 85"/>
          <p:cNvCxnSpPr/>
          <p:nvPr/>
        </p:nvCxnSpPr>
        <p:spPr>
          <a:xfrm>
            <a:off x="5868144" y="1536807"/>
            <a:ext cx="0" cy="576064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87" name="Přímá spojnice 86"/>
          <p:cNvCxnSpPr/>
          <p:nvPr/>
        </p:nvCxnSpPr>
        <p:spPr>
          <a:xfrm>
            <a:off x="6444208" y="1536807"/>
            <a:ext cx="0" cy="576064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88" name="Přímá spojnice 87"/>
          <p:cNvCxnSpPr/>
          <p:nvPr/>
        </p:nvCxnSpPr>
        <p:spPr>
          <a:xfrm>
            <a:off x="7020272" y="1536807"/>
            <a:ext cx="0" cy="576064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89" name="Přímá spojnice 88"/>
          <p:cNvCxnSpPr/>
          <p:nvPr/>
        </p:nvCxnSpPr>
        <p:spPr>
          <a:xfrm>
            <a:off x="7596336" y="1536807"/>
            <a:ext cx="0" cy="576064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90" name="Přímá spojnice 89"/>
          <p:cNvCxnSpPr/>
          <p:nvPr/>
        </p:nvCxnSpPr>
        <p:spPr>
          <a:xfrm flipH="1">
            <a:off x="4716016" y="2112871"/>
            <a:ext cx="288032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91" name="Přímá spojnice 90"/>
          <p:cNvCxnSpPr/>
          <p:nvPr/>
        </p:nvCxnSpPr>
        <p:spPr>
          <a:xfrm>
            <a:off x="4716016" y="1536807"/>
            <a:ext cx="2880320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92" name="Přímá spojnice 91"/>
          <p:cNvCxnSpPr/>
          <p:nvPr/>
        </p:nvCxnSpPr>
        <p:spPr>
          <a:xfrm>
            <a:off x="1128436" y="2924944"/>
            <a:ext cx="0" cy="576064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93" name="Přímá spojnice 92"/>
          <p:cNvCxnSpPr/>
          <p:nvPr/>
        </p:nvCxnSpPr>
        <p:spPr>
          <a:xfrm>
            <a:off x="1704500" y="2924944"/>
            <a:ext cx="0" cy="576064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94" name="Přímá spojnice 93"/>
          <p:cNvCxnSpPr/>
          <p:nvPr/>
        </p:nvCxnSpPr>
        <p:spPr>
          <a:xfrm>
            <a:off x="2280564" y="2924944"/>
            <a:ext cx="0" cy="576064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95" name="Přímá spojnice 94"/>
          <p:cNvCxnSpPr/>
          <p:nvPr/>
        </p:nvCxnSpPr>
        <p:spPr>
          <a:xfrm>
            <a:off x="2856628" y="2924944"/>
            <a:ext cx="0" cy="576064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96" name="Přímá spojnice 95"/>
          <p:cNvCxnSpPr/>
          <p:nvPr/>
        </p:nvCxnSpPr>
        <p:spPr>
          <a:xfrm>
            <a:off x="3432692" y="2924944"/>
            <a:ext cx="0" cy="576064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97" name="Přímá spojnice 96"/>
          <p:cNvCxnSpPr/>
          <p:nvPr/>
        </p:nvCxnSpPr>
        <p:spPr>
          <a:xfrm>
            <a:off x="4008756" y="2924944"/>
            <a:ext cx="0" cy="576064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98" name="Přímá spojnice 97"/>
          <p:cNvCxnSpPr/>
          <p:nvPr/>
        </p:nvCxnSpPr>
        <p:spPr>
          <a:xfrm flipH="1">
            <a:off x="1087471" y="3501007"/>
            <a:ext cx="288032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99" name="Přímá spojnice 98"/>
          <p:cNvCxnSpPr/>
          <p:nvPr/>
        </p:nvCxnSpPr>
        <p:spPr>
          <a:xfrm>
            <a:off x="1128436" y="2924944"/>
            <a:ext cx="2880320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32" name="Přímá spojnice 131"/>
          <p:cNvCxnSpPr/>
          <p:nvPr/>
        </p:nvCxnSpPr>
        <p:spPr>
          <a:xfrm>
            <a:off x="1082069" y="4299744"/>
            <a:ext cx="0" cy="576064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33" name="Přímá spojnice 132"/>
          <p:cNvCxnSpPr/>
          <p:nvPr/>
        </p:nvCxnSpPr>
        <p:spPr>
          <a:xfrm>
            <a:off x="1680819" y="4299744"/>
            <a:ext cx="0" cy="576064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34" name="Přímá spojnice 133"/>
          <p:cNvCxnSpPr/>
          <p:nvPr/>
        </p:nvCxnSpPr>
        <p:spPr>
          <a:xfrm>
            <a:off x="2256883" y="4299744"/>
            <a:ext cx="0" cy="576064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35" name="Přímá spojnice 134"/>
          <p:cNvCxnSpPr/>
          <p:nvPr/>
        </p:nvCxnSpPr>
        <p:spPr>
          <a:xfrm>
            <a:off x="2832947" y="4299744"/>
            <a:ext cx="0" cy="576064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36" name="Přímá spojnice 135"/>
          <p:cNvCxnSpPr/>
          <p:nvPr/>
        </p:nvCxnSpPr>
        <p:spPr>
          <a:xfrm>
            <a:off x="3409011" y="4299744"/>
            <a:ext cx="0" cy="576064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37" name="Přímá spojnice 136"/>
          <p:cNvCxnSpPr/>
          <p:nvPr/>
        </p:nvCxnSpPr>
        <p:spPr>
          <a:xfrm>
            <a:off x="3985075" y="4299744"/>
            <a:ext cx="0" cy="576064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38" name="Přímá spojnice 137"/>
          <p:cNvCxnSpPr/>
          <p:nvPr/>
        </p:nvCxnSpPr>
        <p:spPr>
          <a:xfrm flipH="1">
            <a:off x="1032747" y="4869160"/>
            <a:ext cx="302433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39" name="Přímá spojnice 138"/>
          <p:cNvCxnSpPr/>
          <p:nvPr/>
        </p:nvCxnSpPr>
        <p:spPr>
          <a:xfrm>
            <a:off x="1104755" y="4299744"/>
            <a:ext cx="2880320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40" name="Přímá spojnice 139"/>
          <p:cNvCxnSpPr/>
          <p:nvPr/>
        </p:nvCxnSpPr>
        <p:spPr>
          <a:xfrm>
            <a:off x="4765338" y="2859584"/>
            <a:ext cx="0" cy="576064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41" name="Přímá spojnice 140"/>
          <p:cNvCxnSpPr/>
          <p:nvPr/>
        </p:nvCxnSpPr>
        <p:spPr>
          <a:xfrm>
            <a:off x="5364088" y="2859584"/>
            <a:ext cx="0" cy="576064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42" name="Přímá spojnice 141"/>
          <p:cNvCxnSpPr/>
          <p:nvPr/>
        </p:nvCxnSpPr>
        <p:spPr>
          <a:xfrm>
            <a:off x="5940152" y="2859584"/>
            <a:ext cx="0" cy="576064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43" name="Přímá spojnice 142"/>
          <p:cNvCxnSpPr/>
          <p:nvPr/>
        </p:nvCxnSpPr>
        <p:spPr>
          <a:xfrm>
            <a:off x="6516216" y="2859584"/>
            <a:ext cx="0" cy="576064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44" name="Přímá spojnice 143"/>
          <p:cNvCxnSpPr/>
          <p:nvPr/>
        </p:nvCxnSpPr>
        <p:spPr>
          <a:xfrm>
            <a:off x="7092280" y="2859584"/>
            <a:ext cx="0" cy="576064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45" name="Přímá spojnice 144"/>
          <p:cNvCxnSpPr/>
          <p:nvPr/>
        </p:nvCxnSpPr>
        <p:spPr>
          <a:xfrm>
            <a:off x="7668344" y="2859584"/>
            <a:ext cx="0" cy="576064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46" name="Přímá spojnice 145"/>
          <p:cNvCxnSpPr/>
          <p:nvPr/>
        </p:nvCxnSpPr>
        <p:spPr>
          <a:xfrm flipH="1">
            <a:off x="4716016" y="3429000"/>
            <a:ext cx="302433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47" name="Přímá spojnice 146"/>
          <p:cNvCxnSpPr/>
          <p:nvPr/>
        </p:nvCxnSpPr>
        <p:spPr>
          <a:xfrm>
            <a:off x="4788024" y="2859584"/>
            <a:ext cx="2880320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48" name="Přímá spojnice 147"/>
          <p:cNvCxnSpPr/>
          <p:nvPr/>
        </p:nvCxnSpPr>
        <p:spPr>
          <a:xfrm>
            <a:off x="4828949" y="4299744"/>
            <a:ext cx="0" cy="576064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49" name="Přímá spojnice 148"/>
          <p:cNvCxnSpPr/>
          <p:nvPr/>
        </p:nvCxnSpPr>
        <p:spPr>
          <a:xfrm>
            <a:off x="5427699" y="4299744"/>
            <a:ext cx="0" cy="576064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50" name="Přímá spojnice 149"/>
          <p:cNvCxnSpPr/>
          <p:nvPr/>
        </p:nvCxnSpPr>
        <p:spPr>
          <a:xfrm>
            <a:off x="6003763" y="4299744"/>
            <a:ext cx="0" cy="576064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51" name="Přímá spojnice 150"/>
          <p:cNvCxnSpPr/>
          <p:nvPr/>
        </p:nvCxnSpPr>
        <p:spPr>
          <a:xfrm>
            <a:off x="6579827" y="4299744"/>
            <a:ext cx="0" cy="576064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52" name="Přímá spojnice 151"/>
          <p:cNvCxnSpPr/>
          <p:nvPr/>
        </p:nvCxnSpPr>
        <p:spPr>
          <a:xfrm>
            <a:off x="7155891" y="4299744"/>
            <a:ext cx="0" cy="576064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53" name="Přímá spojnice 152"/>
          <p:cNvCxnSpPr/>
          <p:nvPr/>
        </p:nvCxnSpPr>
        <p:spPr>
          <a:xfrm>
            <a:off x="7731955" y="4299744"/>
            <a:ext cx="0" cy="576064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54" name="Přímá spojnice 153"/>
          <p:cNvCxnSpPr/>
          <p:nvPr/>
        </p:nvCxnSpPr>
        <p:spPr>
          <a:xfrm flipH="1">
            <a:off x="4788024" y="4899161"/>
            <a:ext cx="302433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55" name="Přímá spojnice 154"/>
          <p:cNvCxnSpPr/>
          <p:nvPr/>
        </p:nvCxnSpPr>
        <p:spPr>
          <a:xfrm>
            <a:off x="4851635" y="4299744"/>
            <a:ext cx="2880320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56" name="TextovéPole 155"/>
          <p:cNvSpPr txBox="1"/>
          <p:nvPr/>
        </p:nvSpPr>
        <p:spPr>
          <a:xfrm>
            <a:off x="1264078" y="391196"/>
            <a:ext cx="47000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00B0F0"/>
                </a:solidFill>
              </a:rPr>
              <a:t>1</a:t>
            </a:r>
            <a:endParaRPr lang="cs-CZ" sz="4400" b="1" dirty="0">
              <a:solidFill>
                <a:srgbClr val="00B0F0"/>
              </a:solidFill>
            </a:endParaRPr>
          </a:p>
        </p:txBody>
      </p:sp>
      <p:sp>
        <p:nvSpPr>
          <p:cNvPr id="157" name="TextovéPole 156"/>
          <p:cNvSpPr txBox="1"/>
          <p:nvPr/>
        </p:nvSpPr>
        <p:spPr>
          <a:xfrm>
            <a:off x="2461657" y="329641"/>
            <a:ext cx="47000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00B0F0"/>
                </a:solidFill>
              </a:rPr>
              <a:t>3</a:t>
            </a:r>
            <a:endParaRPr lang="cs-CZ" sz="4400" b="1" dirty="0">
              <a:solidFill>
                <a:srgbClr val="00B0F0"/>
              </a:solidFill>
            </a:endParaRPr>
          </a:p>
        </p:txBody>
      </p:sp>
      <p:sp>
        <p:nvSpPr>
          <p:cNvPr id="158" name="TextovéPole 157"/>
          <p:cNvSpPr txBox="1"/>
          <p:nvPr/>
        </p:nvSpPr>
        <p:spPr>
          <a:xfrm>
            <a:off x="3080821" y="329640"/>
            <a:ext cx="47000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00B0F0"/>
                </a:solidFill>
              </a:rPr>
              <a:t>4</a:t>
            </a:r>
            <a:endParaRPr lang="cs-CZ" sz="4400" b="1" dirty="0">
              <a:solidFill>
                <a:srgbClr val="00B0F0"/>
              </a:solidFill>
            </a:endParaRPr>
          </a:p>
        </p:txBody>
      </p:sp>
      <p:sp>
        <p:nvSpPr>
          <p:cNvPr id="159" name="TextovéPole 158"/>
          <p:cNvSpPr txBox="1"/>
          <p:nvPr/>
        </p:nvSpPr>
        <p:spPr>
          <a:xfrm>
            <a:off x="3633956" y="372929"/>
            <a:ext cx="47000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00B0F0"/>
                </a:solidFill>
              </a:rPr>
              <a:t>5</a:t>
            </a:r>
            <a:endParaRPr lang="cs-CZ" sz="4400" b="1" dirty="0">
              <a:solidFill>
                <a:srgbClr val="00B0F0"/>
              </a:solidFill>
            </a:endParaRPr>
          </a:p>
        </p:txBody>
      </p:sp>
      <p:sp>
        <p:nvSpPr>
          <p:cNvPr id="176" name="TextovéPole 175"/>
          <p:cNvSpPr txBox="1"/>
          <p:nvPr/>
        </p:nvSpPr>
        <p:spPr>
          <a:xfrm>
            <a:off x="5364088" y="381569"/>
            <a:ext cx="47000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00FF"/>
                </a:solidFill>
              </a:rPr>
              <a:t>2</a:t>
            </a:r>
            <a:endParaRPr lang="cs-CZ" sz="4400" b="1" dirty="0">
              <a:solidFill>
                <a:srgbClr val="FF00FF"/>
              </a:solidFill>
            </a:endParaRPr>
          </a:p>
        </p:txBody>
      </p:sp>
      <p:sp>
        <p:nvSpPr>
          <p:cNvPr id="177" name="TextovéPole 176"/>
          <p:cNvSpPr txBox="1"/>
          <p:nvPr/>
        </p:nvSpPr>
        <p:spPr>
          <a:xfrm>
            <a:off x="5947063" y="391195"/>
            <a:ext cx="47000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00FF"/>
                </a:solidFill>
              </a:rPr>
              <a:t>3</a:t>
            </a:r>
            <a:endParaRPr lang="cs-CZ" sz="4400" b="1" dirty="0">
              <a:solidFill>
                <a:srgbClr val="FF00FF"/>
              </a:solidFill>
            </a:endParaRPr>
          </a:p>
        </p:txBody>
      </p:sp>
      <p:sp>
        <p:nvSpPr>
          <p:cNvPr id="178" name="TextovéPole 177"/>
          <p:cNvSpPr txBox="1"/>
          <p:nvPr/>
        </p:nvSpPr>
        <p:spPr>
          <a:xfrm>
            <a:off x="6516216" y="404902"/>
            <a:ext cx="47000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00FF"/>
                </a:solidFill>
              </a:rPr>
              <a:t>4</a:t>
            </a:r>
            <a:endParaRPr lang="cs-CZ" sz="4400" b="1" dirty="0">
              <a:solidFill>
                <a:srgbClr val="FF00FF"/>
              </a:solidFill>
            </a:endParaRPr>
          </a:p>
        </p:txBody>
      </p:sp>
      <p:sp>
        <p:nvSpPr>
          <p:cNvPr id="179" name="TextovéPole 178"/>
          <p:cNvSpPr txBox="1"/>
          <p:nvPr/>
        </p:nvSpPr>
        <p:spPr>
          <a:xfrm>
            <a:off x="7092280" y="372928"/>
            <a:ext cx="47000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00FF"/>
                </a:solidFill>
              </a:rPr>
              <a:t>5</a:t>
            </a:r>
            <a:endParaRPr lang="cs-CZ" sz="4400" b="1" dirty="0">
              <a:solidFill>
                <a:srgbClr val="FF00FF"/>
              </a:solidFill>
            </a:endParaRPr>
          </a:p>
        </p:txBody>
      </p:sp>
      <p:sp>
        <p:nvSpPr>
          <p:cNvPr id="180" name="TextovéPole 179"/>
          <p:cNvSpPr txBox="1"/>
          <p:nvPr/>
        </p:nvSpPr>
        <p:spPr>
          <a:xfrm>
            <a:off x="1286795" y="1504704"/>
            <a:ext cx="47000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00B050"/>
                </a:solidFill>
              </a:rPr>
              <a:t>1</a:t>
            </a:r>
            <a:endParaRPr lang="cs-CZ" sz="4400" b="1" dirty="0">
              <a:solidFill>
                <a:srgbClr val="00B050"/>
              </a:solidFill>
            </a:endParaRPr>
          </a:p>
        </p:txBody>
      </p:sp>
      <p:sp>
        <p:nvSpPr>
          <p:cNvPr id="181" name="TextovéPole 180"/>
          <p:cNvSpPr txBox="1"/>
          <p:nvPr/>
        </p:nvSpPr>
        <p:spPr>
          <a:xfrm>
            <a:off x="1855926" y="1491866"/>
            <a:ext cx="47000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00B050"/>
                </a:solidFill>
              </a:rPr>
              <a:t>2</a:t>
            </a:r>
            <a:endParaRPr lang="cs-CZ" sz="4400" b="1" dirty="0">
              <a:solidFill>
                <a:srgbClr val="00B050"/>
              </a:solidFill>
            </a:endParaRPr>
          </a:p>
        </p:txBody>
      </p:sp>
      <p:sp>
        <p:nvSpPr>
          <p:cNvPr id="182" name="TextovéPole 181"/>
          <p:cNvSpPr txBox="1"/>
          <p:nvPr/>
        </p:nvSpPr>
        <p:spPr>
          <a:xfrm>
            <a:off x="2986114" y="1493110"/>
            <a:ext cx="47000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00B050"/>
                </a:solidFill>
              </a:rPr>
              <a:t>4</a:t>
            </a:r>
            <a:endParaRPr lang="cs-CZ" sz="4400" b="1" dirty="0">
              <a:solidFill>
                <a:srgbClr val="00B050"/>
              </a:solidFill>
            </a:endParaRPr>
          </a:p>
        </p:txBody>
      </p:sp>
      <p:sp>
        <p:nvSpPr>
          <p:cNvPr id="184" name="TextovéPole 183"/>
          <p:cNvSpPr txBox="1"/>
          <p:nvPr/>
        </p:nvSpPr>
        <p:spPr>
          <a:xfrm>
            <a:off x="2414243" y="1504704"/>
            <a:ext cx="47000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00B050"/>
                </a:solidFill>
              </a:rPr>
              <a:t>3</a:t>
            </a:r>
            <a:endParaRPr lang="cs-CZ" sz="4400" b="1" dirty="0">
              <a:solidFill>
                <a:srgbClr val="00B050"/>
              </a:solidFill>
            </a:endParaRPr>
          </a:p>
        </p:txBody>
      </p:sp>
      <p:sp>
        <p:nvSpPr>
          <p:cNvPr id="185" name="TextovéPole 184"/>
          <p:cNvSpPr txBox="1"/>
          <p:nvPr/>
        </p:nvSpPr>
        <p:spPr>
          <a:xfrm>
            <a:off x="4788024" y="1440118"/>
            <a:ext cx="47000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chemeClr val="accent6">
                    <a:lumMod val="75000"/>
                  </a:schemeClr>
                </a:solidFill>
              </a:rPr>
              <a:t>1</a:t>
            </a:r>
            <a:endParaRPr lang="cs-CZ" sz="44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86" name="TextovéPole 185"/>
          <p:cNvSpPr txBox="1"/>
          <p:nvPr/>
        </p:nvSpPr>
        <p:spPr>
          <a:xfrm>
            <a:off x="5364088" y="1465475"/>
            <a:ext cx="47000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chemeClr val="accent6">
                    <a:lumMod val="75000"/>
                  </a:schemeClr>
                </a:solidFill>
              </a:rPr>
              <a:t>2</a:t>
            </a:r>
            <a:endParaRPr lang="cs-CZ" sz="44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87" name="TextovéPole 186"/>
          <p:cNvSpPr txBox="1"/>
          <p:nvPr/>
        </p:nvSpPr>
        <p:spPr>
          <a:xfrm>
            <a:off x="5929515" y="1456597"/>
            <a:ext cx="47000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chemeClr val="accent6">
                    <a:lumMod val="75000"/>
                  </a:schemeClr>
                </a:solidFill>
              </a:rPr>
              <a:t>3</a:t>
            </a:r>
            <a:endParaRPr lang="cs-CZ" sz="44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88" name="TextovéPole 187"/>
          <p:cNvSpPr txBox="1"/>
          <p:nvPr/>
        </p:nvSpPr>
        <p:spPr>
          <a:xfrm>
            <a:off x="7092280" y="1440118"/>
            <a:ext cx="47000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chemeClr val="accent6">
                    <a:lumMod val="75000"/>
                  </a:schemeClr>
                </a:solidFill>
              </a:rPr>
              <a:t>5</a:t>
            </a:r>
            <a:endParaRPr lang="cs-CZ" sz="44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89" name="TextovéPole 188"/>
          <p:cNvSpPr txBox="1"/>
          <p:nvPr/>
        </p:nvSpPr>
        <p:spPr>
          <a:xfrm>
            <a:off x="1207847" y="2859584"/>
            <a:ext cx="47000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990099"/>
                </a:solidFill>
              </a:rPr>
              <a:t>1</a:t>
            </a:r>
            <a:endParaRPr lang="cs-CZ" sz="4400" b="1" dirty="0">
              <a:solidFill>
                <a:srgbClr val="990099"/>
              </a:solidFill>
            </a:endParaRPr>
          </a:p>
        </p:txBody>
      </p:sp>
      <p:sp>
        <p:nvSpPr>
          <p:cNvPr id="190" name="TextovéPole 189"/>
          <p:cNvSpPr txBox="1"/>
          <p:nvPr/>
        </p:nvSpPr>
        <p:spPr>
          <a:xfrm>
            <a:off x="1798961" y="2870681"/>
            <a:ext cx="47000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990099"/>
                </a:solidFill>
              </a:rPr>
              <a:t>2</a:t>
            </a:r>
            <a:endParaRPr lang="cs-CZ" sz="4400" b="1" dirty="0">
              <a:solidFill>
                <a:srgbClr val="990099"/>
              </a:solidFill>
            </a:endParaRPr>
          </a:p>
        </p:txBody>
      </p:sp>
      <p:sp>
        <p:nvSpPr>
          <p:cNvPr id="191" name="TextovéPole 190"/>
          <p:cNvSpPr txBox="1"/>
          <p:nvPr/>
        </p:nvSpPr>
        <p:spPr>
          <a:xfrm>
            <a:off x="2955771" y="2828255"/>
            <a:ext cx="47000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990099"/>
                </a:solidFill>
              </a:rPr>
              <a:t>4</a:t>
            </a:r>
            <a:endParaRPr lang="cs-CZ" sz="4400" b="1" dirty="0">
              <a:solidFill>
                <a:srgbClr val="990099"/>
              </a:solidFill>
            </a:endParaRPr>
          </a:p>
        </p:txBody>
      </p:sp>
      <p:sp>
        <p:nvSpPr>
          <p:cNvPr id="192" name="TextovéPole 191"/>
          <p:cNvSpPr txBox="1"/>
          <p:nvPr/>
        </p:nvSpPr>
        <p:spPr>
          <a:xfrm>
            <a:off x="3536530" y="2797631"/>
            <a:ext cx="47000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990099"/>
                </a:solidFill>
              </a:rPr>
              <a:t>5</a:t>
            </a:r>
            <a:endParaRPr lang="cs-CZ" sz="4400" b="1" dirty="0">
              <a:solidFill>
                <a:srgbClr val="990099"/>
              </a:solidFill>
            </a:endParaRPr>
          </a:p>
        </p:txBody>
      </p:sp>
      <p:sp>
        <p:nvSpPr>
          <p:cNvPr id="193" name="TextovéPole 192"/>
          <p:cNvSpPr txBox="1"/>
          <p:nvPr/>
        </p:nvSpPr>
        <p:spPr>
          <a:xfrm>
            <a:off x="4873376" y="2762895"/>
            <a:ext cx="47000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1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194" name="TextovéPole 193"/>
          <p:cNvSpPr txBox="1"/>
          <p:nvPr/>
        </p:nvSpPr>
        <p:spPr>
          <a:xfrm>
            <a:off x="6065192" y="2786534"/>
            <a:ext cx="47000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3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195" name="TextovéPole 194"/>
          <p:cNvSpPr txBox="1"/>
          <p:nvPr/>
        </p:nvSpPr>
        <p:spPr>
          <a:xfrm>
            <a:off x="7101647" y="2762895"/>
            <a:ext cx="47000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5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196" name="TextovéPole 195"/>
          <p:cNvSpPr txBox="1"/>
          <p:nvPr/>
        </p:nvSpPr>
        <p:spPr>
          <a:xfrm>
            <a:off x="1855926" y="4255804"/>
            <a:ext cx="45719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C00000"/>
                </a:solidFill>
              </a:rPr>
              <a:t>2</a:t>
            </a:r>
            <a:endParaRPr lang="cs-CZ" sz="4400" b="1" dirty="0">
              <a:solidFill>
                <a:srgbClr val="C00000"/>
              </a:solidFill>
            </a:endParaRPr>
          </a:p>
        </p:txBody>
      </p:sp>
      <p:sp>
        <p:nvSpPr>
          <p:cNvPr id="197" name="TextovéPole 196"/>
          <p:cNvSpPr txBox="1"/>
          <p:nvPr/>
        </p:nvSpPr>
        <p:spPr>
          <a:xfrm>
            <a:off x="2948239" y="4203055"/>
            <a:ext cx="47000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C00000"/>
                </a:solidFill>
              </a:rPr>
              <a:t>4</a:t>
            </a:r>
            <a:endParaRPr lang="cs-CZ" sz="4400" b="1" dirty="0">
              <a:solidFill>
                <a:srgbClr val="C00000"/>
              </a:solidFill>
            </a:endParaRPr>
          </a:p>
        </p:txBody>
      </p:sp>
      <p:sp>
        <p:nvSpPr>
          <p:cNvPr id="198" name="TextovéPole 197"/>
          <p:cNvSpPr txBox="1"/>
          <p:nvPr/>
        </p:nvSpPr>
        <p:spPr>
          <a:xfrm>
            <a:off x="3546150" y="4203054"/>
            <a:ext cx="47000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C00000"/>
                </a:solidFill>
              </a:rPr>
              <a:t>5</a:t>
            </a:r>
            <a:endParaRPr lang="cs-CZ" sz="4400" b="1" dirty="0">
              <a:solidFill>
                <a:srgbClr val="C00000"/>
              </a:solidFill>
            </a:endParaRPr>
          </a:p>
        </p:txBody>
      </p:sp>
      <p:sp>
        <p:nvSpPr>
          <p:cNvPr id="199" name="TextovéPole 198"/>
          <p:cNvSpPr txBox="1"/>
          <p:nvPr/>
        </p:nvSpPr>
        <p:spPr>
          <a:xfrm>
            <a:off x="4966692" y="4251639"/>
            <a:ext cx="23221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1</a:t>
            </a:r>
            <a:endParaRPr lang="cs-CZ" sz="4400" b="1" dirty="0"/>
          </a:p>
        </p:txBody>
      </p:sp>
      <p:sp>
        <p:nvSpPr>
          <p:cNvPr id="200" name="TextovéPole 199"/>
          <p:cNvSpPr txBox="1"/>
          <p:nvPr/>
        </p:nvSpPr>
        <p:spPr>
          <a:xfrm>
            <a:off x="5452869" y="4251638"/>
            <a:ext cx="47000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2</a:t>
            </a:r>
            <a:endParaRPr lang="cs-CZ" sz="4400" b="1" dirty="0"/>
          </a:p>
        </p:txBody>
      </p:sp>
      <p:sp>
        <p:nvSpPr>
          <p:cNvPr id="201" name="TextovéPole 200"/>
          <p:cNvSpPr txBox="1"/>
          <p:nvPr/>
        </p:nvSpPr>
        <p:spPr>
          <a:xfrm>
            <a:off x="6099760" y="4272558"/>
            <a:ext cx="47000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3</a:t>
            </a:r>
            <a:endParaRPr lang="cs-CZ" sz="4400" b="1" dirty="0"/>
          </a:p>
        </p:txBody>
      </p:sp>
      <p:sp>
        <p:nvSpPr>
          <p:cNvPr id="202" name="TextovéPole 201"/>
          <p:cNvSpPr txBox="1"/>
          <p:nvPr/>
        </p:nvSpPr>
        <p:spPr>
          <a:xfrm>
            <a:off x="6932693" y="5837716"/>
            <a:ext cx="47000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4</a:t>
            </a:r>
            <a:endParaRPr lang="cs-CZ" sz="4400" b="1" dirty="0"/>
          </a:p>
        </p:txBody>
      </p:sp>
      <p:sp>
        <p:nvSpPr>
          <p:cNvPr id="203" name="TextovéPole 202"/>
          <p:cNvSpPr txBox="1"/>
          <p:nvPr/>
        </p:nvSpPr>
        <p:spPr>
          <a:xfrm>
            <a:off x="1051795" y="5820609"/>
            <a:ext cx="47000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5</a:t>
            </a:r>
            <a:endParaRPr lang="cs-CZ" sz="4400" b="1" dirty="0"/>
          </a:p>
        </p:txBody>
      </p:sp>
      <p:sp>
        <p:nvSpPr>
          <p:cNvPr id="204" name="TextovéPole 203"/>
          <p:cNvSpPr txBox="1"/>
          <p:nvPr/>
        </p:nvSpPr>
        <p:spPr>
          <a:xfrm>
            <a:off x="336141" y="5837715"/>
            <a:ext cx="47000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2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205" name="TextovéPole 204"/>
          <p:cNvSpPr txBox="1"/>
          <p:nvPr/>
        </p:nvSpPr>
        <p:spPr>
          <a:xfrm>
            <a:off x="3985075" y="5824004"/>
            <a:ext cx="47000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4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206" name="TextovéPole 205"/>
          <p:cNvSpPr txBox="1"/>
          <p:nvPr/>
        </p:nvSpPr>
        <p:spPr>
          <a:xfrm>
            <a:off x="3269454" y="5864606"/>
            <a:ext cx="47000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00B050"/>
                </a:solidFill>
              </a:rPr>
              <a:t>5</a:t>
            </a:r>
            <a:endParaRPr lang="cs-CZ" sz="4400" b="1" dirty="0">
              <a:solidFill>
                <a:srgbClr val="00B050"/>
              </a:solidFill>
            </a:endParaRPr>
          </a:p>
        </p:txBody>
      </p:sp>
      <p:sp>
        <p:nvSpPr>
          <p:cNvPr id="207" name="TextovéPole 206"/>
          <p:cNvSpPr txBox="1"/>
          <p:nvPr/>
        </p:nvSpPr>
        <p:spPr>
          <a:xfrm>
            <a:off x="1878785" y="5801949"/>
            <a:ext cx="47000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chemeClr val="accent6">
                    <a:lumMod val="75000"/>
                  </a:schemeClr>
                </a:solidFill>
              </a:rPr>
              <a:t>4</a:t>
            </a:r>
            <a:endParaRPr lang="cs-CZ" sz="44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208" name="TextovéPole 207"/>
          <p:cNvSpPr txBox="1"/>
          <p:nvPr/>
        </p:nvSpPr>
        <p:spPr>
          <a:xfrm>
            <a:off x="2610821" y="5801949"/>
            <a:ext cx="47000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00FF"/>
                </a:solidFill>
              </a:rPr>
              <a:t>1</a:t>
            </a:r>
            <a:endParaRPr lang="cs-CZ" sz="4400" b="1" dirty="0">
              <a:solidFill>
                <a:srgbClr val="FF00FF"/>
              </a:solidFill>
            </a:endParaRPr>
          </a:p>
        </p:txBody>
      </p:sp>
      <p:sp>
        <p:nvSpPr>
          <p:cNvPr id="209" name="TextovéPole 208"/>
          <p:cNvSpPr txBox="1"/>
          <p:nvPr/>
        </p:nvSpPr>
        <p:spPr>
          <a:xfrm>
            <a:off x="5487124" y="5864606"/>
            <a:ext cx="47000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C00000"/>
                </a:solidFill>
              </a:rPr>
              <a:t>1</a:t>
            </a:r>
            <a:endParaRPr lang="cs-CZ" sz="4400" b="1" dirty="0">
              <a:solidFill>
                <a:srgbClr val="C00000"/>
              </a:solidFill>
            </a:endParaRPr>
          </a:p>
        </p:txBody>
      </p:sp>
      <p:sp>
        <p:nvSpPr>
          <p:cNvPr id="210" name="TextovéPole 209"/>
          <p:cNvSpPr txBox="1"/>
          <p:nvPr/>
        </p:nvSpPr>
        <p:spPr>
          <a:xfrm>
            <a:off x="7884368" y="5791896"/>
            <a:ext cx="47000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C00000"/>
                </a:solidFill>
              </a:rPr>
              <a:t>3</a:t>
            </a:r>
            <a:endParaRPr lang="cs-CZ" sz="4400" b="1" dirty="0">
              <a:solidFill>
                <a:srgbClr val="C00000"/>
              </a:solidFill>
            </a:endParaRPr>
          </a:p>
        </p:txBody>
      </p:sp>
      <p:sp>
        <p:nvSpPr>
          <p:cNvPr id="211" name="TextovéPole 210"/>
          <p:cNvSpPr txBox="1"/>
          <p:nvPr/>
        </p:nvSpPr>
        <p:spPr>
          <a:xfrm>
            <a:off x="4716016" y="5864605"/>
            <a:ext cx="47000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990099"/>
                </a:solidFill>
              </a:rPr>
              <a:t>3</a:t>
            </a:r>
            <a:endParaRPr lang="cs-CZ" sz="4400" b="1" dirty="0">
              <a:solidFill>
                <a:srgbClr val="990099"/>
              </a:solidFill>
            </a:endParaRPr>
          </a:p>
        </p:txBody>
      </p:sp>
      <p:sp>
        <p:nvSpPr>
          <p:cNvPr id="212" name="TextovéPole 211"/>
          <p:cNvSpPr txBox="1"/>
          <p:nvPr/>
        </p:nvSpPr>
        <p:spPr>
          <a:xfrm>
            <a:off x="6209208" y="5830218"/>
            <a:ext cx="47000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0070C0"/>
                </a:solidFill>
              </a:rPr>
              <a:t>2</a:t>
            </a:r>
            <a:endParaRPr lang="cs-CZ" sz="44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796741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-1.09646E-6 L -0.4882 -0.78371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410" y="-3918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2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0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1.16586E-6 L 0.0224 -0.63128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20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11" y="-3157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6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9.73861E-7 L -0.26771 -0.44067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2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385" y="-2204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1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20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9.73861E-7 L -0.48038 -0.24127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20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028" y="-1207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9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2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022E-16 4.11751E-7 L -0.62205 -0.23086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2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1111" y="-1154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0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20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4.11751E-7 L 0.504 -0.64007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20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5191" y="-3201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7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0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4.11751E-7 L 0.57482 -0.44067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20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8733" y="-2204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4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20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4.18691E-6 L 0.29062 -0.44692 " pathEditMode="relative" rAng="0" ptsTypes="AA">
                                      <p:cBhvr>
                                        <p:cTn id="41" dur="2000" fill="hold"/>
                                        <p:tgtEl>
                                          <p:spTgt spid="20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531" y="-2234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20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3.62017E-6 L -0.03975 -0.22855 " pathEditMode="relative" rAng="0" ptsTypes="AA">
                                      <p:cBhvr>
                                        <p:cTn id="46" dur="2000" fill="hold"/>
                                        <p:tgtEl>
                                          <p:spTgt spid="20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97" y="-1142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2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20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2.6787E-6 L 0.23594 -0.78996 " pathEditMode="relative" rAng="0" ptsTypes="AA">
                                      <p:cBhvr>
                                        <p:cTn id="51" dur="2000" fill="hold"/>
                                        <p:tgtEl>
                                          <p:spTgt spid="20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788" y="-3951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8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20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486 -0.00601 L 0.68212 -0.21582 " pathEditMode="relative" rAng="0" ptsTypes="AA">
                                      <p:cBhvr>
                                        <p:cTn id="56" dur="2000" fill="hold"/>
                                        <p:tgtEl>
                                          <p:spTgt spid="20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3854" y="-1050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3"/>
                  </p:tgtEl>
                </p:cond>
              </p:nextCondLst>
            </p:seq>
          </p:childTnLst>
        </p:cTn>
      </p:par>
    </p:tnLst>
    <p:bldLst>
      <p:bldP spid="202" grpId="0"/>
      <p:bldP spid="203" grpId="0"/>
      <p:bldP spid="204" grpId="0"/>
      <p:bldP spid="205" grpId="0"/>
      <p:bldP spid="206" grpId="0"/>
      <p:bldP spid="207" grpId="0"/>
      <p:bldP spid="208" grpId="0"/>
      <p:bldP spid="209" grpId="0"/>
      <p:bldP spid="210" grpId="0"/>
      <p:bldP spid="211" grpId="0"/>
      <p:bldP spid="21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88640"/>
            <a:ext cx="8291264" cy="593752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Spočítej vybarvené čtverečky.</a:t>
            </a:r>
          </a:p>
          <a:p>
            <a:pPr marL="0" indent="0">
              <a:buNone/>
            </a:pPr>
            <a:r>
              <a:rPr lang="cs-CZ" dirty="0" smtClean="0"/>
              <a:t>Přiřaď čarou správné číslo.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076632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B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Skupina 6"/>
          <p:cNvGrpSpPr/>
          <p:nvPr/>
        </p:nvGrpSpPr>
        <p:grpSpPr>
          <a:xfrm>
            <a:off x="528603" y="5727099"/>
            <a:ext cx="2888744" cy="510213"/>
            <a:chOff x="528603" y="5727099"/>
            <a:chExt cx="2888744" cy="510213"/>
          </a:xfrm>
        </p:grpSpPr>
        <p:sp>
          <p:nvSpPr>
            <p:cNvPr id="9" name="Obdélník 8"/>
            <p:cNvSpPr/>
            <p:nvPr/>
          </p:nvSpPr>
          <p:spPr>
            <a:xfrm>
              <a:off x="528603" y="5733256"/>
              <a:ext cx="576064" cy="504056"/>
            </a:xfrm>
            <a:prstGeom prst="rect">
              <a:avLst/>
            </a:prstGeom>
            <a:solidFill>
              <a:schemeClr val="accent6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Obdélník 9"/>
            <p:cNvSpPr/>
            <p:nvPr/>
          </p:nvSpPr>
          <p:spPr>
            <a:xfrm>
              <a:off x="1104667" y="5733256"/>
              <a:ext cx="576064" cy="504056"/>
            </a:xfrm>
            <a:prstGeom prst="rect">
              <a:avLst/>
            </a:prstGeom>
            <a:solidFill>
              <a:schemeClr val="accent6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" name="Obdélník 10"/>
            <p:cNvSpPr/>
            <p:nvPr/>
          </p:nvSpPr>
          <p:spPr>
            <a:xfrm>
              <a:off x="1680731" y="5727099"/>
              <a:ext cx="576064" cy="504056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Obdélník 11"/>
            <p:cNvSpPr/>
            <p:nvPr/>
          </p:nvSpPr>
          <p:spPr>
            <a:xfrm>
              <a:off x="2261747" y="5727099"/>
              <a:ext cx="576064" cy="504056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Obdélník 12"/>
            <p:cNvSpPr/>
            <p:nvPr/>
          </p:nvSpPr>
          <p:spPr>
            <a:xfrm>
              <a:off x="2841283" y="5727099"/>
              <a:ext cx="576064" cy="504056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6" name="Skupina 5"/>
          <p:cNvGrpSpPr/>
          <p:nvPr/>
        </p:nvGrpSpPr>
        <p:grpSpPr>
          <a:xfrm>
            <a:off x="467544" y="4574971"/>
            <a:ext cx="2885272" cy="510213"/>
            <a:chOff x="467544" y="4574971"/>
            <a:chExt cx="2885272" cy="510213"/>
          </a:xfrm>
        </p:grpSpPr>
        <p:sp>
          <p:nvSpPr>
            <p:cNvPr id="29" name="Obdélník 28"/>
            <p:cNvSpPr/>
            <p:nvPr/>
          </p:nvSpPr>
          <p:spPr>
            <a:xfrm>
              <a:off x="467544" y="4581128"/>
              <a:ext cx="576064" cy="504056"/>
            </a:xfrm>
            <a:prstGeom prst="rect">
              <a:avLst/>
            </a:prstGeom>
            <a:solidFill>
              <a:srgbClr val="7030A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0" name="Obdélník 29"/>
            <p:cNvSpPr/>
            <p:nvPr/>
          </p:nvSpPr>
          <p:spPr>
            <a:xfrm>
              <a:off x="1043608" y="4581128"/>
              <a:ext cx="576064" cy="504056"/>
            </a:xfrm>
            <a:prstGeom prst="rect">
              <a:avLst/>
            </a:prstGeom>
            <a:solidFill>
              <a:srgbClr val="7030A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1" name="Obdélník 30"/>
            <p:cNvSpPr/>
            <p:nvPr/>
          </p:nvSpPr>
          <p:spPr>
            <a:xfrm>
              <a:off x="1619672" y="4574971"/>
              <a:ext cx="576064" cy="504056"/>
            </a:xfrm>
            <a:prstGeom prst="rect">
              <a:avLst/>
            </a:prstGeom>
            <a:solidFill>
              <a:srgbClr val="7030A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2" name="Obdélník 31"/>
            <p:cNvSpPr/>
            <p:nvPr/>
          </p:nvSpPr>
          <p:spPr>
            <a:xfrm>
              <a:off x="2200688" y="4574971"/>
              <a:ext cx="576064" cy="504056"/>
            </a:xfrm>
            <a:prstGeom prst="rect">
              <a:avLst/>
            </a:prstGeom>
            <a:solidFill>
              <a:srgbClr val="7030A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3" name="Obdélník 32"/>
            <p:cNvSpPr/>
            <p:nvPr/>
          </p:nvSpPr>
          <p:spPr>
            <a:xfrm>
              <a:off x="2776752" y="4574971"/>
              <a:ext cx="576064" cy="504056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5" name="Skupina 4"/>
          <p:cNvGrpSpPr/>
          <p:nvPr/>
        </p:nvGrpSpPr>
        <p:grpSpPr>
          <a:xfrm>
            <a:off x="467544" y="3539483"/>
            <a:ext cx="2885272" cy="510213"/>
            <a:chOff x="467544" y="3539483"/>
            <a:chExt cx="2885272" cy="510213"/>
          </a:xfrm>
        </p:grpSpPr>
        <p:sp>
          <p:nvSpPr>
            <p:cNvPr id="34" name="Obdélník 33"/>
            <p:cNvSpPr/>
            <p:nvPr/>
          </p:nvSpPr>
          <p:spPr>
            <a:xfrm>
              <a:off x="467544" y="3545640"/>
              <a:ext cx="576064" cy="504056"/>
            </a:xfrm>
            <a:prstGeom prst="rect">
              <a:avLst/>
            </a:prstGeom>
            <a:solidFill>
              <a:srgbClr val="00B0F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5" name="Obdélník 34"/>
            <p:cNvSpPr/>
            <p:nvPr/>
          </p:nvSpPr>
          <p:spPr>
            <a:xfrm>
              <a:off x="1043608" y="3539483"/>
              <a:ext cx="576064" cy="504056"/>
            </a:xfrm>
            <a:prstGeom prst="rect">
              <a:avLst/>
            </a:prstGeom>
            <a:solidFill>
              <a:srgbClr val="00B0F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6" name="Obdélník 35"/>
            <p:cNvSpPr/>
            <p:nvPr/>
          </p:nvSpPr>
          <p:spPr>
            <a:xfrm>
              <a:off x="1619672" y="3539483"/>
              <a:ext cx="576064" cy="504056"/>
            </a:xfrm>
            <a:prstGeom prst="rect">
              <a:avLst/>
            </a:prstGeom>
            <a:solidFill>
              <a:srgbClr val="00B0F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7" name="Obdélník 36"/>
            <p:cNvSpPr/>
            <p:nvPr/>
          </p:nvSpPr>
          <p:spPr>
            <a:xfrm>
              <a:off x="2200688" y="3539483"/>
              <a:ext cx="576064" cy="504056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8" name="Obdélník 37"/>
            <p:cNvSpPr/>
            <p:nvPr/>
          </p:nvSpPr>
          <p:spPr>
            <a:xfrm>
              <a:off x="2776752" y="3539483"/>
              <a:ext cx="576064" cy="504056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4" name="Skupina 3"/>
          <p:cNvGrpSpPr/>
          <p:nvPr/>
        </p:nvGrpSpPr>
        <p:grpSpPr>
          <a:xfrm>
            <a:off x="460095" y="2536307"/>
            <a:ext cx="2885272" cy="504056"/>
            <a:chOff x="460095" y="2536307"/>
            <a:chExt cx="2885272" cy="504056"/>
          </a:xfrm>
        </p:grpSpPr>
        <p:sp>
          <p:nvSpPr>
            <p:cNvPr id="39" name="Obdélník 38"/>
            <p:cNvSpPr/>
            <p:nvPr/>
          </p:nvSpPr>
          <p:spPr>
            <a:xfrm>
              <a:off x="460095" y="2536307"/>
              <a:ext cx="576064" cy="504056"/>
            </a:xfrm>
            <a:prstGeom prst="rect">
              <a:avLst/>
            </a:prstGeom>
            <a:solidFill>
              <a:srgbClr val="92D05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0" name="Obdélník 39"/>
            <p:cNvSpPr/>
            <p:nvPr/>
          </p:nvSpPr>
          <p:spPr>
            <a:xfrm>
              <a:off x="1036159" y="2536307"/>
              <a:ext cx="576064" cy="504056"/>
            </a:xfrm>
            <a:prstGeom prst="rect">
              <a:avLst/>
            </a:prstGeom>
            <a:solidFill>
              <a:srgbClr val="92D05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1" name="Obdélník 40"/>
            <p:cNvSpPr/>
            <p:nvPr/>
          </p:nvSpPr>
          <p:spPr>
            <a:xfrm>
              <a:off x="1612223" y="2536307"/>
              <a:ext cx="576064" cy="504056"/>
            </a:xfrm>
            <a:prstGeom prst="rect">
              <a:avLst/>
            </a:prstGeom>
            <a:solidFill>
              <a:srgbClr val="92D05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2" name="Obdélník 41"/>
            <p:cNvSpPr/>
            <p:nvPr/>
          </p:nvSpPr>
          <p:spPr>
            <a:xfrm>
              <a:off x="2193239" y="2536307"/>
              <a:ext cx="576064" cy="504056"/>
            </a:xfrm>
            <a:prstGeom prst="rect">
              <a:avLst/>
            </a:prstGeom>
            <a:solidFill>
              <a:srgbClr val="92D05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3" name="Obdélník 42"/>
            <p:cNvSpPr/>
            <p:nvPr/>
          </p:nvSpPr>
          <p:spPr>
            <a:xfrm>
              <a:off x="2769303" y="2536307"/>
              <a:ext cx="576064" cy="504056"/>
            </a:xfrm>
            <a:prstGeom prst="rect">
              <a:avLst/>
            </a:prstGeom>
            <a:solidFill>
              <a:srgbClr val="92D05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" name="Skupina 2"/>
          <p:cNvGrpSpPr/>
          <p:nvPr/>
        </p:nvGrpSpPr>
        <p:grpSpPr>
          <a:xfrm>
            <a:off x="475422" y="1462573"/>
            <a:ext cx="2877394" cy="510213"/>
            <a:chOff x="475422" y="1462573"/>
            <a:chExt cx="2877394" cy="510213"/>
          </a:xfrm>
        </p:grpSpPr>
        <p:sp>
          <p:nvSpPr>
            <p:cNvPr id="44" name="Obdélník 43"/>
            <p:cNvSpPr/>
            <p:nvPr/>
          </p:nvSpPr>
          <p:spPr>
            <a:xfrm>
              <a:off x="475422" y="1468730"/>
              <a:ext cx="576064" cy="504056"/>
            </a:xfrm>
            <a:prstGeom prst="rect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5" name="Obdélník 44"/>
            <p:cNvSpPr/>
            <p:nvPr/>
          </p:nvSpPr>
          <p:spPr>
            <a:xfrm>
              <a:off x="1043608" y="1468730"/>
              <a:ext cx="576064" cy="504056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6" name="Obdélník 45"/>
            <p:cNvSpPr/>
            <p:nvPr/>
          </p:nvSpPr>
          <p:spPr>
            <a:xfrm>
              <a:off x="1619672" y="1462573"/>
              <a:ext cx="576064" cy="504056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7" name="Obdélník 46"/>
            <p:cNvSpPr/>
            <p:nvPr/>
          </p:nvSpPr>
          <p:spPr>
            <a:xfrm>
              <a:off x="2200688" y="1462573"/>
              <a:ext cx="576064" cy="504056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8" name="Obdélník 47"/>
            <p:cNvSpPr/>
            <p:nvPr/>
          </p:nvSpPr>
          <p:spPr>
            <a:xfrm>
              <a:off x="2776752" y="1462573"/>
              <a:ext cx="576064" cy="504056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" name="Skupina 1"/>
          <p:cNvGrpSpPr/>
          <p:nvPr/>
        </p:nvGrpSpPr>
        <p:grpSpPr>
          <a:xfrm>
            <a:off x="467544" y="495892"/>
            <a:ext cx="2859491" cy="510213"/>
            <a:chOff x="467544" y="495892"/>
            <a:chExt cx="2859491" cy="510213"/>
          </a:xfrm>
        </p:grpSpPr>
        <p:sp>
          <p:nvSpPr>
            <p:cNvPr id="49" name="Obdélník 48"/>
            <p:cNvSpPr/>
            <p:nvPr/>
          </p:nvSpPr>
          <p:spPr>
            <a:xfrm>
              <a:off x="467544" y="502049"/>
              <a:ext cx="576064" cy="504056"/>
            </a:xfrm>
            <a:prstGeom prst="rect">
              <a:avLst/>
            </a:prstGeom>
            <a:solidFill>
              <a:srgbClr val="FF00FF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0" name="Obdélník 49"/>
            <p:cNvSpPr/>
            <p:nvPr/>
          </p:nvSpPr>
          <p:spPr>
            <a:xfrm>
              <a:off x="1043608" y="502049"/>
              <a:ext cx="576064" cy="504056"/>
            </a:xfrm>
            <a:prstGeom prst="rect">
              <a:avLst/>
            </a:prstGeom>
            <a:solidFill>
              <a:srgbClr val="FF00FF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1" name="Obdélník 50"/>
            <p:cNvSpPr/>
            <p:nvPr/>
          </p:nvSpPr>
          <p:spPr>
            <a:xfrm>
              <a:off x="1619672" y="495892"/>
              <a:ext cx="576064" cy="504056"/>
            </a:xfrm>
            <a:prstGeom prst="rect">
              <a:avLst/>
            </a:prstGeom>
            <a:solidFill>
              <a:srgbClr val="FF00FF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2" name="Obdélník 51"/>
            <p:cNvSpPr/>
            <p:nvPr/>
          </p:nvSpPr>
          <p:spPr>
            <a:xfrm>
              <a:off x="2188287" y="502049"/>
              <a:ext cx="576064" cy="504056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3" name="Obdélník 52"/>
            <p:cNvSpPr/>
            <p:nvPr/>
          </p:nvSpPr>
          <p:spPr>
            <a:xfrm>
              <a:off x="2750971" y="502049"/>
              <a:ext cx="576064" cy="504056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64" name="TextovéPole 63"/>
          <p:cNvSpPr txBox="1"/>
          <p:nvPr/>
        </p:nvSpPr>
        <p:spPr>
          <a:xfrm>
            <a:off x="6876256" y="5584432"/>
            <a:ext cx="65274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b="1" dirty="0" smtClean="0">
                <a:solidFill>
                  <a:srgbClr val="FF0000"/>
                </a:solidFill>
              </a:rPr>
              <a:t>1</a:t>
            </a:r>
            <a:endParaRPr lang="cs-CZ" sz="7200" b="1" dirty="0">
              <a:solidFill>
                <a:srgbClr val="FF0000"/>
              </a:solidFill>
            </a:endParaRPr>
          </a:p>
        </p:txBody>
      </p:sp>
      <p:sp>
        <p:nvSpPr>
          <p:cNvPr id="65" name="TextovéPole 64"/>
          <p:cNvSpPr txBox="1"/>
          <p:nvPr/>
        </p:nvSpPr>
        <p:spPr>
          <a:xfrm>
            <a:off x="6804248" y="1646740"/>
            <a:ext cx="65274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b="1" dirty="0" smtClean="0">
                <a:solidFill>
                  <a:srgbClr val="FF0000"/>
                </a:solidFill>
              </a:rPr>
              <a:t>2</a:t>
            </a:r>
            <a:endParaRPr lang="cs-CZ" sz="7200" b="1" dirty="0">
              <a:solidFill>
                <a:srgbClr val="FF0000"/>
              </a:solidFill>
            </a:endParaRPr>
          </a:p>
        </p:txBody>
      </p:sp>
      <p:sp>
        <p:nvSpPr>
          <p:cNvPr id="66" name="TextovéPole 65"/>
          <p:cNvSpPr txBox="1"/>
          <p:nvPr/>
        </p:nvSpPr>
        <p:spPr>
          <a:xfrm>
            <a:off x="6876255" y="4365104"/>
            <a:ext cx="65274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b="1" dirty="0" smtClean="0">
                <a:solidFill>
                  <a:srgbClr val="FF0000"/>
                </a:solidFill>
              </a:rPr>
              <a:t>3</a:t>
            </a:r>
            <a:endParaRPr lang="cs-CZ" sz="7200" b="1" dirty="0">
              <a:solidFill>
                <a:srgbClr val="FF0000"/>
              </a:solidFill>
            </a:endParaRPr>
          </a:p>
        </p:txBody>
      </p:sp>
      <p:sp>
        <p:nvSpPr>
          <p:cNvPr id="67" name="TextovéPole 66"/>
          <p:cNvSpPr txBox="1"/>
          <p:nvPr/>
        </p:nvSpPr>
        <p:spPr>
          <a:xfrm>
            <a:off x="6804248" y="3025816"/>
            <a:ext cx="65274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b="1" dirty="0" smtClean="0">
                <a:solidFill>
                  <a:srgbClr val="FF0000"/>
                </a:solidFill>
              </a:rPr>
              <a:t>4</a:t>
            </a:r>
            <a:endParaRPr lang="cs-CZ" sz="7200" b="1" dirty="0">
              <a:solidFill>
                <a:srgbClr val="FF0000"/>
              </a:solidFill>
            </a:endParaRPr>
          </a:p>
        </p:txBody>
      </p:sp>
      <p:sp>
        <p:nvSpPr>
          <p:cNvPr id="68" name="TextovéPole 67"/>
          <p:cNvSpPr txBox="1"/>
          <p:nvPr/>
        </p:nvSpPr>
        <p:spPr>
          <a:xfrm>
            <a:off x="6876256" y="399783"/>
            <a:ext cx="65274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b="1" dirty="0" smtClean="0">
                <a:solidFill>
                  <a:srgbClr val="FF0000"/>
                </a:solidFill>
              </a:rPr>
              <a:t>5</a:t>
            </a:r>
            <a:endParaRPr lang="cs-CZ" sz="72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683864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332656"/>
            <a:ext cx="8219256" cy="5793507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Spočítej vybarvené čtverečky.</a:t>
            </a:r>
          </a:p>
          <a:p>
            <a:pPr marL="0" indent="0">
              <a:buNone/>
            </a:pPr>
            <a:r>
              <a:rPr lang="cs-CZ" dirty="0" smtClean="0"/>
              <a:t>Na správné číslo klikni.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588321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EFF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" name="Obdélník 57"/>
          <p:cNvSpPr/>
          <p:nvPr/>
        </p:nvSpPr>
        <p:spPr>
          <a:xfrm>
            <a:off x="3773494" y="1340768"/>
            <a:ext cx="576064" cy="50405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3" name="Skupina 2"/>
          <p:cNvGrpSpPr/>
          <p:nvPr/>
        </p:nvGrpSpPr>
        <p:grpSpPr>
          <a:xfrm>
            <a:off x="462592" y="2524990"/>
            <a:ext cx="2872420" cy="510213"/>
            <a:chOff x="462592" y="2524990"/>
            <a:chExt cx="2872420" cy="510213"/>
          </a:xfrm>
        </p:grpSpPr>
        <p:sp>
          <p:nvSpPr>
            <p:cNvPr id="4" name="Obdélník 3"/>
            <p:cNvSpPr/>
            <p:nvPr/>
          </p:nvSpPr>
          <p:spPr>
            <a:xfrm>
              <a:off x="462592" y="2531147"/>
              <a:ext cx="576064" cy="504056"/>
            </a:xfrm>
            <a:prstGeom prst="rect">
              <a:avLst/>
            </a:prstGeom>
            <a:solidFill>
              <a:schemeClr val="accent5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" name="Obdélník 4"/>
            <p:cNvSpPr/>
            <p:nvPr/>
          </p:nvSpPr>
          <p:spPr>
            <a:xfrm>
              <a:off x="1038656" y="2531147"/>
              <a:ext cx="576064" cy="504056"/>
            </a:xfrm>
            <a:prstGeom prst="rect">
              <a:avLst/>
            </a:prstGeom>
            <a:solidFill>
              <a:schemeClr val="accent5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Obdélník 5"/>
            <p:cNvSpPr/>
            <p:nvPr/>
          </p:nvSpPr>
          <p:spPr>
            <a:xfrm>
              <a:off x="1614720" y="2531147"/>
              <a:ext cx="576064" cy="504056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Obdélník 6"/>
            <p:cNvSpPr/>
            <p:nvPr/>
          </p:nvSpPr>
          <p:spPr>
            <a:xfrm>
              <a:off x="2182884" y="2528562"/>
              <a:ext cx="576064" cy="504056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bdélník 7"/>
            <p:cNvSpPr/>
            <p:nvPr/>
          </p:nvSpPr>
          <p:spPr>
            <a:xfrm>
              <a:off x="2758948" y="2524990"/>
              <a:ext cx="576064" cy="504056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4" name="Skupina 23"/>
          <p:cNvGrpSpPr/>
          <p:nvPr/>
        </p:nvGrpSpPr>
        <p:grpSpPr>
          <a:xfrm>
            <a:off x="462592" y="3602863"/>
            <a:ext cx="2874893" cy="512212"/>
            <a:chOff x="462592" y="3602863"/>
            <a:chExt cx="2874893" cy="512212"/>
          </a:xfrm>
        </p:grpSpPr>
        <p:sp>
          <p:nvSpPr>
            <p:cNvPr id="9" name="Obdélník 8"/>
            <p:cNvSpPr/>
            <p:nvPr/>
          </p:nvSpPr>
          <p:spPr>
            <a:xfrm>
              <a:off x="462592" y="3602863"/>
              <a:ext cx="576064" cy="504056"/>
            </a:xfrm>
            <a:prstGeom prst="rect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Obdélník 9"/>
            <p:cNvSpPr/>
            <p:nvPr/>
          </p:nvSpPr>
          <p:spPr>
            <a:xfrm>
              <a:off x="1038656" y="3602863"/>
              <a:ext cx="576064" cy="504056"/>
            </a:xfrm>
            <a:prstGeom prst="rect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" name="Obdélník 10"/>
            <p:cNvSpPr/>
            <p:nvPr/>
          </p:nvSpPr>
          <p:spPr>
            <a:xfrm>
              <a:off x="1619672" y="3602863"/>
              <a:ext cx="576064" cy="504056"/>
            </a:xfrm>
            <a:prstGeom prst="rect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Obdélník 11"/>
            <p:cNvSpPr/>
            <p:nvPr/>
          </p:nvSpPr>
          <p:spPr>
            <a:xfrm>
              <a:off x="2185357" y="3602863"/>
              <a:ext cx="576064" cy="504056"/>
            </a:xfrm>
            <a:prstGeom prst="rect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Obdélník 12"/>
            <p:cNvSpPr/>
            <p:nvPr/>
          </p:nvSpPr>
          <p:spPr>
            <a:xfrm>
              <a:off x="2761421" y="3611019"/>
              <a:ext cx="576064" cy="504056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5" name="Skupina 24"/>
          <p:cNvGrpSpPr/>
          <p:nvPr/>
        </p:nvGrpSpPr>
        <p:grpSpPr>
          <a:xfrm>
            <a:off x="462592" y="4941168"/>
            <a:ext cx="2885272" cy="510213"/>
            <a:chOff x="462592" y="4941168"/>
            <a:chExt cx="2885272" cy="510213"/>
          </a:xfrm>
        </p:grpSpPr>
        <p:sp>
          <p:nvSpPr>
            <p:cNvPr id="14" name="Obdélník 13"/>
            <p:cNvSpPr/>
            <p:nvPr/>
          </p:nvSpPr>
          <p:spPr>
            <a:xfrm>
              <a:off x="462592" y="4947325"/>
              <a:ext cx="576064" cy="504056"/>
            </a:xfrm>
            <a:prstGeom prst="rect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Obdélník 14"/>
            <p:cNvSpPr/>
            <p:nvPr/>
          </p:nvSpPr>
          <p:spPr>
            <a:xfrm>
              <a:off x="1038656" y="4947325"/>
              <a:ext cx="576064" cy="504056"/>
            </a:xfrm>
            <a:prstGeom prst="rect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" name="Obdélník 15"/>
            <p:cNvSpPr/>
            <p:nvPr/>
          </p:nvSpPr>
          <p:spPr>
            <a:xfrm>
              <a:off x="1614720" y="4941168"/>
              <a:ext cx="576064" cy="504056"/>
            </a:xfrm>
            <a:prstGeom prst="rect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" name="Obdélník 16"/>
            <p:cNvSpPr/>
            <p:nvPr/>
          </p:nvSpPr>
          <p:spPr>
            <a:xfrm>
              <a:off x="2195736" y="4941168"/>
              <a:ext cx="576064" cy="504056"/>
            </a:xfrm>
            <a:prstGeom prst="rect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Obdélník 17"/>
            <p:cNvSpPr/>
            <p:nvPr/>
          </p:nvSpPr>
          <p:spPr>
            <a:xfrm>
              <a:off x="2771800" y="4941168"/>
              <a:ext cx="576064" cy="504056"/>
            </a:xfrm>
            <a:prstGeom prst="rect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6" name="Skupina 25"/>
          <p:cNvGrpSpPr/>
          <p:nvPr/>
        </p:nvGrpSpPr>
        <p:grpSpPr>
          <a:xfrm>
            <a:off x="462592" y="5973960"/>
            <a:ext cx="2885272" cy="504056"/>
            <a:chOff x="462592" y="5973960"/>
            <a:chExt cx="2885272" cy="504056"/>
          </a:xfrm>
        </p:grpSpPr>
        <p:sp>
          <p:nvSpPr>
            <p:cNvPr id="19" name="Obdélník 18"/>
            <p:cNvSpPr/>
            <p:nvPr/>
          </p:nvSpPr>
          <p:spPr>
            <a:xfrm>
              <a:off x="462592" y="5973960"/>
              <a:ext cx="576064" cy="504056"/>
            </a:xfrm>
            <a:prstGeom prst="rect">
              <a:avLst/>
            </a:prstGeom>
            <a:solidFill>
              <a:srgbClr val="92D05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" name="Obdélník 19"/>
            <p:cNvSpPr/>
            <p:nvPr/>
          </p:nvSpPr>
          <p:spPr>
            <a:xfrm>
              <a:off x="1038656" y="5973960"/>
              <a:ext cx="576064" cy="504056"/>
            </a:xfrm>
            <a:prstGeom prst="rect">
              <a:avLst/>
            </a:prstGeom>
            <a:solidFill>
              <a:srgbClr val="92D05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1" name="Obdélník 20"/>
            <p:cNvSpPr/>
            <p:nvPr/>
          </p:nvSpPr>
          <p:spPr>
            <a:xfrm>
              <a:off x="1614720" y="5973960"/>
              <a:ext cx="576064" cy="504056"/>
            </a:xfrm>
            <a:prstGeom prst="rect">
              <a:avLst/>
            </a:prstGeom>
            <a:solidFill>
              <a:srgbClr val="92D05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" name="Obdélník 21"/>
            <p:cNvSpPr/>
            <p:nvPr/>
          </p:nvSpPr>
          <p:spPr>
            <a:xfrm>
              <a:off x="2195736" y="5973960"/>
              <a:ext cx="576064" cy="504056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3" name="Obdélník 22"/>
            <p:cNvSpPr/>
            <p:nvPr/>
          </p:nvSpPr>
          <p:spPr>
            <a:xfrm>
              <a:off x="2771800" y="5973960"/>
              <a:ext cx="576064" cy="504056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44" name="Obdélník 43"/>
          <p:cNvSpPr/>
          <p:nvPr/>
        </p:nvSpPr>
        <p:spPr>
          <a:xfrm>
            <a:off x="3774968" y="2524990"/>
            <a:ext cx="576064" cy="50405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bdélník 44"/>
          <p:cNvSpPr/>
          <p:nvPr/>
        </p:nvSpPr>
        <p:spPr>
          <a:xfrm>
            <a:off x="3774960" y="5973960"/>
            <a:ext cx="576064" cy="50405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Obdélník 45"/>
          <p:cNvSpPr/>
          <p:nvPr/>
        </p:nvSpPr>
        <p:spPr>
          <a:xfrm>
            <a:off x="3812092" y="4900247"/>
            <a:ext cx="576064" cy="50405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Obdélník 46"/>
          <p:cNvSpPr/>
          <p:nvPr/>
        </p:nvSpPr>
        <p:spPr>
          <a:xfrm>
            <a:off x="3805064" y="3574273"/>
            <a:ext cx="576064" cy="50405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TextovéPole 47"/>
          <p:cNvSpPr txBox="1"/>
          <p:nvPr/>
        </p:nvSpPr>
        <p:spPr>
          <a:xfrm>
            <a:off x="6660232" y="747189"/>
            <a:ext cx="47000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0070C0"/>
                </a:solidFill>
              </a:rPr>
              <a:t>1</a:t>
            </a:r>
            <a:endParaRPr lang="cs-CZ" sz="4400" b="1" dirty="0">
              <a:solidFill>
                <a:srgbClr val="0070C0"/>
              </a:solidFill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6681353" y="2013734"/>
            <a:ext cx="47000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0070C0"/>
                </a:solidFill>
              </a:rPr>
              <a:t>2</a:t>
            </a:r>
            <a:endParaRPr lang="cs-CZ" sz="4400" b="1" dirty="0">
              <a:solidFill>
                <a:srgbClr val="0070C0"/>
              </a:solidFill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6794783" y="3290395"/>
            <a:ext cx="47000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0070C0"/>
                </a:solidFill>
              </a:rPr>
              <a:t>3</a:t>
            </a:r>
            <a:endParaRPr lang="cs-CZ" sz="4400" b="1" dirty="0">
              <a:solidFill>
                <a:srgbClr val="0070C0"/>
              </a:solidFill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6789271" y="4514265"/>
            <a:ext cx="47000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0070C0"/>
                </a:solidFill>
              </a:rPr>
              <a:t>4</a:t>
            </a:r>
            <a:endParaRPr lang="cs-CZ" sz="4400" b="1" dirty="0">
              <a:solidFill>
                <a:srgbClr val="0070C0"/>
              </a:solidFill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6800943" y="5708575"/>
            <a:ext cx="47000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0070C0"/>
                </a:solidFill>
              </a:rPr>
              <a:t>5</a:t>
            </a:r>
            <a:endParaRPr lang="cs-CZ" sz="4400" b="1" dirty="0">
              <a:solidFill>
                <a:srgbClr val="0070C0"/>
              </a:solidFill>
            </a:endParaRPr>
          </a:p>
        </p:txBody>
      </p:sp>
      <p:grpSp>
        <p:nvGrpSpPr>
          <p:cNvPr id="2" name="Skupina 1"/>
          <p:cNvGrpSpPr/>
          <p:nvPr/>
        </p:nvGrpSpPr>
        <p:grpSpPr>
          <a:xfrm>
            <a:off x="461118" y="1346925"/>
            <a:ext cx="2873894" cy="511961"/>
            <a:chOff x="461118" y="1346925"/>
            <a:chExt cx="2873894" cy="511961"/>
          </a:xfrm>
        </p:grpSpPr>
        <p:sp>
          <p:nvSpPr>
            <p:cNvPr id="53" name="Obdélník 52"/>
            <p:cNvSpPr/>
            <p:nvPr/>
          </p:nvSpPr>
          <p:spPr>
            <a:xfrm>
              <a:off x="461118" y="1346925"/>
              <a:ext cx="576064" cy="504056"/>
            </a:xfrm>
            <a:prstGeom prst="rect">
              <a:avLst/>
            </a:prstGeom>
            <a:solidFill>
              <a:srgbClr val="990099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4" name="Obdélník 53"/>
            <p:cNvSpPr/>
            <p:nvPr/>
          </p:nvSpPr>
          <p:spPr>
            <a:xfrm>
              <a:off x="1037182" y="1346925"/>
              <a:ext cx="576064" cy="504056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5" name="Obdélník 54"/>
            <p:cNvSpPr/>
            <p:nvPr/>
          </p:nvSpPr>
          <p:spPr>
            <a:xfrm>
              <a:off x="1606820" y="1354830"/>
              <a:ext cx="576064" cy="504056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6" name="Obdélník 55"/>
            <p:cNvSpPr/>
            <p:nvPr/>
          </p:nvSpPr>
          <p:spPr>
            <a:xfrm>
              <a:off x="2182884" y="1354830"/>
              <a:ext cx="576064" cy="504056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7" name="Obdélník 56"/>
            <p:cNvSpPr/>
            <p:nvPr/>
          </p:nvSpPr>
          <p:spPr>
            <a:xfrm>
              <a:off x="2758948" y="1354830"/>
              <a:ext cx="576064" cy="504056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10029840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-4.28406E-6 L -0.2993 0.05251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965" y="261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-1.76035E-6 L -0.3092 0.07241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469" y="360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022E-16 2.25075E-6 L -0.31597 0.38376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799" y="1917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3.88156E-6 L -0.30764 -0.15129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382" y="-756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6.08374E-7 L -0.30885 -0.13625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451" y="-682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</p:childTnLst>
        </p:cTn>
      </p:par>
    </p:tnLst>
    <p:bldLst>
      <p:bldP spid="48" grpId="0"/>
      <p:bldP spid="49" grpId="0"/>
      <p:bldP spid="50" grpId="0"/>
      <p:bldP spid="51" grpId="0"/>
      <p:bldP spid="5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88640"/>
            <a:ext cx="8291264" cy="593752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Nesprávný počet prvků škrtni.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08577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Ovál 36"/>
          <p:cNvSpPr/>
          <p:nvPr/>
        </p:nvSpPr>
        <p:spPr>
          <a:xfrm>
            <a:off x="3148608" y="2708920"/>
            <a:ext cx="1747428" cy="1575044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4067944" y="246825"/>
            <a:ext cx="1656184" cy="1008112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251520" y="2132856"/>
            <a:ext cx="1656184" cy="1008112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467544" y="3861048"/>
            <a:ext cx="1656184" cy="1008112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1672444" y="5373216"/>
            <a:ext cx="1656184" cy="1008112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4080770" y="5373461"/>
            <a:ext cx="1656184" cy="1008112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6448641" y="4678286"/>
            <a:ext cx="1656184" cy="1008112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7279694" y="2902010"/>
            <a:ext cx="1656184" cy="1008112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6416096" y="930901"/>
            <a:ext cx="1656184" cy="1008112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Pěticípá hvězda 14"/>
          <p:cNvSpPr/>
          <p:nvPr/>
        </p:nvSpPr>
        <p:spPr>
          <a:xfrm>
            <a:off x="1672444" y="728700"/>
            <a:ext cx="432048" cy="360040"/>
          </a:xfrm>
          <a:prstGeom prst="star5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vál 16"/>
          <p:cNvSpPr/>
          <p:nvPr/>
        </p:nvSpPr>
        <p:spPr>
          <a:xfrm>
            <a:off x="1403648" y="549902"/>
            <a:ext cx="1656184" cy="1008112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Pěticípá hvězda 17"/>
          <p:cNvSpPr/>
          <p:nvPr/>
        </p:nvSpPr>
        <p:spPr>
          <a:xfrm>
            <a:off x="2284512" y="859396"/>
            <a:ext cx="432048" cy="360040"/>
          </a:xfrm>
          <a:prstGeom prst="star5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Pěticípá hvězda 18"/>
          <p:cNvSpPr/>
          <p:nvPr/>
        </p:nvSpPr>
        <p:spPr>
          <a:xfrm>
            <a:off x="467544" y="2368358"/>
            <a:ext cx="432048" cy="360040"/>
          </a:xfrm>
          <a:prstGeom prst="star5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Pěticípá hvězda 19"/>
          <p:cNvSpPr/>
          <p:nvPr/>
        </p:nvSpPr>
        <p:spPr>
          <a:xfrm>
            <a:off x="1097365" y="2368358"/>
            <a:ext cx="432048" cy="360040"/>
          </a:xfrm>
          <a:prstGeom prst="star5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Pěticípá hvězda 20"/>
          <p:cNvSpPr/>
          <p:nvPr/>
        </p:nvSpPr>
        <p:spPr>
          <a:xfrm>
            <a:off x="1014998" y="4103944"/>
            <a:ext cx="432048" cy="360040"/>
          </a:xfrm>
          <a:prstGeom prst="star5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Pěticípá hvězda 21"/>
          <p:cNvSpPr/>
          <p:nvPr/>
        </p:nvSpPr>
        <p:spPr>
          <a:xfrm>
            <a:off x="863588" y="2708920"/>
            <a:ext cx="432048" cy="360040"/>
          </a:xfrm>
          <a:prstGeom prst="star5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Pěticípá hvězda 22"/>
          <p:cNvSpPr/>
          <p:nvPr/>
        </p:nvSpPr>
        <p:spPr>
          <a:xfrm>
            <a:off x="7039993" y="1232756"/>
            <a:ext cx="432048" cy="360040"/>
          </a:xfrm>
          <a:prstGeom prst="star5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Pěticípá hvězda 23"/>
          <p:cNvSpPr/>
          <p:nvPr/>
        </p:nvSpPr>
        <p:spPr>
          <a:xfrm>
            <a:off x="7712721" y="3226046"/>
            <a:ext cx="432048" cy="360040"/>
          </a:xfrm>
          <a:prstGeom prst="star5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Pěticípá hvězda 24"/>
          <p:cNvSpPr/>
          <p:nvPr/>
        </p:nvSpPr>
        <p:spPr>
          <a:xfrm>
            <a:off x="7380312" y="5066928"/>
            <a:ext cx="432048" cy="360040"/>
          </a:xfrm>
          <a:prstGeom prst="star5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Pěticípá hvězda 25"/>
          <p:cNvSpPr/>
          <p:nvPr/>
        </p:nvSpPr>
        <p:spPr>
          <a:xfrm>
            <a:off x="6614353" y="5043498"/>
            <a:ext cx="432048" cy="360040"/>
          </a:xfrm>
          <a:prstGeom prst="star5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Pěticípá hvězda 29"/>
          <p:cNvSpPr/>
          <p:nvPr/>
        </p:nvSpPr>
        <p:spPr>
          <a:xfrm>
            <a:off x="4642042" y="679376"/>
            <a:ext cx="432048" cy="360040"/>
          </a:xfrm>
          <a:prstGeom prst="star5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Pěticípá hvězda 30"/>
          <p:cNvSpPr/>
          <p:nvPr/>
        </p:nvSpPr>
        <p:spPr>
          <a:xfrm>
            <a:off x="2296834" y="5866418"/>
            <a:ext cx="432048" cy="360040"/>
          </a:xfrm>
          <a:prstGeom prst="star5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Pěticípá hvězda 31"/>
          <p:cNvSpPr/>
          <p:nvPr/>
        </p:nvSpPr>
        <p:spPr>
          <a:xfrm>
            <a:off x="2716560" y="5517477"/>
            <a:ext cx="432048" cy="360040"/>
          </a:xfrm>
          <a:prstGeom prst="star5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Pěticípá hvězda 32"/>
          <p:cNvSpPr/>
          <p:nvPr/>
        </p:nvSpPr>
        <p:spPr>
          <a:xfrm>
            <a:off x="1934827" y="5506378"/>
            <a:ext cx="432048" cy="360040"/>
          </a:xfrm>
          <a:prstGeom prst="star5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Pěticípá hvězda 33"/>
          <p:cNvSpPr/>
          <p:nvPr/>
        </p:nvSpPr>
        <p:spPr>
          <a:xfrm>
            <a:off x="4908862" y="5697497"/>
            <a:ext cx="432048" cy="360040"/>
          </a:xfrm>
          <a:prstGeom prst="star5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Pěticípá hvězda 34"/>
          <p:cNvSpPr/>
          <p:nvPr/>
        </p:nvSpPr>
        <p:spPr>
          <a:xfrm>
            <a:off x="4283968" y="5697252"/>
            <a:ext cx="432048" cy="360040"/>
          </a:xfrm>
          <a:prstGeom prst="star5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TextovéPole 35"/>
          <p:cNvSpPr txBox="1"/>
          <p:nvPr/>
        </p:nvSpPr>
        <p:spPr>
          <a:xfrm>
            <a:off x="3707904" y="2667591"/>
            <a:ext cx="960261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b="1" dirty="0" smtClean="0">
                <a:solidFill>
                  <a:srgbClr val="FF0000"/>
                </a:solidFill>
              </a:rPr>
              <a:t>1</a:t>
            </a:r>
            <a:endParaRPr lang="cs-CZ" sz="96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63575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B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ál 3"/>
          <p:cNvSpPr/>
          <p:nvPr/>
        </p:nvSpPr>
        <p:spPr>
          <a:xfrm>
            <a:off x="3431461" y="2543198"/>
            <a:ext cx="1705014" cy="1692188"/>
          </a:xfrm>
          <a:prstGeom prst="ellipse">
            <a:avLst/>
          </a:prstGeom>
          <a:solidFill>
            <a:srgbClr val="FFFF0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 smtClean="0">
                <a:solidFill>
                  <a:srgbClr val="FF0000"/>
                </a:solidFill>
              </a:rPr>
              <a:t>2</a:t>
            </a:r>
            <a:endParaRPr lang="cs-CZ" sz="9600" b="1" dirty="0">
              <a:solidFill>
                <a:srgbClr val="FF0000"/>
              </a:solidFill>
            </a:endParaRPr>
          </a:p>
        </p:txBody>
      </p:sp>
      <p:sp>
        <p:nvSpPr>
          <p:cNvPr id="15" name="Pěticípá hvězda 14"/>
          <p:cNvSpPr/>
          <p:nvPr/>
        </p:nvSpPr>
        <p:spPr>
          <a:xfrm>
            <a:off x="1689694" y="845699"/>
            <a:ext cx="432048" cy="360040"/>
          </a:xfrm>
          <a:prstGeom prst="star5">
            <a:avLst/>
          </a:prstGeom>
          <a:solidFill>
            <a:srgbClr val="FF00FF"/>
          </a:solidFill>
          <a:ln>
            <a:solidFill>
              <a:srgbClr val="FF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Pěticípá hvězda 17"/>
          <p:cNvSpPr/>
          <p:nvPr/>
        </p:nvSpPr>
        <p:spPr>
          <a:xfrm>
            <a:off x="2363908" y="845699"/>
            <a:ext cx="432048" cy="360040"/>
          </a:xfrm>
          <a:prstGeom prst="star5">
            <a:avLst/>
          </a:prstGeom>
          <a:solidFill>
            <a:srgbClr val="FF00FF"/>
          </a:solidFill>
          <a:ln>
            <a:solidFill>
              <a:srgbClr val="FF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Pěticípá hvězda 18"/>
          <p:cNvSpPr/>
          <p:nvPr/>
        </p:nvSpPr>
        <p:spPr>
          <a:xfrm>
            <a:off x="467544" y="2368358"/>
            <a:ext cx="432048" cy="360040"/>
          </a:xfrm>
          <a:prstGeom prst="star5">
            <a:avLst/>
          </a:prstGeom>
          <a:solidFill>
            <a:srgbClr val="FF00FF"/>
          </a:solidFill>
          <a:ln>
            <a:solidFill>
              <a:srgbClr val="FF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Pěticípá hvězda 19"/>
          <p:cNvSpPr/>
          <p:nvPr/>
        </p:nvSpPr>
        <p:spPr>
          <a:xfrm>
            <a:off x="1097365" y="2368358"/>
            <a:ext cx="432048" cy="360040"/>
          </a:xfrm>
          <a:prstGeom prst="star5">
            <a:avLst/>
          </a:prstGeom>
          <a:solidFill>
            <a:srgbClr val="FF00FF"/>
          </a:solidFill>
          <a:ln>
            <a:solidFill>
              <a:srgbClr val="FF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Pěticípá hvězda 20"/>
          <p:cNvSpPr/>
          <p:nvPr/>
        </p:nvSpPr>
        <p:spPr>
          <a:xfrm>
            <a:off x="1085516" y="4283964"/>
            <a:ext cx="432048" cy="360040"/>
          </a:xfrm>
          <a:prstGeom prst="star5">
            <a:avLst/>
          </a:prstGeom>
          <a:solidFill>
            <a:srgbClr val="FF00FF"/>
          </a:solidFill>
          <a:ln>
            <a:solidFill>
              <a:srgbClr val="FF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Pěticípá hvězda 21"/>
          <p:cNvSpPr/>
          <p:nvPr/>
        </p:nvSpPr>
        <p:spPr>
          <a:xfrm>
            <a:off x="863588" y="2708920"/>
            <a:ext cx="432048" cy="360040"/>
          </a:xfrm>
          <a:prstGeom prst="star5">
            <a:avLst/>
          </a:prstGeom>
          <a:solidFill>
            <a:srgbClr val="FF00FF"/>
          </a:solidFill>
          <a:ln>
            <a:solidFill>
              <a:srgbClr val="FF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Pěticípá hvězda 22"/>
          <p:cNvSpPr/>
          <p:nvPr/>
        </p:nvSpPr>
        <p:spPr>
          <a:xfrm>
            <a:off x="6877727" y="1205739"/>
            <a:ext cx="432048" cy="360040"/>
          </a:xfrm>
          <a:prstGeom prst="star5">
            <a:avLst/>
          </a:prstGeom>
          <a:solidFill>
            <a:srgbClr val="FF00FF"/>
          </a:solidFill>
          <a:ln>
            <a:solidFill>
              <a:srgbClr val="FF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Pěticípá hvězda 23"/>
          <p:cNvSpPr/>
          <p:nvPr/>
        </p:nvSpPr>
        <p:spPr>
          <a:xfrm>
            <a:off x="7811363" y="3406066"/>
            <a:ext cx="432048" cy="360040"/>
          </a:xfrm>
          <a:prstGeom prst="star5">
            <a:avLst/>
          </a:prstGeom>
          <a:solidFill>
            <a:srgbClr val="FF00FF"/>
          </a:solidFill>
          <a:ln>
            <a:solidFill>
              <a:srgbClr val="FF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Pěticípá hvězda 24"/>
          <p:cNvSpPr/>
          <p:nvPr/>
        </p:nvSpPr>
        <p:spPr>
          <a:xfrm>
            <a:off x="7309775" y="5204051"/>
            <a:ext cx="432048" cy="360040"/>
          </a:xfrm>
          <a:prstGeom prst="star5">
            <a:avLst/>
          </a:prstGeom>
          <a:solidFill>
            <a:srgbClr val="FF00FF"/>
          </a:solidFill>
          <a:ln>
            <a:solidFill>
              <a:srgbClr val="FF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Pěticípá hvězda 25"/>
          <p:cNvSpPr/>
          <p:nvPr/>
        </p:nvSpPr>
        <p:spPr>
          <a:xfrm>
            <a:off x="6787963" y="5193441"/>
            <a:ext cx="432048" cy="360040"/>
          </a:xfrm>
          <a:prstGeom prst="star5">
            <a:avLst/>
          </a:prstGeom>
          <a:solidFill>
            <a:srgbClr val="FF00FF"/>
          </a:solidFill>
          <a:ln>
            <a:solidFill>
              <a:srgbClr val="FF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Pěticípá hvězda 29"/>
          <p:cNvSpPr/>
          <p:nvPr/>
        </p:nvSpPr>
        <p:spPr>
          <a:xfrm>
            <a:off x="4642042" y="679376"/>
            <a:ext cx="432048" cy="360040"/>
          </a:xfrm>
          <a:prstGeom prst="star5">
            <a:avLst/>
          </a:prstGeom>
          <a:solidFill>
            <a:srgbClr val="FF00FF"/>
          </a:solidFill>
          <a:ln>
            <a:solidFill>
              <a:srgbClr val="FF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Pěticípá hvězda 30"/>
          <p:cNvSpPr/>
          <p:nvPr/>
        </p:nvSpPr>
        <p:spPr>
          <a:xfrm>
            <a:off x="2276112" y="5880852"/>
            <a:ext cx="432048" cy="360040"/>
          </a:xfrm>
          <a:prstGeom prst="star5">
            <a:avLst/>
          </a:prstGeom>
          <a:solidFill>
            <a:srgbClr val="FF00FF"/>
          </a:solidFill>
          <a:ln>
            <a:solidFill>
              <a:srgbClr val="FF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Pěticípá hvězda 31"/>
          <p:cNvSpPr/>
          <p:nvPr/>
        </p:nvSpPr>
        <p:spPr>
          <a:xfrm>
            <a:off x="2716560" y="5517477"/>
            <a:ext cx="432048" cy="360040"/>
          </a:xfrm>
          <a:prstGeom prst="star5">
            <a:avLst/>
          </a:prstGeom>
          <a:solidFill>
            <a:srgbClr val="FF00FF"/>
          </a:solidFill>
          <a:ln>
            <a:solidFill>
              <a:srgbClr val="FF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Pěticípá hvězda 32"/>
          <p:cNvSpPr/>
          <p:nvPr/>
        </p:nvSpPr>
        <p:spPr>
          <a:xfrm>
            <a:off x="1934827" y="5506378"/>
            <a:ext cx="432048" cy="360040"/>
          </a:xfrm>
          <a:prstGeom prst="star5">
            <a:avLst/>
          </a:prstGeom>
          <a:solidFill>
            <a:srgbClr val="FF00FF"/>
          </a:solidFill>
          <a:ln>
            <a:solidFill>
              <a:srgbClr val="FF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Pěticípá hvězda 33"/>
          <p:cNvSpPr/>
          <p:nvPr/>
        </p:nvSpPr>
        <p:spPr>
          <a:xfrm>
            <a:off x="4908862" y="5697497"/>
            <a:ext cx="432048" cy="360040"/>
          </a:xfrm>
          <a:prstGeom prst="star5">
            <a:avLst/>
          </a:prstGeom>
          <a:solidFill>
            <a:srgbClr val="FF00FF"/>
          </a:solidFill>
          <a:ln>
            <a:solidFill>
              <a:srgbClr val="FF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Pěticípá hvězda 34"/>
          <p:cNvSpPr/>
          <p:nvPr/>
        </p:nvSpPr>
        <p:spPr>
          <a:xfrm>
            <a:off x="4283968" y="5697252"/>
            <a:ext cx="432048" cy="360040"/>
          </a:xfrm>
          <a:prstGeom prst="star5">
            <a:avLst/>
          </a:prstGeom>
          <a:solidFill>
            <a:srgbClr val="FF00FF"/>
          </a:solidFill>
          <a:ln>
            <a:solidFill>
              <a:srgbClr val="FF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Srdce 1"/>
          <p:cNvSpPr/>
          <p:nvPr/>
        </p:nvSpPr>
        <p:spPr>
          <a:xfrm>
            <a:off x="6448641" y="897009"/>
            <a:ext cx="1542740" cy="1031533"/>
          </a:xfrm>
          <a:prstGeom prst="heart">
            <a:avLst/>
          </a:prstGeom>
          <a:noFill/>
          <a:ln>
            <a:solidFill>
              <a:srgbClr val="B0129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Srdce 28"/>
          <p:cNvSpPr/>
          <p:nvPr/>
        </p:nvSpPr>
        <p:spPr>
          <a:xfrm>
            <a:off x="6484647" y="4911201"/>
            <a:ext cx="1542740" cy="1031533"/>
          </a:xfrm>
          <a:prstGeom prst="heart">
            <a:avLst/>
          </a:prstGeom>
          <a:noFill/>
          <a:ln>
            <a:solidFill>
              <a:srgbClr val="B0129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Srdce 37"/>
          <p:cNvSpPr/>
          <p:nvPr/>
        </p:nvSpPr>
        <p:spPr>
          <a:xfrm>
            <a:off x="7309775" y="3089054"/>
            <a:ext cx="1542740" cy="1031533"/>
          </a:xfrm>
          <a:prstGeom prst="heart">
            <a:avLst/>
          </a:prstGeom>
          <a:noFill/>
          <a:ln>
            <a:solidFill>
              <a:srgbClr val="B0129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Srdce 38"/>
          <p:cNvSpPr/>
          <p:nvPr/>
        </p:nvSpPr>
        <p:spPr>
          <a:xfrm>
            <a:off x="4063015" y="5506378"/>
            <a:ext cx="1542740" cy="1031533"/>
          </a:xfrm>
          <a:prstGeom prst="heart">
            <a:avLst/>
          </a:prstGeom>
          <a:noFill/>
          <a:ln>
            <a:solidFill>
              <a:srgbClr val="B0129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Srdce 39"/>
          <p:cNvSpPr/>
          <p:nvPr/>
        </p:nvSpPr>
        <p:spPr>
          <a:xfrm>
            <a:off x="1729166" y="5397631"/>
            <a:ext cx="1542740" cy="1031533"/>
          </a:xfrm>
          <a:prstGeom prst="heart">
            <a:avLst/>
          </a:prstGeom>
          <a:noFill/>
          <a:ln>
            <a:solidFill>
              <a:srgbClr val="B0129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Srdce 41"/>
          <p:cNvSpPr/>
          <p:nvPr/>
        </p:nvSpPr>
        <p:spPr>
          <a:xfrm>
            <a:off x="1513142" y="573708"/>
            <a:ext cx="1542740" cy="1031533"/>
          </a:xfrm>
          <a:prstGeom prst="heart">
            <a:avLst/>
          </a:prstGeom>
          <a:noFill/>
          <a:ln>
            <a:solidFill>
              <a:srgbClr val="B0129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Srdce 43"/>
          <p:cNvSpPr/>
          <p:nvPr/>
        </p:nvSpPr>
        <p:spPr>
          <a:xfrm>
            <a:off x="4137492" y="392953"/>
            <a:ext cx="1542740" cy="1031533"/>
          </a:xfrm>
          <a:prstGeom prst="heart">
            <a:avLst/>
          </a:prstGeom>
          <a:noFill/>
          <a:ln>
            <a:solidFill>
              <a:srgbClr val="B0129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Srdce 44"/>
          <p:cNvSpPr/>
          <p:nvPr/>
        </p:nvSpPr>
        <p:spPr>
          <a:xfrm>
            <a:off x="542019" y="3879668"/>
            <a:ext cx="1542740" cy="1031533"/>
          </a:xfrm>
          <a:prstGeom prst="heart">
            <a:avLst/>
          </a:prstGeom>
          <a:noFill/>
          <a:ln>
            <a:solidFill>
              <a:srgbClr val="B0129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Srdce 45"/>
          <p:cNvSpPr/>
          <p:nvPr/>
        </p:nvSpPr>
        <p:spPr>
          <a:xfrm>
            <a:off x="243628" y="2237541"/>
            <a:ext cx="1542740" cy="1031533"/>
          </a:xfrm>
          <a:prstGeom prst="heart">
            <a:avLst/>
          </a:prstGeom>
          <a:noFill/>
          <a:ln>
            <a:solidFill>
              <a:srgbClr val="B0129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611283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EFFE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ál 3"/>
          <p:cNvSpPr/>
          <p:nvPr/>
        </p:nvSpPr>
        <p:spPr>
          <a:xfrm>
            <a:off x="1043608" y="836712"/>
            <a:ext cx="1656184" cy="1008112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3461792" y="61392"/>
            <a:ext cx="1656184" cy="1008112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98618" y="2534816"/>
            <a:ext cx="1656184" cy="1008112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825116" y="4293096"/>
            <a:ext cx="1656184" cy="1008112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2176500" y="5642747"/>
            <a:ext cx="1656184" cy="1008112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4788024" y="5589240"/>
            <a:ext cx="1656184" cy="1008112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7020272" y="4149080"/>
            <a:ext cx="1656184" cy="1008112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7468082" y="2275137"/>
            <a:ext cx="1656184" cy="1008112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6300192" y="518592"/>
            <a:ext cx="1656184" cy="1008112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vál 16"/>
          <p:cNvSpPr/>
          <p:nvPr/>
        </p:nvSpPr>
        <p:spPr>
          <a:xfrm>
            <a:off x="1411511" y="1213520"/>
            <a:ext cx="288032" cy="288032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vál 17"/>
          <p:cNvSpPr/>
          <p:nvPr/>
        </p:nvSpPr>
        <p:spPr>
          <a:xfrm>
            <a:off x="7180050" y="925488"/>
            <a:ext cx="288032" cy="288032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vál 19"/>
          <p:cNvSpPr/>
          <p:nvPr/>
        </p:nvSpPr>
        <p:spPr>
          <a:xfrm>
            <a:off x="6660232" y="925488"/>
            <a:ext cx="288032" cy="288032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vál 20"/>
          <p:cNvSpPr/>
          <p:nvPr/>
        </p:nvSpPr>
        <p:spPr>
          <a:xfrm>
            <a:off x="2032484" y="1184658"/>
            <a:ext cx="288032" cy="288032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vál 21"/>
          <p:cNvSpPr/>
          <p:nvPr/>
        </p:nvSpPr>
        <p:spPr>
          <a:xfrm>
            <a:off x="537084" y="2914789"/>
            <a:ext cx="288032" cy="288032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vál 22"/>
          <p:cNvSpPr/>
          <p:nvPr/>
        </p:nvSpPr>
        <p:spPr>
          <a:xfrm>
            <a:off x="186404" y="2891850"/>
            <a:ext cx="288032" cy="288032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vál 23"/>
          <p:cNvSpPr/>
          <p:nvPr/>
        </p:nvSpPr>
        <p:spPr>
          <a:xfrm>
            <a:off x="4644008" y="421432"/>
            <a:ext cx="288032" cy="288032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vál 24"/>
          <p:cNvSpPr/>
          <p:nvPr/>
        </p:nvSpPr>
        <p:spPr>
          <a:xfrm>
            <a:off x="4145868" y="421432"/>
            <a:ext cx="288032" cy="288032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vál 25"/>
          <p:cNvSpPr/>
          <p:nvPr/>
        </p:nvSpPr>
        <p:spPr>
          <a:xfrm>
            <a:off x="3688668" y="421432"/>
            <a:ext cx="288032" cy="288032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vál 26"/>
          <p:cNvSpPr/>
          <p:nvPr/>
        </p:nvSpPr>
        <p:spPr>
          <a:xfrm>
            <a:off x="1322754" y="2915784"/>
            <a:ext cx="288032" cy="288032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vál 27"/>
          <p:cNvSpPr/>
          <p:nvPr/>
        </p:nvSpPr>
        <p:spPr>
          <a:xfrm>
            <a:off x="7668344" y="2693618"/>
            <a:ext cx="288032" cy="288032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vál 28"/>
          <p:cNvSpPr/>
          <p:nvPr/>
        </p:nvSpPr>
        <p:spPr>
          <a:xfrm>
            <a:off x="2860576" y="6040013"/>
            <a:ext cx="288032" cy="288032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vál 29"/>
          <p:cNvSpPr/>
          <p:nvPr/>
        </p:nvSpPr>
        <p:spPr>
          <a:xfrm>
            <a:off x="1509192" y="4653136"/>
            <a:ext cx="288032" cy="288032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vál 30"/>
          <p:cNvSpPr/>
          <p:nvPr/>
        </p:nvSpPr>
        <p:spPr>
          <a:xfrm>
            <a:off x="1015487" y="4620567"/>
            <a:ext cx="288032" cy="288032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vál 32"/>
          <p:cNvSpPr/>
          <p:nvPr/>
        </p:nvSpPr>
        <p:spPr>
          <a:xfrm>
            <a:off x="8103299" y="2703222"/>
            <a:ext cx="288032" cy="288032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vál 33"/>
          <p:cNvSpPr/>
          <p:nvPr/>
        </p:nvSpPr>
        <p:spPr>
          <a:xfrm>
            <a:off x="8532440" y="2693618"/>
            <a:ext cx="288032" cy="288032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vál 34"/>
          <p:cNvSpPr/>
          <p:nvPr/>
        </p:nvSpPr>
        <p:spPr>
          <a:xfrm>
            <a:off x="5117976" y="6040013"/>
            <a:ext cx="288032" cy="288032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vál 35"/>
          <p:cNvSpPr/>
          <p:nvPr/>
        </p:nvSpPr>
        <p:spPr>
          <a:xfrm>
            <a:off x="5577632" y="6040013"/>
            <a:ext cx="288032" cy="288032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vál 36"/>
          <p:cNvSpPr/>
          <p:nvPr/>
        </p:nvSpPr>
        <p:spPr>
          <a:xfrm>
            <a:off x="6012160" y="6002787"/>
            <a:ext cx="288032" cy="288032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vál 37"/>
          <p:cNvSpPr/>
          <p:nvPr/>
        </p:nvSpPr>
        <p:spPr>
          <a:xfrm>
            <a:off x="7704348" y="4476551"/>
            <a:ext cx="288032" cy="288032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vál 38"/>
          <p:cNvSpPr/>
          <p:nvPr/>
        </p:nvSpPr>
        <p:spPr>
          <a:xfrm>
            <a:off x="899592" y="2923935"/>
            <a:ext cx="288032" cy="288032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vál 39"/>
          <p:cNvSpPr/>
          <p:nvPr/>
        </p:nvSpPr>
        <p:spPr>
          <a:xfrm>
            <a:off x="2032484" y="4620567"/>
            <a:ext cx="288032" cy="288032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TextovéPole 40"/>
          <p:cNvSpPr txBox="1"/>
          <p:nvPr/>
        </p:nvSpPr>
        <p:spPr>
          <a:xfrm>
            <a:off x="4145868" y="2703222"/>
            <a:ext cx="1162359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b="1" dirty="0" smtClean="0">
                <a:solidFill>
                  <a:srgbClr val="0070C0"/>
                </a:solidFill>
              </a:rPr>
              <a:t>3</a:t>
            </a:r>
            <a:endParaRPr lang="cs-CZ" sz="9600" b="1" dirty="0">
              <a:solidFill>
                <a:srgbClr val="0070C0"/>
              </a:solidFill>
            </a:endParaRPr>
          </a:p>
        </p:txBody>
      </p:sp>
      <p:sp>
        <p:nvSpPr>
          <p:cNvPr id="42" name="Ovál 41"/>
          <p:cNvSpPr/>
          <p:nvPr/>
        </p:nvSpPr>
        <p:spPr>
          <a:xfrm>
            <a:off x="3577192" y="2550596"/>
            <a:ext cx="2058144" cy="1984664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57398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1E5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ál 3"/>
          <p:cNvSpPr/>
          <p:nvPr/>
        </p:nvSpPr>
        <p:spPr>
          <a:xfrm>
            <a:off x="1043608" y="836712"/>
            <a:ext cx="1656184" cy="1008112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3461792" y="61392"/>
            <a:ext cx="1656184" cy="1008112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98618" y="2534816"/>
            <a:ext cx="1656184" cy="1008112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825116" y="4293096"/>
            <a:ext cx="1656184" cy="1008112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2176500" y="5642747"/>
            <a:ext cx="1656184" cy="1008112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4788024" y="5589240"/>
            <a:ext cx="1656184" cy="1008112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7020272" y="4149080"/>
            <a:ext cx="1656184" cy="1008112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7358112" y="2311747"/>
            <a:ext cx="1656184" cy="1008112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6300192" y="518592"/>
            <a:ext cx="1656184" cy="1008112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TextovéPole 40"/>
          <p:cNvSpPr txBox="1"/>
          <p:nvPr/>
        </p:nvSpPr>
        <p:spPr>
          <a:xfrm>
            <a:off x="4145868" y="2703222"/>
            <a:ext cx="1162359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b="1" dirty="0" smtClean="0"/>
              <a:t>4</a:t>
            </a:r>
            <a:endParaRPr lang="cs-CZ" sz="9600" b="1" dirty="0"/>
          </a:p>
        </p:txBody>
      </p:sp>
      <p:sp>
        <p:nvSpPr>
          <p:cNvPr id="42" name="Ovál 41"/>
          <p:cNvSpPr/>
          <p:nvPr/>
        </p:nvSpPr>
        <p:spPr>
          <a:xfrm>
            <a:off x="3577192" y="2550596"/>
            <a:ext cx="2058144" cy="1984664"/>
          </a:xfrm>
          <a:prstGeom prst="ellipse">
            <a:avLst/>
          </a:prstGeom>
          <a:noFill/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Srdce 1"/>
          <p:cNvSpPr/>
          <p:nvPr/>
        </p:nvSpPr>
        <p:spPr>
          <a:xfrm>
            <a:off x="7128284" y="1158280"/>
            <a:ext cx="459656" cy="343272"/>
          </a:xfrm>
          <a:prstGeom prst="hear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Srdce 42"/>
          <p:cNvSpPr/>
          <p:nvPr/>
        </p:nvSpPr>
        <p:spPr>
          <a:xfrm>
            <a:off x="5879468" y="5921660"/>
            <a:ext cx="459656" cy="343272"/>
          </a:xfrm>
          <a:prstGeom prst="hear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Srdce 43"/>
          <p:cNvSpPr/>
          <p:nvPr/>
        </p:nvSpPr>
        <p:spPr>
          <a:xfrm>
            <a:off x="2974005" y="5969461"/>
            <a:ext cx="459656" cy="343272"/>
          </a:xfrm>
          <a:prstGeom prst="hear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Srdce 44"/>
          <p:cNvSpPr/>
          <p:nvPr/>
        </p:nvSpPr>
        <p:spPr>
          <a:xfrm>
            <a:off x="5420816" y="6205705"/>
            <a:ext cx="459656" cy="343272"/>
          </a:xfrm>
          <a:prstGeom prst="hear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Srdce 45"/>
          <p:cNvSpPr/>
          <p:nvPr/>
        </p:nvSpPr>
        <p:spPr>
          <a:xfrm>
            <a:off x="7183512" y="763459"/>
            <a:ext cx="459656" cy="343272"/>
          </a:xfrm>
          <a:prstGeom prst="hear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Srdce 46"/>
          <p:cNvSpPr/>
          <p:nvPr/>
        </p:nvSpPr>
        <p:spPr>
          <a:xfrm>
            <a:off x="6626199" y="1137263"/>
            <a:ext cx="459656" cy="343272"/>
          </a:xfrm>
          <a:prstGeom prst="hear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Srdce 47"/>
          <p:cNvSpPr/>
          <p:nvPr/>
        </p:nvSpPr>
        <p:spPr>
          <a:xfrm>
            <a:off x="6626199" y="770109"/>
            <a:ext cx="459656" cy="343272"/>
          </a:xfrm>
          <a:prstGeom prst="hear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Srdce 48"/>
          <p:cNvSpPr/>
          <p:nvPr/>
        </p:nvSpPr>
        <p:spPr>
          <a:xfrm>
            <a:off x="5386288" y="5867385"/>
            <a:ext cx="459656" cy="343272"/>
          </a:xfrm>
          <a:prstGeom prst="hear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Srdce 49"/>
          <p:cNvSpPr/>
          <p:nvPr/>
        </p:nvSpPr>
        <p:spPr>
          <a:xfrm>
            <a:off x="4888148" y="5854285"/>
            <a:ext cx="459656" cy="343272"/>
          </a:xfrm>
          <a:prstGeom prst="hear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Srdce 50"/>
          <p:cNvSpPr/>
          <p:nvPr/>
        </p:nvSpPr>
        <p:spPr>
          <a:xfrm>
            <a:off x="7977323" y="4535260"/>
            <a:ext cx="459656" cy="343272"/>
          </a:xfrm>
          <a:prstGeom prst="hear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Srdce 51"/>
          <p:cNvSpPr/>
          <p:nvPr/>
        </p:nvSpPr>
        <p:spPr>
          <a:xfrm>
            <a:off x="7293726" y="4535260"/>
            <a:ext cx="459656" cy="343272"/>
          </a:xfrm>
          <a:prstGeom prst="hear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Srdce 52"/>
          <p:cNvSpPr/>
          <p:nvPr/>
        </p:nvSpPr>
        <p:spPr>
          <a:xfrm>
            <a:off x="7977323" y="2607557"/>
            <a:ext cx="459656" cy="343272"/>
          </a:xfrm>
          <a:prstGeom prst="hear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Srdce 53"/>
          <p:cNvSpPr/>
          <p:nvPr/>
        </p:nvSpPr>
        <p:spPr>
          <a:xfrm>
            <a:off x="2360133" y="5864171"/>
            <a:ext cx="459656" cy="343272"/>
          </a:xfrm>
          <a:prstGeom prst="hear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Srdce 54"/>
          <p:cNvSpPr/>
          <p:nvPr/>
        </p:nvSpPr>
        <p:spPr>
          <a:xfrm>
            <a:off x="1295146" y="4535260"/>
            <a:ext cx="459656" cy="343272"/>
          </a:xfrm>
          <a:prstGeom prst="hear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Srdce 55"/>
          <p:cNvSpPr/>
          <p:nvPr/>
        </p:nvSpPr>
        <p:spPr>
          <a:xfrm>
            <a:off x="1524974" y="1501552"/>
            <a:ext cx="459656" cy="343272"/>
          </a:xfrm>
          <a:prstGeom prst="hear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Srdce 56"/>
          <p:cNvSpPr/>
          <p:nvPr/>
        </p:nvSpPr>
        <p:spPr>
          <a:xfrm>
            <a:off x="2130305" y="1129913"/>
            <a:ext cx="459656" cy="343272"/>
          </a:xfrm>
          <a:prstGeom prst="hear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Srdce 57"/>
          <p:cNvSpPr/>
          <p:nvPr/>
        </p:nvSpPr>
        <p:spPr>
          <a:xfrm>
            <a:off x="1641872" y="1129913"/>
            <a:ext cx="459656" cy="343272"/>
          </a:xfrm>
          <a:prstGeom prst="hear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Srdce 58"/>
          <p:cNvSpPr/>
          <p:nvPr/>
        </p:nvSpPr>
        <p:spPr>
          <a:xfrm>
            <a:off x="1103781" y="1135322"/>
            <a:ext cx="459656" cy="343272"/>
          </a:xfrm>
          <a:prstGeom prst="hear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Srdce 59"/>
          <p:cNvSpPr/>
          <p:nvPr/>
        </p:nvSpPr>
        <p:spPr>
          <a:xfrm>
            <a:off x="4376436" y="493440"/>
            <a:ext cx="459656" cy="343272"/>
          </a:xfrm>
          <a:prstGeom prst="hear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Srdce 60"/>
          <p:cNvSpPr/>
          <p:nvPr/>
        </p:nvSpPr>
        <p:spPr>
          <a:xfrm>
            <a:off x="583952" y="3144780"/>
            <a:ext cx="459656" cy="343272"/>
          </a:xfrm>
          <a:prstGeom prst="hear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Srdce 61"/>
          <p:cNvSpPr/>
          <p:nvPr/>
        </p:nvSpPr>
        <p:spPr>
          <a:xfrm>
            <a:off x="957976" y="2801508"/>
            <a:ext cx="525736" cy="343272"/>
          </a:xfrm>
          <a:prstGeom prst="hear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Srdce 62"/>
          <p:cNvSpPr/>
          <p:nvPr/>
        </p:nvSpPr>
        <p:spPr>
          <a:xfrm>
            <a:off x="179512" y="2779193"/>
            <a:ext cx="459656" cy="343272"/>
          </a:xfrm>
          <a:prstGeom prst="hear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Srdce 63"/>
          <p:cNvSpPr/>
          <p:nvPr/>
        </p:nvSpPr>
        <p:spPr>
          <a:xfrm>
            <a:off x="3686212" y="440411"/>
            <a:ext cx="459656" cy="343272"/>
          </a:xfrm>
          <a:prstGeom prst="hear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45288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FFF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ál 3"/>
          <p:cNvSpPr/>
          <p:nvPr/>
        </p:nvSpPr>
        <p:spPr>
          <a:xfrm>
            <a:off x="1043608" y="836712"/>
            <a:ext cx="1656184" cy="1008112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3461792" y="61392"/>
            <a:ext cx="1656184" cy="1008112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98618" y="2534816"/>
            <a:ext cx="1656184" cy="1008112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825116" y="4293096"/>
            <a:ext cx="1656184" cy="1008112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2176500" y="5642747"/>
            <a:ext cx="1656184" cy="1008112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4788024" y="5589240"/>
            <a:ext cx="1656184" cy="1008112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7020272" y="4149080"/>
            <a:ext cx="1656184" cy="1008112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7358112" y="2311747"/>
            <a:ext cx="1656184" cy="1008112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6300192" y="518592"/>
            <a:ext cx="1656184" cy="1008112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TextovéPole 40"/>
          <p:cNvSpPr txBox="1"/>
          <p:nvPr/>
        </p:nvSpPr>
        <p:spPr>
          <a:xfrm>
            <a:off x="4145868" y="2703222"/>
            <a:ext cx="1162359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b="1" dirty="0" smtClean="0"/>
              <a:t>5</a:t>
            </a:r>
            <a:endParaRPr lang="cs-CZ" sz="9600" b="1" dirty="0"/>
          </a:p>
        </p:txBody>
      </p:sp>
      <p:sp>
        <p:nvSpPr>
          <p:cNvPr id="42" name="Ovál 41"/>
          <p:cNvSpPr/>
          <p:nvPr/>
        </p:nvSpPr>
        <p:spPr>
          <a:xfrm>
            <a:off x="3577192" y="2550596"/>
            <a:ext cx="2058144" cy="1984664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Rovnoramenný trojúhelník 2"/>
          <p:cNvSpPr/>
          <p:nvPr/>
        </p:nvSpPr>
        <p:spPr>
          <a:xfrm>
            <a:off x="5926833" y="5782322"/>
            <a:ext cx="373359" cy="318120"/>
          </a:xfrm>
          <a:prstGeom prst="triangl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Rovnoramenný trojúhelník 36"/>
          <p:cNvSpPr/>
          <p:nvPr/>
        </p:nvSpPr>
        <p:spPr>
          <a:xfrm>
            <a:off x="5635336" y="6083674"/>
            <a:ext cx="373359" cy="318120"/>
          </a:xfrm>
          <a:prstGeom prst="triangl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Rovnoramenný trojúhelník 37"/>
          <p:cNvSpPr/>
          <p:nvPr/>
        </p:nvSpPr>
        <p:spPr>
          <a:xfrm>
            <a:off x="5405238" y="5662468"/>
            <a:ext cx="373359" cy="318120"/>
          </a:xfrm>
          <a:prstGeom prst="triangl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Rovnoramenný trojúhelník 65"/>
          <p:cNvSpPr/>
          <p:nvPr/>
        </p:nvSpPr>
        <p:spPr>
          <a:xfrm>
            <a:off x="1577721" y="4654364"/>
            <a:ext cx="373359" cy="318120"/>
          </a:xfrm>
          <a:prstGeom prst="triangl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Rovnoramenný trojúhelník 66"/>
          <p:cNvSpPr/>
          <p:nvPr/>
        </p:nvSpPr>
        <p:spPr>
          <a:xfrm>
            <a:off x="979972" y="4653136"/>
            <a:ext cx="373359" cy="318120"/>
          </a:xfrm>
          <a:prstGeom prst="triangl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Rovnoramenný trojúhelník 67"/>
          <p:cNvSpPr/>
          <p:nvPr/>
        </p:nvSpPr>
        <p:spPr>
          <a:xfrm>
            <a:off x="3772504" y="271456"/>
            <a:ext cx="373359" cy="318120"/>
          </a:xfrm>
          <a:prstGeom prst="triangl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Rovnoramenný trojúhelník 68"/>
          <p:cNvSpPr/>
          <p:nvPr/>
        </p:nvSpPr>
        <p:spPr>
          <a:xfrm>
            <a:off x="1904476" y="1340768"/>
            <a:ext cx="373359" cy="318120"/>
          </a:xfrm>
          <a:prstGeom prst="triangl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Rovnoramenný trojúhelník 69"/>
          <p:cNvSpPr/>
          <p:nvPr/>
        </p:nvSpPr>
        <p:spPr>
          <a:xfrm>
            <a:off x="1391042" y="1340768"/>
            <a:ext cx="373359" cy="318120"/>
          </a:xfrm>
          <a:prstGeom prst="triangl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Rovnoramenný trojúhelník 70"/>
          <p:cNvSpPr/>
          <p:nvPr/>
        </p:nvSpPr>
        <p:spPr>
          <a:xfrm>
            <a:off x="2078551" y="910444"/>
            <a:ext cx="373359" cy="318120"/>
          </a:xfrm>
          <a:prstGeom prst="triangl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" name="Rovnoramenný trojúhelník 71"/>
          <p:cNvSpPr/>
          <p:nvPr/>
        </p:nvSpPr>
        <p:spPr>
          <a:xfrm>
            <a:off x="1653208" y="910444"/>
            <a:ext cx="373359" cy="318120"/>
          </a:xfrm>
          <a:prstGeom prst="triangl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" name="Rovnoramenný trojúhelník 72"/>
          <p:cNvSpPr/>
          <p:nvPr/>
        </p:nvSpPr>
        <p:spPr>
          <a:xfrm>
            <a:off x="1279849" y="910444"/>
            <a:ext cx="373359" cy="318120"/>
          </a:xfrm>
          <a:prstGeom prst="triangl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Rovnoramenný trojúhelník 73"/>
          <p:cNvSpPr/>
          <p:nvPr/>
        </p:nvSpPr>
        <p:spPr>
          <a:xfrm>
            <a:off x="5218559" y="6114494"/>
            <a:ext cx="373359" cy="318120"/>
          </a:xfrm>
          <a:prstGeom prst="triangl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Rovnoramenný trojúhelník 74"/>
          <p:cNvSpPr/>
          <p:nvPr/>
        </p:nvSpPr>
        <p:spPr>
          <a:xfrm>
            <a:off x="4922273" y="5775176"/>
            <a:ext cx="373359" cy="318120"/>
          </a:xfrm>
          <a:prstGeom prst="triangl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6" name="Rovnoramenný trojúhelník 75"/>
          <p:cNvSpPr/>
          <p:nvPr/>
        </p:nvSpPr>
        <p:spPr>
          <a:xfrm>
            <a:off x="8186204" y="4336244"/>
            <a:ext cx="373359" cy="318120"/>
          </a:xfrm>
          <a:prstGeom prst="triangl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7" name="Rovnoramenný trojúhelník 76"/>
          <p:cNvSpPr/>
          <p:nvPr/>
        </p:nvSpPr>
        <p:spPr>
          <a:xfrm>
            <a:off x="7731470" y="4293096"/>
            <a:ext cx="373359" cy="318120"/>
          </a:xfrm>
          <a:prstGeom prst="triangl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8" name="Rovnoramenný trojúhelník 77"/>
          <p:cNvSpPr/>
          <p:nvPr/>
        </p:nvSpPr>
        <p:spPr>
          <a:xfrm>
            <a:off x="7236295" y="4294678"/>
            <a:ext cx="373359" cy="318120"/>
          </a:xfrm>
          <a:prstGeom prst="triangl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9" name="Rovnoramenný trojúhelník 78"/>
          <p:cNvSpPr/>
          <p:nvPr/>
        </p:nvSpPr>
        <p:spPr>
          <a:xfrm>
            <a:off x="8028384" y="2534816"/>
            <a:ext cx="373359" cy="318120"/>
          </a:xfrm>
          <a:prstGeom prst="triangl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0" name="Rovnoramenný trojúhelník 79"/>
          <p:cNvSpPr/>
          <p:nvPr/>
        </p:nvSpPr>
        <p:spPr>
          <a:xfrm>
            <a:off x="7544791" y="2552561"/>
            <a:ext cx="373359" cy="318120"/>
          </a:xfrm>
          <a:prstGeom prst="triangl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1" name="Rovnoramenný trojúhelník 80"/>
          <p:cNvSpPr/>
          <p:nvPr/>
        </p:nvSpPr>
        <p:spPr>
          <a:xfrm>
            <a:off x="7171432" y="1069504"/>
            <a:ext cx="373359" cy="318120"/>
          </a:xfrm>
          <a:prstGeom prst="triangl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2" name="Rovnoramenný trojúhelník 81"/>
          <p:cNvSpPr/>
          <p:nvPr/>
        </p:nvSpPr>
        <p:spPr>
          <a:xfrm>
            <a:off x="6759363" y="1069504"/>
            <a:ext cx="373359" cy="318120"/>
          </a:xfrm>
          <a:prstGeom prst="triangl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3" name="Rovnoramenný trojúhelník 82"/>
          <p:cNvSpPr/>
          <p:nvPr/>
        </p:nvSpPr>
        <p:spPr>
          <a:xfrm>
            <a:off x="7236296" y="634980"/>
            <a:ext cx="373359" cy="318120"/>
          </a:xfrm>
          <a:prstGeom prst="triangl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4" name="Rovnoramenný trojúhelník 83"/>
          <p:cNvSpPr/>
          <p:nvPr/>
        </p:nvSpPr>
        <p:spPr>
          <a:xfrm>
            <a:off x="6833592" y="634980"/>
            <a:ext cx="373359" cy="318120"/>
          </a:xfrm>
          <a:prstGeom prst="triangl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5" name="Rovnoramenný trojúhelník 84"/>
          <p:cNvSpPr/>
          <p:nvPr/>
        </p:nvSpPr>
        <p:spPr>
          <a:xfrm>
            <a:off x="6444208" y="655447"/>
            <a:ext cx="373359" cy="318120"/>
          </a:xfrm>
          <a:prstGeom prst="triangl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6" name="Rovnoramenný trojúhelník 85"/>
          <p:cNvSpPr/>
          <p:nvPr/>
        </p:nvSpPr>
        <p:spPr>
          <a:xfrm>
            <a:off x="4103204" y="647047"/>
            <a:ext cx="373359" cy="318120"/>
          </a:xfrm>
          <a:prstGeom prst="triangl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0" name="Rovnoramenný trojúhelník 89"/>
          <p:cNvSpPr/>
          <p:nvPr/>
        </p:nvSpPr>
        <p:spPr>
          <a:xfrm>
            <a:off x="4419584" y="249035"/>
            <a:ext cx="373359" cy="318120"/>
          </a:xfrm>
          <a:prstGeom prst="triangl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1" name="Rovnoramenný trojúhelník 90"/>
          <p:cNvSpPr/>
          <p:nvPr/>
        </p:nvSpPr>
        <p:spPr>
          <a:xfrm>
            <a:off x="2513112" y="6082438"/>
            <a:ext cx="373359" cy="318120"/>
          </a:xfrm>
          <a:prstGeom prst="triangl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2" name="Rovnoramenný trojúhelník 91"/>
          <p:cNvSpPr/>
          <p:nvPr/>
        </p:nvSpPr>
        <p:spPr>
          <a:xfrm>
            <a:off x="906490" y="2796061"/>
            <a:ext cx="373359" cy="318120"/>
          </a:xfrm>
          <a:prstGeom prst="triangl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3" name="Rovnoramenný trojúhelník 92"/>
          <p:cNvSpPr/>
          <p:nvPr/>
        </p:nvSpPr>
        <p:spPr>
          <a:xfrm>
            <a:off x="307979" y="2786040"/>
            <a:ext cx="373359" cy="318120"/>
          </a:xfrm>
          <a:prstGeom prst="triangl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575283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105</TotalTime>
  <Words>318</Words>
  <Application>Microsoft Office PowerPoint</Application>
  <PresentationFormat>Předvádění na obrazovce (4:3)</PresentationFormat>
  <Paragraphs>76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Numerace do 5 VY_32_INOVACE_1A_06 Číslo projektu: CZ.1.07/1.5.00/34.1056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pc</cp:lastModifiedBy>
  <cp:revision>30</cp:revision>
  <dcterms:created xsi:type="dcterms:W3CDTF">2013-09-22T09:48:39Z</dcterms:created>
  <dcterms:modified xsi:type="dcterms:W3CDTF">2013-12-08T19:08:45Z</dcterms:modified>
</cp:coreProperties>
</file>