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66" r:id="rId3"/>
    <p:sldId id="267" r:id="rId4"/>
    <p:sldId id="257" r:id="rId5"/>
    <p:sldId id="258" r:id="rId6"/>
    <p:sldId id="259" r:id="rId7"/>
    <p:sldId id="268" r:id="rId8"/>
    <p:sldId id="260" r:id="rId9"/>
    <p:sldId id="261" r:id="rId10"/>
    <p:sldId id="269" r:id="rId11"/>
    <p:sldId id="262" r:id="rId12"/>
    <p:sldId id="263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  <a:srgbClr val="FF00FF"/>
    <a:srgbClr val="B01299"/>
    <a:srgbClr val="FDFCD4"/>
    <a:srgbClr val="FFCCFF"/>
    <a:srgbClr val="CC99FF"/>
    <a:srgbClr val="CCCCFF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650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983F7-3B03-4BED-8B92-D85A104D650E}" type="datetimeFigureOut">
              <a:rPr lang="cs-CZ" smtClean="0"/>
              <a:t>1.12.2013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E8439-7AE3-4A90-9DF2-52102377DCD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617623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983F7-3B03-4BED-8B92-D85A104D650E}" type="datetimeFigureOut">
              <a:rPr lang="cs-CZ" smtClean="0"/>
              <a:t>1.12.2013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E8439-7AE3-4A90-9DF2-52102377DCD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899707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983F7-3B03-4BED-8B92-D85A104D650E}" type="datetimeFigureOut">
              <a:rPr lang="cs-CZ" smtClean="0"/>
              <a:t>1.12.2013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E8439-7AE3-4A90-9DF2-52102377DCD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05094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983F7-3B03-4BED-8B92-D85A104D650E}" type="datetimeFigureOut">
              <a:rPr lang="cs-CZ" smtClean="0"/>
              <a:t>1.12.2013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E8439-7AE3-4A90-9DF2-52102377DCD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05916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983F7-3B03-4BED-8B92-D85A104D650E}" type="datetimeFigureOut">
              <a:rPr lang="cs-CZ" smtClean="0"/>
              <a:t>1.12.2013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E8439-7AE3-4A90-9DF2-52102377DCD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759525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983F7-3B03-4BED-8B92-D85A104D650E}" type="datetimeFigureOut">
              <a:rPr lang="cs-CZ" smtClean="0"/>
              <a:t>1.12.2013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E8439-7AE3-4A90-9DF2-52102377DCD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072201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983F7-3B03-4BED-8B92-D85A104D650E}" type="datetimeFigureOut">
              <a:rPr lang="cs-CZ" smtClean="0"/>
              <a:t>1.12.2013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E8439-7AE3-4A90-9DF2-52102377DCD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84873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983F7-3B03-4BED-8B92-D85A104D650E}" type="datetimeFigureOut">
              <a:rPr lang="cs-CZ" smtClean="0"/>
              <a:t>1.12.2013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E8439-7AE3-4A90-9DF2-52102377DCD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64109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983F7-3B03-4BED-8B92-D85A104D650E}" type="datetimeFigureOut">
              <a:rPr lang="cs-CZ" smtClean="0"/>
              <a:t>1.12.2013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E8439-7AE3-4A90-9DF2-52102377DCD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88626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983F7-3B03-4BED-8B92-D85A104D650E}" type="datetimeFigureOut">
              <a:rPr lang="cs-CZ" smtClean="0"/>
              <a:t>1.12.2013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E8439-7AE3-4A90-9DF2-52102377DCD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13180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983F7-3B03-4BED-8B92-D85A104D650E}" type="datetimeFigureOut">
              <a:rPr lang="cs-CZ" smtClean="0"/>
              <a:t>1.12.2013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E8439-7AE3-4A90-9DF2-52102377DCD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50790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D983F7-3B03-4BED-8B92-D85A104D650E}" type="datetimeFigureOut">
              <a:rPr lang="cs-CZ" smtClean="0"/>
              <a:t>1.12.2013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3E8439-7AE3-4A90-9DF2-52102377DCD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472939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Počítání prvků do 10</a:t>
            </a: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VY_32_INOVACE_1A_13</a:t>
            </a:r>
            <a:r>
              <a:rPr lang="cs-CZ" sz="4000"/>
              <a:t/>
            </a:r>
            <a:br>
              <a:rPr lang="cs-CZ" sz="4000"/>
            </a:br>
            <a:r>
              <a:rPr lang="cs-CZ" sz="3100"/>
              <a:t>Číslo projektu: CZ.1.07/1.5.00/34.1056</a:t>
            </a:r>
            <a:endParaRPr lang="cs-CZ" sz="31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/>
              <a:t>Sada 1</a:t>
            </a:r>
          </a:p>
          <a:p>
            <a:r>
              <a:rPr lang="cs-CZ" dirty="0" smtClean="0"/>
              <a:t>Matematika</a:t>
            </a:r>
            <a:endParaRPr lang="cs-CZ" dirty="0"/>
          </a:p>
          <a:p>
            <a:r>
              <a:rPr lang="cs-CZ" dirty="0"/>
              <a:t>MŠ, ZŠ a </a:t>
            </a:r>
            <a:r>
              <a:rPr lang="cs-CZ" dirty="0" err="1"/>
              <a:t>PrŠ</a:t>
            </a:r>
            <a:r>
              <a:rPr lang="cs-CZ" dirty="0"/>
              <a:t> Trhové Sviny</a:t>
            </a:r>
          </a:p>
          <a:p>
            <a:endParaRPr lang="cs-CZ" dirty="0"/>
          </a:p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332656"/>
            <a:ext cx="6984641" cy="15277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66396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6632"/>
            <a:ext cx="8229600" cy="6009531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cs-CZ" b="1" dirty="0" smtClean="0"/>
              <a:t>Anotace: </a:t>
            </a:r>
            <a:r>
              <a:rPr lang="cs-CZ" dirty="0" smtClean="0"/>
              <a:t>Tento </a:t>
            </a:r>
            <a:r>
              <a:rPr lang="cs-CZ" dirty="0"/>
              <a:t>materiál je určen pro žáky při spodní hranici těžké MR a zároveň s autismem. Někteří z </a:t>
            </a:r>
            <a:r>
              <a:rPr lang="cs-CZ" dirty="0" smtClean="0"/>
              <a:t>nich obtížně </a:t>
            </a:r>
            <a:r>
              <a:rPr lang="cs-CZ" dirty="0"/>
              <a:t>komunikují, neznají základní pojmy. </a:t>
            </a:r>
            <a:r>
              <a:rPr lang="cs-CZ" dirty="0" smtClean="0"/>
              <a:t>Materiál </a:t>
            </a:r>
            <a:r>
              <a:rPr lang="cs-CZ" dirty="0"/>
              <a:t>je vzhledem k </a:t>
            </a:r>
            <a:r>
              <a:rPr lang="cs-CZ" dirty="0" smtClean="0"/>
              <a:t>postižení </a:t>
            </a:r>
            <a:r>
              <a:rPr lang="cs-CZ" dirty="0"/>
              <a:t>adekvátní jejich možnostem. </a:t>
            </a:r>
            <a:r>
              <a:rPr lang="cs-CZ" dirty="0" smtClean="0"/>
              <a:t>Prezentace  je určena k procvičování numerace do 10 – počítání prvků. První tři strany jsou interaktivní. Žáci počítají obdélníky, kliknutím přiřazují správné číslo. Na čtvrté a páté straně pracují stejným způsobem s jinými tvary. I tyto strany jsou interaktivní. Žáci klikají na správná čísla, ta „přiletí “ na určené místo. Na posledních dvou stranách počítají prvky a pomocí rukopisných poznámek spojují se správným výsledkem.</a:t>
            </a:r>
            <a:endParaRPr lang="cs-CZ" b="1" dirty="0" smtClean="0"/>
          </a:p>
          <a:p>
            <a:pPr marL="0" indent="0">
              <a:buNone/>
            </a:pPr>
            <a:r>
              <a:rPr lang="cs-CZ" b="1" dirty="0" smtClean="0"/>
              <a:t>Délka trvání práce s tímto materiálem: </a:t>
            </a:r>
            <a:r>
              <a:rPr lang="cs-CZ" dirty="0"/>
              <a:t>Z</a:t>
            </a:r>
            <a:r>
              <a:rPr lang="cs-CZ" dirty="0" smtClean="0"/>
              <a:t>hruba 25 minut.</a:t>
            </a:r>
          </a:p>
          <a:p>
            <a:pPr marL="0" indent="0">
              <a:buNone/>
            </a:pPr>
            <a:r>
              <a:rPr lang="cs-CZ" b="1" dirty="0" smtClean="0"/>
              <a:t>Autor:</a:t>
            </a:r>
            <a:r>
              <a:rPr lang="cs-CZ" dirty="0" smtClean="0"/>
              <a:t> Daniela </a:t>
            </a:r>
            <a:r>
              <a:rPr lang="cs-CZ" dirty="0" err="1" smtClean="0"/>
              <a:t>Tájková</a:t>
            </a:r>
            <a:endParaRPr lang="cs-CZ" dirty="0" smtClean="0"/>
          </a:p>
          <a:p>
            <a:pPr marL="0" indent="0">
              <a:buNone/>
            </a:pPr>
            <a:r>
              <a:rPr lang="cs-CZ" b="1" dirty="0" smtClean="0"/>
              <a:t>Datum vytvoření: </a:t>
            </a:r>
            <a:r>
              <a:rPr lang="cs-CZ" dirty="0" smtClean="0"/>
              <a:t>Podzim 2013</a:t>
            </a:r>
          </a:p>
          <a:p>
            <a:pPr marL="0" indent="0">
              <a:buNone/>
            </a:pPr>
            <a:r>
              <a:rPr lang="cs-CZ" b="1" dirty="0"/>
              <a:t>Speciální vzdělávací potřeby: </a:t>
            </a:r>
            <a:r>
              <a:rPr lang="cs-CZ" dirty="0"/>
              <a:t>PAS, MP, kombinované postižení (MP v kombinaci se zdravotním znevýhodněním, MP v kombinaci s PAS), vícečetné postižení</a:t>
            </a:r>
          </a:p>
          <a:p>
            <a:pPr marL="0" indent="0">
              <a:buNone/>
            </a:pPr>
            <a:r>
              <a:rPr lang="cs-CZ" b="1" dirty="0" smtClean="0"/>
              <a:t>Vzdělávací obor: </a:t>
            </a:r>
            <a:r>
              <a:rPr lang="cs-CZ" dirty="0" smtClean="0"/>
              <a:t>Matematika</a:t>
            </a:r>
          </a:p>
          <a:p>
            <a:pPr marL="0" indent="0">
              <a:buNone/>
            </a:pPr>
            <a:r>
              <a:rPr lang="cs-CZ" b="1" dirty="0" smtClean="0"/>
              <a:t>Druh učebního materiálu</a:t>
            </a:r>
            <a:r>
              <a:rPr lang="cs-CZ" dirty="0" smtClean="0"/>
              <a:t>: Interaktivní DUM</a:t>
            </a:r>
          </a:p>
          <a:p>
            <a:pPr marL="0" indent="0">
              <a:buNone/>
            </a:pPr>
            <a:r>
              <a:rPr lang="cs-CZ" b="1" dirty="0" smtClean="0"/>
              <a:t>Inovace:</a:t>
            </a:r>
            <a:r>
              <a:rPr lang="cs-CZ" dirty="0" smtClean="0">
                <a:latin typeface="+mj-lt"/>
                <a:cs typeface="Times New Roman" pitchFamily="18" charset="0"/>
              </a:rPr>
              <a:t> </a:t>
            </a:r>
            <a:r>
              <a:rPr lang="cs-CZ" dirty="0">
                <a:latin typeface="+mj-lt"/>
                <a:cs typeface="Times New Roman" pitchFamily="18" charset="0"/>
              </a:rPr>
              <a:t>R</a:t>
            </a:r>
            <a:r>
              <a:rPr lang="cs-CZ" dirty="0" smtClean="0">
                <a:latin typeface="+mj-lt"/>
                <a:cs typeface="Times New Roman" pitchFamily="18" charset="0"/>
              </a:rPr>
              <a:t>ukopisné </a:t>
            </a:r>
            <a:r>
              <a:rPr lang="cs-CZ" dirty="0">
                <a:latin typeface="+mj-lt"/>
                <a:cs typeface="Times New Roman" pitchFamily="18" charset="0"/>
              </a:rPr>
              <a:t>poznámky v rámci nového softwaru Microsoft</a:t>
            </a:r>
            <a:endParaRPr lang="cs-CZ" b="1" dirty="0" smtClean="0">
              <a:latin typeface="+mj-lt"/>
            </a:endParaRPr>
          </a:p>
          <a:p>
            <a:pPr marL="0" indent="0">
              <a:buNone/>
            </a:pPr>
            <a:r>
              <a:rPr lang="cs-CZ" b="1" dirty="0" smtClean="0"/>
              <a:t>Cílová skupina: </a:t>
            </a:r>
            <a:r>
              <a:rPr lang="cs-CZ" dirty="0" smtClean="0"/>
              <a:t>Žák (PAS</a:t>
            </a:r>
            <a:r>
              <a:rPr lang="cs-CZ" dirty="0"/>
              <a:t>, MP, kombinované </a:t>
            </a:r>
            <a:r>
              <a:rPr lang="cs-CZ" dirty="0" smtClean="0"/>
              <a:t>postižení -  MP </a:t>
            </a:r>
            <a:r>
              <a:rPr lang="cs-CZ" dirty="0"/>
              <a:t>v kombinaci se zdravotním znevýhodněním, MP v kombinaci </a:t>
            </a:r>
            <a:r>
              <a:rPr lang="cs-CZ"/>
              <a:t>s </a:t>
            </a:r>
            <a:r>
              <a:rPr lang="cs-CZ" smtClean="0"/>
              <a:t>PAS, </a:t>
            </a:r>
            <a:r>
              <a:rPr lang="cs-CZ"/>
              <a:t>vícečetné </a:t>
            </a:r>
            <a:r>
              <a:rPr lang="cs-CZ" smtClean="0"/>
              <a:t>postižení)</a:t>
            </a:r>
            <a:endParaRPr lang="cs-CZ" dirty="0"/>
          </a:p>
          <a:p>
            <a:pPr marL="0" indent="0">
              <a:buNone/>
            </a:pPr>
            <a:r>
              <a:rPr lang="cs-CZ" b="1" dirty="0" smtClean="0"/>
              <a:t>Stupeň a typ vzdělávání: </a:t>
            </a:r>
            <a:r>
              <a:rPr lang="cs-CZ" dirty="0" smtClean="0"/>
              <a:t>Praktická škola jednoletá</a:t>
            </a:r>
          </a:p>
        </p:txBody>
      </p:sp>
    </p:spTree>
    <p:extLst>
      <p:ext uri="{BB962C8B-B14F-4D97-AF65-F5344CB8AC3E}">
        <p14:creationId xmlns:p14="http://schemas.microsoft.com/office/powerpoint/2010/main" val="1968796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60648"/>
            <a:ext cx="8219256" cy="5865515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Spočítej obdélníky. Klikni na správný výsledek.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58357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826592" y="404664"/>
            <a:ext cx="2305247" cy="1152128"/>
          </a:xfrm>
          <a:prstGeom prst="rect">
            <a:avLst/>
          </a:prstGeom>
          <a:solidFill>
            <a:srgbClr val="CCCCFF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4860032" y="4437112"/>
            <a:ext cx="2448272" cy="1152128"/>
          </a:xfrm>
          <a:prstGeom prst="rect">
            <a:avLst/>
          </a:prstGeom>
          <a:solidFill>
            <a:srgbClr val="CCCCFF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787134" y="4437112"/>
            <a:ext cx="2448272" cy="1152128"/>
          </a:xfrm>
          <a:prstGeom prst="rect">
            <a:avLst/>
          </a:prstGeom>
          <a:solidFill>
            <a:srgbClr val="CCCCFF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4871872" y="2420888"/>
            <a:ext cx="2448272" cy="1152128"/>
          </a:xfrm>
          <a:prstGeom prst="rect">
            <a:avLst/>
          </a:prstGeom>
          <a:solidFill>
            <a:srgbClr val="CCCCFF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4860032" y="404664"/>
            <a:ext cx="2448272" cy="1152128"/>
          </a:xfrm>
          <a:prstGeom prst="rect">
            <a:avLst/>
          </a:prstGeom>
          <a:solidFill>
            <a:srgbClr val="CCCCFF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683568" y="2420888"/>
            <a:ext cx="2448272" cy="1152128"/>
          </a:xfrm>
          <a:prstGeom prst="rect">
            <a:avLst/>
          </a:prstGeom>
          <a:solidFill>
            <a:srgbClr val="CCCCFF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5415870" y="426350"/>
            <a:ext cx="576064" cy="432048"/>
          </a:xfrm>
          <a:prstGeom prst="rect">
            <a:avLst/>
          </a:prstGeom>
          <a:solidFill>
            <a:srgbClr val="FFFF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6757885" y="413288"/>
            <a:ext cx="576064" cy="432048"/>
          </a:xfrm>
          <a:prstGeom prst="rect">
            <a:avLst/>
          </a:prstGeom>
          <a:solidFill>
            <a:srgbClr val="FFFF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4839806" y="1124984"/>
            <a:ext cx="576064" cy="432048"/>
          </a:xfrm>
          <a:prstGeom prst="rect">
            <a:avLst/>
          </a:prstGeom>
          <a:solidFill>
            <a:srgbClr val="FFFF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2266753" y="5157192"/>
            <a:ext cx="576064" cy="432048"/>
          </a:xfrm>
          <a:prstGeom prst="rect">
            <a:avLst/>
          </a:prstGeom>
          <a:solidFill>
            <a:srgbClr val="FFFF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797980" y="4437112"/>
            <a:ext cx="576064" cy="432048"/>
          </a:xfrm>
          <a:prstGeom prst="rect">
            <a:avLst/>
          </a:prstGeom>
          <a:solidFill>
            <a:srgbClr val="FFFF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1311901" y="5157192"/>
            <a:ext cx="576064" cy="432048"/>
          </a:xfrm>
          <a:prstGeom prst="rect">
            <a:avLst/>
          </a:prstGeom>
          <a:solidFill>
            <a:srgbClr val="FFFF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1723238" y="4445467"/>
            <a:ext cx="576064" cy="432048"/>
          </a:xfrm>
          <a:prstGeom prst="rect">
            <a:avLst/>
          </a:prstGeom>
          <a:solidFill>
            <a:srgbClr val="FFFF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2653912" y="4442029"/>
            <a:ext cx="576064" cy="432048"/>
          </a:xfrm>
          <a:prstGeom prst="rect">
            <a:avLst/>
          </a:prstGeom>
          <a:solidFill>
            <a:srgbClr val="FFFF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/>
        </p:nvSpPr>
        <p:spPr>
          <a:xfrm>
            <a:off x="2411760" y="2590537"/>
            <a:ext cx="576064" cy="432048"/>
          </a:xfrm>
          <a:prstGeom prst="rect">
            <a:avLst/>
          </a:prstGeom>
          <a:solidFill>
            <a:srgbClr val="FFFF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/>
          <p:cNvSpPr/>
          <p:nvPr/>
        </p:nvSpPr>
        <p:spPr>
          <a:xfrm>
            <a:off x="1023869" y="3033174"/>
            <a:ext cx="576064" cy="432048"/>
          </a:xfrm>
          <a:prstGeom prst="rect">
            <a:avLst/>
          </a:prstGeom>
          <a:solidFill>
            <a:srgbClr val="FFFF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délník 20"/>
          <p:cNvSpPr/>
          <p:nvPr/>
        </p:nvSpPr>
        <p:spPr>
          <a:xfrm>
            <a:off x="2554785" y="1124984"/>
            <a:ext cx="576064" cy="432048"/>
          </a:xfrm>
          <a:prstGeom prst="rect">
            <a:avLst/>
          </a:prstGeom>
          <a:solidFill>
            <a:srgbClr val="FFFF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délník 21"/>
          <p:cNvSpPr/>
          <p:nvPr/>
        </p:nvSpPr>
        <p:spPr>
          <a:xfrm>
            <a:off x="1978721" y="1124744"/>
            <a:ext cx="576064" cy="432048"/>
          </a:xfrm>
          <a:prstGeom prst="rect">
            <a:avLst/>
          </a:prstGeom>
          <a:solidFill>
            <a:srgbClr val="FFFF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délník 22"/>
          <p:cNvSpPr/>
          <p:nvPr/>
        </p:nvSpPr>
        <p:spPr>
          <a:xfrm>
            <a:off x="1402657" y="1124744"/>
            <a:ext cx="576064" cy="432048"/>
          </a:xfrm>
          <a:prstGeom prst="rect">
            <a:avLst/>
          </a:prstGeom>
          <a:solidFill>
            <a:srgbClr val="FFFF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826593" y="1124744"/>
            <a:ext cx="576064" cy="432048"/>
          </a:xfrm>
          <a:prstGeom prst="rect">
            <a:avLst/>
          </a:prstGeom>
          <a:solidFill>
            <a:srgbClr val="FFFF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délník 24"/>
          <p:cNvSpPr/>
          <p:nvPr/>
        </p:nvSpPr>
        <p:spPr>
          <a:xfrm>
            <a:off x="826592" y="403166"/>
            <a:ext cx="576064" cy="432048"/>
          </a:xfrm>
          <a:prstGeom prst="rect">
            <a:avLst/>
          </a:prstGeom>
          <a:solidFill>
            <a:srgbClr val="FFFF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bdélník 25"/>
          <p:cNvSpPr/>
          <p:nvPr/>
        </p:nvSpPr>
        <p:spPr>
          <a:xfrm>
            <a:off x="1403151" y="403166"/>
            <a:ext cx="576064" cy="432048"/>
          </a:xfrm>
          <a:prstGeom prst="rect">
            <a:avLst/>
          </a:prstGeom>
          <a:solidFill>
            <a:srgbClr val="FFFF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délník 26"/>
          <p:cNvSpPr/>
          <p:nvPr/>
        </p:nvSpPr>
        <p:spPr>
          <a:xfrm>
            <a:off x="1978721" y="403166"/>
            <a:ext cx="576064" cy="432048"/>
          </a:xfrm>
          <a:prstGeom prst="rect">
            <a:avLst/>
          </a:prstGeom>
          <a:solidFill>
            <a:srgbClr val="FFFF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bdélník 27"/>
          <p:cNvSpPr/>
          <p:nvPr/>
        </p:nvSpPr>
        <p:spPr>
          <a:xfrm>
            <a:off x="2555776" y="403166"/>
            <a:ext cx="576064" cy="432048"/>
          </a:xfrm>
          <a:prstGeom prst="rect">
            <a:avLst/>
          </a:prstGeom>
          <a:solidFill>
            <a:srgbClr val="FFFF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/>
          <p:cNvSpPr/>
          <p:nvPr/>
        </p:nvSpPr>
        <p:spPr>
          <a:xfrm>
            <a:off x="5807976" y="5157192"/>
            <a:ext cx="576064" cy="432048"/>
          </a:xfrm>
          <a:prstGeom prst="rect">
            <a:avLst/>
          </a:prstGeom>
          <a:solidFill>
            <a:srgbClr val="FFFF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délník 29"/>
          <p:cNvSpPr/>
          <p:nvPr/>
        </p:nvSpPr>
        <p:spPr>
          <a:xfrm>
            <a:off x="6732240" y="4445467"/>
            <a:ext cx="576064" cy="432048"/>
          </a:xfrm>
          <a:prstGeom prst="rect">
            <a:avLst/>
          </a:prstGeom>
          <a:solidFill>
            <a:srgbClr val="FFFF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délník 30"/>
          <p:cNvSpPr/>
          <p:nvPr/>
        </p:nvSpPr>
        <p:spPr>
          <a:xfrm>
            <a:off x="4871872" y="4442029"/>
            <a:ext cx="576064" cy="432048"/>
          </a:xfrm>
          <a:prstGeom prst="rect">
            <a:avLst/>
          </a:prstGeom>
          <a:solidFill>
            <a:srgbClr val="FFFF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bdélník 31"/>
          <p:cNvSpPr/>
          <p:nvPr/>
        </p:nvSpPr>
        <p:spPr>
          <a:xfrm>
            <a:off x="5807976" y="2796406"/>
            <a:ext cx="576064" cy="432048"/>
          </a:xfrm>
          <a:prstGeom prst="rect">
            <a:avLst/>
          </a:prstGeom>
          <a:solidFill>
            <a:srgbClr val="FFFF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Obdélník 32"/>
          <p:cNvSpPr/>
          <p:nvPr/>
        </p:nvSpPr>
        <p:spPr>
          <a:xfrm>
            <a:off x="6181821" y="1124744"/>
            <a:ext cx="576064" cy="432048"/>
          </a:xfrm>
          <a:prstGeom prst="rect">
            <a:avLst/>
          </a:prstGeom>
          <a:solidFill>
            <a:srgbClr val="FFFF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Obdélník 35"/>
          <p:cNvSpPr/>
          <p:nvPr/>
        </p:nvSpPr>
        <p:spPr>
          <a:xfrm>
            <a:off x="3131840" y="403166"/>
            <a:ext cx="720080" cy="115386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Obdélník 36"/>
          <p:cNvSpPr/>
          <p:nvPr/>
        </p:nvSpPr>
        <p:spPr>
          <a:xfrm>
            <a:off x="7296948" y="4435374"/>
            <a:ext cx="720080" cy="115386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Obdélník 37"/>
          <p:cNvSpPr/>
          <p:nvPr/>
        </p:nvSpPr>
        <p:spPr>
          <a:xfrm>
            <a:off x="3229976" y="4445467"/>
            <a:ext cx="720080" cy="115386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Obdélník 38"/>
          <p:cNvSpPr/>
          <p:nvPr/>
        </p:nvSpPr>
        <p:spPr>
          <a:xfrm>
            <a:off x="3131840" y="2419150"/>
            <a:ext cx="720080" cy="115386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Obdélník 39"/>
          <p:cNvSpPr/>
          <p:nvPr/>
        </p:nvSpPr>
        <p:spPr>
          <a:xfrm>
            <a:off x="7333949" y="2419150"/>
            <a:ext cx="720080" cy="115386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Obdélník 40"/>
          <p:cNvSpPr/>
          <p:nvPr/>
        </p:nvSpPr>
        <p:spPr>
          <a:xfrm>
            <a:off x="7296948" y="404664"/>
            <a:ext cx="720080" cy="115386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TextovéPole 41"/>
          <p:cNvSpPr txBox="1"/>
          <p:nvPr/>
        </p:nvSpPr>
        <p:spPr>
          <a:xfrm>
            <a:off x="899591" y="5933064"/>
            <a:ext cx="50306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b="1" dirty="0" smtClean="0">
                <a:solidFill>
                  <a:srgbClr val="FF0000"/>
                </a:solidFill>
              </a:rPr>
              <a:t>8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2318038" y="5935605"/>
            <a:ext cx="43304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b="1" dirty="0" smtClean="0">
                <a:solidFill>
                  <a:srgbClr val="FF0000"/>
                </a:solidFill>
              </a:rPr>
              <a:t>3</a:t>
            </a:r>
            <a:endParaRPr lang="cs-CZ" sz="6000" b="1" dirty="0">
              <a:solidFill>
                <a:srgbClr val="FF0000"/>
              </a:solidFill>
            </a:endParaRPr>
          </a:p>
        </p:txBody>
      </p:sp>
      <p:sp>
        <p:nvSpPr>
          <p:cNvPr id="44" name="TextovéPole 43"/>
          <p:cNvSpPr txBox="1"/>
          <p:nvPr/>
        </p:nvSpPr>
        <p:spPr>
          <a:xfrm>
            <a:off x="3760662" y="5945498"/>
            <a:ext cx="37878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b="1" dirty="0" smtClean="0">
                <a:solidFill>
                  <a:srgbClr val="FF0000"/>
                </a:solidFill>
              </a:rPr>
              <a:t>1</a:t>
            </a:r>
            <a:endParaRPr lang="cs-CZ" sz="6000" b="1" dirty="0">
              <a:solidFill>
                <a:srgbClr val="FF0000"/>
              </a:solidFill>
            </a:endParaRPr>
          </a:p>
        </p:txBody>
      </p:sp>
      <p:sp>
        <p:nvSpPr>
          <p:cNvPr id="45" name="TextovéPole 44"/>
          <p:cNvSpPr txBox="1"/>
          <p:nvPr/>
        </p:nvSpPr>
        <p:spPr>
          <a:xfrm>
            <a:off x="4980870" y="5945498"/>
            <a:ext cx="35904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b="1" dirty="0" smtClean="0">
                <a:solidFill>
                  <a:srgbClr val="FF0000"/>
                </a:solidFill>
              </a:rPr>
              <a:t>4</a:t>
            </a:r>
            <a:endParaRPr lang="cs-CZ" sz="6000" b="1" dirty="0">
              <a:solidFill>
                <a:srgbClr val="FF0000"/>
              </a:solidFill>
            </a:endParaRPr>
          </a:p>
        </p:txBody>
      </p:sp>
      <p:sp>
        <p:nvSpPr>
          <p:cNvPr id="46" name="TextovéPole 45"/>
          <p:cNvSpPr txBox="1"/>
          <p:nvPr/>
        </p:nvSpPr>
        <p:spPr>
          <a:xfrm>
            <a:off x="6384040" y="5935606"/>
            <a:ext cx="57705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b="1" dirty="0" smtClean="0">
                <a:solidFill>
                  <a:srgbClr val="FF0000"/>
                </a:solidFill>
              </a:rPr>
              <a:t>5</a:t>
            </a:r>
            <a:endParaRPr lang="cs-CZ" sz="6000" b="1" dirty="0">
              <a:solidFill>
                <a:srgbClr val="FF0000"/>
              </a:solidFill>
            </a:endParaRPr>
          </a:p>
        </p:txBody>
      </p:sp>
      <p:sp>
        <p:nvSpPr>
          <p:cNvPr id="48" name="TextovéPole 47"/>
          <p:cNvSpPr txBox="1"/>
          <p:nvPr/>
        </p:nvSpPr>
        <p:spPr>
          <a:xfrm>
            <a:off x="7572913" y="5945498"/>
            <a:ext cx="24215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b="1" dirty="0" smtClean="0">
                <a:solidFill>
                  <a:srgbClr val="FF0000"/>
                </a:solidFill>
              </a:rPr>
              <a:t>2</a:t>
            </a:r>
            <a:endParaRPr lang="cs-CZ" sz="6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33435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1.33935E-6 L 0.38594 -0.5035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288" y="-251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7.77238E-7 L 0.25191 -0.77631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87" y="-388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1.29771E-6 L 0.54584 -0.18737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292" y="-93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18 -0.04002 L 0.25607 -0.7851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205" y="-372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7.77238E-7 L -0.32274 -0.1994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146" y="-99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101 7.77238E-7 L -0.47257 -0.50359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688" y="-251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</p:childTnLst>
        </p:cTn>
      </p:par>
    </p:tnLst>
    <p:bldLst>
      <p:bldP spid="42" grpId="0"/>
      <p:bldP spid="43" grpId="0"/>
      <p:bldP spid="44" grpId="0"/>
      <p:bldP spid="45" grpId="0"/>
      <p:bldP spid="46" grpId="0"/>
      <p:bldP spid="4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826592" y="404664"/>
            <a:ext cx="2305247" cy="1152128"/>
          </a:xfrm>
          <a:prstGeom prst="rect">
            <a:avLst/>
          </a:prstGeom>
          <a:solidFill>
            <a:srgbClr val="FFFF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4885677" y="4437112"/>
            <a:ext cx="2448272" cy="1152128"/>
          </a:xfrm>
          <a:prstGeom prst="rect">
            <a:avLst/>
          </a:prstGeom>
          <a:solidFill>
            <a:srgbClr val="FFFF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787134" y="4437112"/>
            <a:ext cx="2448272" cy="1152128"/>
          </a:xfrm>
          <a:prstGeom prst="rect">
            <a:avLst/>
          </a:prstGeom>
          <a:solidFill>
            <a:srgbClr val="FFFF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4871872" y="2420888"/>
            <a:ext cx="2448272" cy="1152128"/>
          </a:xfrm>
          <a:prstGeom prst="rect">
            <a:avLst/>
          </a:prstGeom>
          <a:solidFill>
            <a:srgbClr val="FFFF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4860032" y="404664"/>
            <a:ext cx="2448272" cy="1152128"/>
          </a:xfrm>
          <a:prstGeom prst="rect">
            <a:avLst/>
          </a:prstGeom>
          <a:solidFill>
            <a:srgbClr val="FFFF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683568" y="2420888"/>
            <a:ext cx="2448272" cy="1152128"/>
          </a:xfrm>
          <a:prstGeom prst="rect">
            <a:avLst/>
          </a:prstGeom>
          <a:solidFill>
            <a:srgbClr val="FFFF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5426728" y="413288"/>
            <a:ext cx="576064" cy="43204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6757885" y="413288"/>
            <a:ext cx="576064" cy="43204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4839806" y="1124984"/>
            <a:ext cx="576064" cy="43204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2266753" y="5157192"/>
            <a:ext cx="576064" cy="43204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797980" y="4437112"/>
            <a:ext cx="576064" cy="43204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1311901" y="5157192"/>
            <a:ext cx="576064" cy="43204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1723238" y="4445467"/>
            <a:ext cx="576064" cy="43204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2653912" y="4442029"/>
            <a:ext cx="576064" cy="43204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/>
        </p:nvSpPr>
        <p:spPr>
          <a:xfrm>
            <a:off x="2411760" y="2590537"/>
            <a:ext cx="576064" cy="43204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/>
          <p:cNvSpPr/>
          <p:nvPr/>
        </p:nvSpPr>
        <p:spPr>
          <a:xfrm>
            <a:off x="1023869" y="3033174"/>
            <a:ext cx="576064" cy="43204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délník 22"/>
          <p:cNvSpPr/>
          <p:nvPr/>
        </p:nvSpPr>
        <p:spPr>
          <a:xfrm>
            <a:off x="1402657" y="1124744"/>
            <a:ext cx="576064" cy="43204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826593" y="1124744"/>
            <a:ext cx="576064" cy="43204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délník 24"/>
          <p:cNvSpPr/>
          <p:nvPr/>
        </p:nvSpPr>
        <p:spPr>
          <a:xfrm>
            <a:off x="826592" y="403166"/>
            <a:ext cx="576064" cy="43204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bdélník 25"/>
          <p:cNvSpPr/>
          <p:nvPr/>
        </p:nvSpPr>
        <p:spPr>
          <a:xfrm>
            <a:off x="1403151" y="403166"/>
            <a:ext cx="576064" cy="43204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délník 26"/>
          <p:cNvSpPr/>
          <p:nvPr/>
        </p:nvSpPr>
        <p:spPr>
          <a:xfrm>
            <a:off x="1978721" y="403166"/>
            <a:ext cx="576064" cy="43204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bdélník 27"/>
          <p:cNvSpPr/>
          <p:nvPr/>
        </p:nvSpPr>
        <p:spPr>
          <a:xfrm>
            <a:off x="2555776" y="403166"/>
            <a:ext cx="576064" cy="43204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/>
          <p:cNvSpPr/>
          <p:nvPr/>
        </p:nvSpPr>
        <p:spPr>
          <a:xfrm>
            <a:off x="4895837" y="5157192"/>
            <a:ext cx="576064" cy="43204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délník 29"/>
          <p:cNvSpPr/>
          <p:nvPr/>
        </p:nvSpPr>
        <p:spPr>
          <a:xfrm>
            <a:off x="5468657" y="4445467"/>
            <a:ext cx="576064" cy="43204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délník 30"/>
          <p:cNvSpPr/>
          <p:nvPr/>
        </p:nvSpPr>
        <p:spPr>
          <a:xfrm>
            <a:off x="4895837" y="4442029"/>
            <a:ext cx="576064" cy="43204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bdélník 31"/>
          <p:cNvSpPr/>
          <p:nvPr/>
        </p:nvSpPr>
        <p:spPr>
          <a:xfrm>
            <a:off x="5807976" y="2796406"/>
            <a:ext cx="576064" cy="43204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Obdélník 32"/>
          <p:cNvSpPr/>
          <p:nvPr/>
        </p:nvSpPr>
        <p:spPr>
          <a:xfrm>
            <a:off x="6181821" y="1124744"/>
            <a:ext cx="576064" cy="43204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Obdélník 35"/>
          <p:cNvSpPr/>
          <p:nvPr/>
        </p:nvSpPr>
        <p:spPr>
          <a:xfrm>
            <a:off x="3131840" y="403166"/>
            <a:ext cx="720080" cy="115386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Obdélník 36"/>
          <p:cNvSpPr/>
          <p:nvPr/>
        </p:nvSpPr>
        <p:spPr>
          <a:xfrm>
            <a:off x="7212873" y="4435374"/>
            <a:ext cx="720080" cy="115386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Obdélník 37"/>
          <p:cNvSpPr/>
          <p:nvPr/>
        </p:nvSpPr>
        <p:spPr>
          <a:xfrm>
            <a:off x="3229976" y="4445467"/>
            <a:ext cx="720080" cy="115386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Obdélník 38"/>
          <p:cNvSpPr/>
          <p:nvPr/>
        </p:nvSpPr>
        <p:spPr>
          <a:xfrm>
            <a:off x="3131840" y="2419150"/>
            <a:ext cx="720080" cy="115386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Obdélník 39"/>
          <p:cNvSpPr/>
          <p:nvPr/>
        </p:nvSpPr>
        <p:spPr>
          <a:xfrm>
            <a:off x="7333949" y="2419150"/>
            <a:ext cx="720080" cy="115386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Obdélník 40"/>
          <p:cNvSpPr/>
          <p:nvPr/>
        </p:nvSpPr>
        <p:spPr>
          <a:xfrm>
            <a:off x="7296948" y="404664"/>
            <a:ext cx="720080" cy="115386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TextovéPole 41"/>
          <p:cNvSpPr txBox="1"/>
          <p:nvPr/>
        </p:nvSpPr>
        <p:spPr>
          <a:xfrm>
            <a:off x="899591" y="5933064"/>
            <a:ext cx="50306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b="1" dirty="0" smtClean="0">
                <a:solidFill>
                  <a:srgbClr val="0070C0"/>
                </a:solidFill>
              </a:rPr>
              <a:t>6</a:t>
            </a:r>
            <a:endParaRPr lang="cs-CZ" sz="6000" b="1" dirty="0">
              <a:solidFill>
                <a:srgbClr val="0070C0"/>
              </a:solidFill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2318038" y="5935605"/>
            <a:ext cx="43304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b="1" dirty="0" smtClean="0">
                <a:solidFill>
                  <a:srgbClr val="0070C0"/>
                </a:solidFill>
              </a:rPr>
              <a:t>8</a:t>
            </a:r>
            <a:endParaRPr lang="cs-CZ" sz="6000" b="1" dirty="0">
              <a:solidFill>
                <a:srgbClr val="0070C0"/>
              </a:solidFill>
            </a:endParaRPr>
          </a:p>
        </p:txBody>
      </p:sp>
      <p:sp>
        <p:nvSpPr>
          <p:cNvPr id="44" name="TextovéPole 43"/>
          <p:cNvSpPr txBox="1"/>
          <p:nvPr/>
        </p:nvSpPr>
        <p:spPr>
          <a:xfrm>
            <a:off x="3760662" y="5945498"/>
            <a:ext cx="37878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b="1" dirty="0" smtClean="0">
                <a:solidFill>
                  <a:srgbClr val="0070C0"/>
                </a:solidFill>
              </a:rPr>
              <a:t>1</a:t>
            </a:r>
            <a:endParaRPr lang="cs-CZ" sz="6000" b="1" dirty="0">
              <a:solidFill>
                <a:srgbClr val="0070C0"/>
              </a:solidFill>
            </a:endParaRPr>
          </a:p>
        </p:txBody>
      </p:sp>
      <p:sp>
        <p:nvSpPr>
          <p:cNvPr id="45" name="TextovéPole 44"/>
          <p:cNvSpPr txBox="1"/>
          <p:nvPr/>
        </p:nvSpPr>
        <p:spPr>
          <a:xfrm>
            <a:off x="4980870" y="5945498"/>
            <a:ext cx="35904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b="1" dirty="0" smtClean="0">
                <a:solidFill>
                  <a:srgbClr val="0070C0"/>
                </a:solidFill>
              </a:rPr>
              <a:t>4</a:t>
            </a:r>
            <a:endParaRPr lang="cs-CZ" sz="6000" b="1" dirty="0">
              <a:solidFill>
                <a:srgbClr val="0070C0"/>
              </a:solidFill>
            </a:endParaRPr>
          </a:p>
        </p:txBody>
      </p:sp>
      <p:sp>
        <p:nvSpPr>
          <p:cNvPr id="46" name="TextovéPole 45"/>
          <p:cNvSpPr txBox="1"/>
          <p:nvPr/>
        </p:nvSpPr>
        <p:spPr>
          <a:xfrm>
            <a:off x="6384040" y="5935606"/>
            <a:ext cx="57705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b="1" dirty="0" smtClean="0">
                <a:solidFill>
                  <a:srgbClr val="0070C0"/>
                </a:solidFill>
              </a:rPr>
              <a:t>5</a:t>
            </a:r>
            <a:endParaRPr lang="cs-CZ" sz="6000" b="1" dirty="0">
              <a:solidFill>
                <a:srgbClr val="0070C0"/>
              </a:solidFill>
            </a:endParaRPr>
          </a:p>
        </p:txBody>
      </p:sp>
      <p:sp>
        <p:nvSpPr>
          <p:cNvPr id="48" name="TextovéPole 47"/>
          <p:cNvSpPr txBox="1"/>
          <p:nvPr/>
        </p:nvSpPr>
        <p:spPr>
          <a:xfrm>
            <a:off x="7572913" y="5945498"/>
            <a:ext cx="24215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b="1" dirty="0" smtClean="0">
                <a:solidFill>
                  <a:srgbClr val="0070C0"/>
                </a:solidFill>
              </a:rPr>
              <a:t>2</a:t>
            </a:r>
            <a:endParaRPr lang="cs-CZ" sz="6000" b="1" dirty="0">
              <a:solidFill>
                <a:srgbClr val="0070C0"/>
              </a:solidFill>
            </a:endParaRPr>
          </a:p>
        </p:txBody>
      </p:sp>
      <p:sp>
        <p:nvSpPr>
          <p:cNvPr id="47" name="Obdélník 46"/>
          <p:cNvSpPr/>
          <p:nvPr/>
        </p:nvSpPr>
        <p:spPr>
          <a:xfrm>
            <a:off x="6037110" y="4437112"/>
            <a:ext cx="585424" cy="42366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Obdélník 48"/>
          <p:cNvSpPr/>
          <p:nvPr/>
        </p:nvSpPr>
        <p:spPr>
          <a:xfrm>
            <a:off x="6622534" y="5165576"/>
            <a:ext cx="585424" cy="42366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Obdélník 49"/>
          <p:cNvSpPr/>
          <p:nvPr/>
        </p:nvSpPr>
        <p:spPr>
          <a:xfrm>
            <a:off x="6044721" y="5165576"/>
            <a:ext cx="585424" cy="42366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Obdélník 50"/>
          <p:cNvSpPr/>
          <p:nvPr/>
        </p:nvSpPr>
        <p:spPr>
          <a:xfrm>
            <a:off x="5471901" y="5165576"/>
            <a:ext cx="585424" cy="42366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" name="Obdélník 51"/>
          <p:cNvSpPr/>
          <p:nvPr/>
        </p:nvSpPr>
        <p:spPr>
          <a:xfrm>
            <a:off x="6622534" y="4437333"/>
            <a:ext cx="585424" cy="42366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646107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1.33935E-6 L 0.38594 -0.5035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288" y="-251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7.77238E-7 L 0.25191 -0.77631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87" y="-388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1.29771E-6 L 0.54584 -0.18737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292" y="-93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18 -0.04002 L 0.25607 -0.7851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205" y="-372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7.77238E-7 L -0.32274 -0.1994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146" y="-99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101 7.77238E-7 L -0.47257 -0.50359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688" y="-251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</p:childTnLst>
        </p:cTn>
      </p:par>
    </p:tnLst>
    <p:bldLst>
      <p:bldP spid="42" grpId="0"/>
      <p:bldP spid="43" grpId="0"/>
      <p:bldP spid="44" grpId="0"/>
      <p:bldP spid="45" grpId="0"/>
      <p:bldP spid="46" grpId="0"/>
      <p:bldP spid="4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826592" y="404664"/>
            <a:ext cx="2305247" cy="1152128"/>
          </a:xfrm>
          <a:prstGeom prst="rect">
            <a:avLst/>
          </a:prstGeom>
          <a:solidFill>
            <a:srgbClr val="FFFFCC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4860032" y="4437112"/>
            <a:ext cx="2448272" cy="1152128"/>
          </a:xfrm>
          <a:prstGeom prst="rect">
            <a:avLst/>
          </a:prstGeom>
          <a:solidFill>
            <a:srgbClr val="FFFF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787134" y="4437112"/>
            <a:ext cx="2448272" cy="1152128"/>
          </a:xfrm>
          <a:prstGeom prst="rect">
            <a:avLst/>
          </a:prstGeom>
          <a:solidFill>
            <a:srgbClr val="FFFF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4871872" y="2420888"/>
            <a:ext cx="2448272" cy="1152128"/>
          </a:xfrm>
          <a:prstGeom prst="rect">
            <a:avLst/>
          </a:prstGeom>
          <a:solidFill>
            <a:srgbClr val="FFFF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4860032" y="404664"/>
            <a:ext cx="2448272" cy="1152128"/>
          </a:xfrm>
          <a:prstGeom prst="rect">
            <a:avLst/>
          </a:prstGeom>
          <a:solidFill>
            <a:srgbClr val="FFFFCC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683568" y="2420888"/>
            <a:ext cx="2448272" cy="1152128"/>
          </a:xfrm>
          <a:prstGeom prst="rect">
            <a:avLst/>
          </a:prstGeom>
          <a:solidFill>
            <a:srgbClr val="FFFFC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5415870" y="426350"/>
            <a:ext cx="576064" cy="43204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6757885" y="413288"/>
            <a:ext cx="576064" cy="43204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4839806" y="1124984"/>
            <a:ext cx="576064" cy="43204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2266753" y="5157192"/>
            <a:ext cx="576064" cy="43204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797980" y="4437112"/>
            <a:ext cx="576064" cy="43204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1311901" y="5157192"/>
            <a:ext cx="576064" cy="43204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1723238" y="4445467"/>
            <a:ext cx="576064" cy="43204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2653912" y="4442029"/>
            <a:ext cx="576064" cy="43204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/>
        </p:nvSpPr>
        <p:spPr>
          <a:xfrm>
            <a:off x="2411760" y="2590537"/>
            <a:ext cx="576064" cy="43204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/>
          <p:cNvSpPr/>
          <p:nvPr/>
        </p:nvSpPr>
        <p:spPr>
          <a:xfrm>
            <a:off x="1023869" y="3033174"/>
            <a:ext cx="576064" cy="43204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délník 21"/>
          <p:cNvSpPr/>
          <p:nvPr/>
        </p:nvSpPr>
        <p:spPr>
          <a:xfrm>
            <a:off x="1978721" y="1124744"/>
            <a:ext cx="576064" cy="43204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délník 22"/>
          <p:cNvSpPr/>
          <p:nvPr/>
        </p:nvSpPr>
        <p:spPr>
          <a:xfrm>
            <a:off x="1402657" y="1124744"/>
            <a:ext cx="576064" cy="43204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826593" y="1124744"/>
            <a:ext cx="576064" cy="43204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délník 24"/>
          <p:cNvSpPr/>
          <p:nvPr/>
        </p:nvSpPr>
        <p:spPr>
          <a:xfrm>
            <a:off x="826592" y="403166"/>
            <a:ext cx="576064" cy="43204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bdélník 25"/>
          <p:cNvSpPr/>
          <p:nvPr/>
        </p:nvSpPr>
        <p:spPr>
          <a:xfrm>
            <a:off x="1403151" y="403166"/>
            <a:ext cx="576064" cy="43204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délník 26"/>
          <p:cNvSpPr/>
          <p:nvPr/>
        </p:nvSpPr>
        <p:spPr>
          <a:xfrm>
            <a:off x="1978721" y="403166"/>
            <a:ext cx="576064" cy="43204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bdélník 27"/>
          <p:cNvSpPr/>
          <p:nvPr/>
        </p:nvSpPr>
        <p:spPr>
          <a:xfrm>
            <a:off x="2555776" y="403166"/>
            <a:ext cx="576064" cy="43204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/>
          <p:cNvSpPr/>
          <p:nvPr/>
        </p:nvSpPr>
        <p:spPr>
          <a:xfrm>
            <a:off x="5807976" y="5157192"/>
            <a:ext cx="576064" cy="43204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délník 29"/>
          <p:cNvSpPr/>
          <p:nvPr/>
        </p:nvSpPr>
        <p:spPr>
          <a:xfrm>
            <a:off x="6732240" y="4445467"/>
            <a:ext cx="576064" cy="43204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délník 30"/>
          <p:cNvSpPr/>
          <p:nvPr/>
        </p:nvSpPr>
        <p:spPr>
          <a:xfrm>
            <a:off x="4871872" y="4442029"/>
            <a:ext cx="576064" cy="43204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bdélník 31"/>
          <p:cNvSpPr/>
          <p:nvPr/>
        </p:nvSpPr>
        <p:spPr>
          <a:xfrm>
            <a:off x="5807976" y="2796406"/>
            <a:ext cx="576064" cy="43204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Obdélník 32"/>
          <p:cNvSpPr/>
          <p:nvPr/>
        </p:nvSpPr>
        <p:spPr>
          <a:xfrm>
            <a:off x="6181821" y="1124744"/>
            <a:ext cx="576064" cy="43204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Obdélník 35"/>
          <p:cNvSpPr/>
          <p:nvPr/>
        </p:nvSpPr>
        <p:spPr>
          <a:xfrm>
            <a:off x="3131840" y="403166"/>
            <a:ext cx="720080" cy="115386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Obdélník 36"/>
          <p:cNvSpPr/>
          <p:nvPr/>
        </p:nvSpPr>
        <p:spPr>
          <a:xfrm>
            <a:off x="7296948" y="4435374"/>
            <a:ext cx="720080" cy="115386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Obdélník 37"/>
          <p:cNvSpPr/>
          <p:nvPr/>
        </p:nvSpPr>
        <p:spPr>
          <a:xfrm>
            <a:off x="3229976" y="4445467"/>
            <a:ext cx="720080" cy="115386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Obdélník 38"/>
          <p:cNvSpPr/>
          <p:nvPr/>
        </p:nvSpPr>
        <p:spPr>
          <a:xfrm>
            <a:off x="3131840" y="2419150"/>
            <a:ext cx="720080" cy="115386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Obdélník 39"/>
          <p:cNvSpPr/>
          <p:nvPr/>
        </p:nvSpPr>
        <p:spPr>
          <a:xfrm>
            <a:off x="7333949" y="2419150"/>
            <a:ext cx="720080" cy="115386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Obdélník 40"/>
          <p:cNvSpPr/>
          <p:nvPr/>
        </p:nvSpPr>
        <p:spPr>
          <a:xfrm>
            <a:off x="7296948" y="404664"/>
            <a:ext cx="720080" cy="115386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TextovéPole 41"/>
          <p:cNvSpPr txBox="1"/>
          <p:nvPr/>
        </p:nvSpPr>
        <p:spPr>
          <a:xfrm>
            <a:off x="899591" y="5933064"/>
            <a:ext cx="50306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b="1" dirty="0" smtClean="0">
                <a:solidFill>
                  <a:srgbClr val="0070C0"/>
                </a:solidFill>
              </a:rPr>
              <a:t>7</a:t>
            </a:r>
            <a:endParaRPr lang="cs-CZ" sz="6000" b="1" dirty="0">
              <a:solidFill>
                <a:srgbClr val="0070C0"/>
              </a:solidFill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2318038" y="5935605"/>
            <a:ext cx="43304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b="1" dirty="0" smtClean="0">
                <a:solidFill>
                  <a:srgbClr val="0070C0"/>
                </a:solidFill>
              </a:rPr>
              <a:t>3</a:t>
            </a:r>
            <a:endParaRPr lang="cs-CZ" sz="6000" b="1" dirty="0">
              <a:solidFill>
                <a:srgbClr val="0070C0"/>
              </a:solidFill>
            </a:endParaRPr>
          </a:p>
        </p:txBody>
      </p:sp>
      <p:sp>
        <p:nvSpPr>
          <p:cNvPr id="44" name="TextovéPole 43"/>
          <p:cNvSpPr txBox="1"/>
          <p:nvPr/>
        </p:nvSpPr>
        <p:spPr>
          <a:xfrm>
            <a:off x="3760662" y="5945498"/>
            <a:ext cx="37878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b="1" dirty="0" smtClean="0">
                <a:solidFill>
                  <a:srgbClr val="0070C0"/>
                </a:solidFill>
              </a:rPr>
              <a:t>1</a:t>
            </a:r>
            <a:endParaRPr lang="cs-CZ" sz="6000" b="1" dirty="0">
              <a:solidFill>
                <a:srgbClr val="0070C0"/>
              </a:solidFill>
            </a:endParaRPr>
          </a:p>
        </p:txBody>
      </p:sp>
      <p:sp>
        <p:nvSpPr>
          <p:cNvPr id="45" name="TextovéPole 44"/>
          <p:cNvSpPr txBox="1"/>
          <p:nvPr/>
        </p:nvSpPr>
        <p:spPr>
          <a:xfrm>
            <a:off x="4980870" y="5945498"/>
            <a:ext cx="35904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b="1" dirty="0" smtClean="0">
                <a:solidFill>
                  <a:srgbClr val="0070C0"/>
                </a:solidFill>
              </a:rPr>
              <a:t>4</a:t>
            </a:r>
            <a:endParaRPr lang="cs-CZ" sz="6000" b="1" dirty="0">
              <a:solidFill>
                <a:srgbClr val="0070C0"/>
              </a:solidFill>
            </a:endParaRPr>
          </a:p>
        </p:txBody>
      </p:sp>
      <p:sp>
        <p:nvSpPr>
          <p:cNvPr id="46" name="TextovéPole 45"/>
          <p:cNvSpPr txBox="1"/>
          <p:nvPr/>
        </p:nvSpPr>
        <p:spPr>
          <a:xfrm>
            <a:off x="6384040" y="5935606"/>
            <a:ext cx="57705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b="1" dirty="0" smtClean="0">
                <a:solidFill>
                  <a:srgbClr val="0070C0"/>
                </a:solidFill>
              </a:rPr>
              <a:t>5</a:t>
            </a:r>
            <a:endParaRPr lang="cs-CZ" sz="6000" b="1" dirty="0">
              <a:solidFill>
                <a:srgbClr val="0070C0"/>
              </a:solidFill>
            </a:endParaRPr>
          </a:p>
        </p:txBody>
      </p:sp>
      <p:sp>
        <p:nvSpPr>
          <p:cNvPr id="48" name="TextovéPole 47"/>
          <p:cNvSpPr txBox="1"/>
          <p:nvPr/>
        </p:nvSpPr>
        <p:spPr>
          <a:xfrm>
            <a:off x="7572913" y="5945498"/>
            <a:ext cx="24215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b="1" dirty="0" smtClean="0">
                <a:solidFill>
                  <a:srgbClr val="0070C0"/>
                </a:solidFill>
              </a:rPr>
              <a:t>2</a:t>
            </a:r>
            <a:endParaRPr lang="cs-CZ" sz="60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78648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1.33935E-6 L 0.38594 -0.5035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288" y="-251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7.77238E-7 L 0.25191 -0.77631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87" y="-388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1.29771E-6 L 0.54584 -0.18737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292" y="-93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18 -0.04002 L 0.25607 -0.7851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205" y="-372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7.77238E-7 L -0.32274 -0.1994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146" y="-99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101 7.77238E-7 L -0.47257 -0.50359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688" y="-251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</p:childTnLst>
        </p:cTn>
      </p:par>
    </p:tnLst>
    <p:bldLst>
      <p:bldP spid="42" grpId="0"/>
      <p:bldP spid="43" grpId="0"/>
      <p:bldP spid="44" grpId="0"/>
      <p:bldP spid="45" grpId="0"/>
      <p:bldP spid="46" grpId="0"/>
      <p:bldP spid="4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260648"/>
            <a:ext cx="8291264" cy="5865515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Spočítej kolečka. Na správný výsledek klikni.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63198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ál 6"/>
          <p:cNvSpPr/>
          <p:nvPr/>
        </p:nvSpPr>
        <p:spPr>
          <a:xfrm>
            <a:off x="6660232" y="3022770"/>
            <a:ext cx="1800200" cy="1656184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vál 11"/>
          <p:cNvSpPr/>
          <p:nvPr/>
        </p:nvSpPr>
        <p:spPr>
          <a:xfrm>
            <a:off x="4572000" y="3034184"/>
            <a:ext cx="1800200" cy="1656184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vál 12"/>
          <p:cNvSpPr/>
          <p:nvPr/>
        </p:nvSpPr>
        <p:spPr>
          <a:xfrm>
            <a:off x="2380282" y="3071422"/>
            <a:ext cx="1800200" cy="1656184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vál 13"/>
          <p:cNvSpPr/>
          <p:nvPr/>
        </p:nvSpPr>
        <p:spPr>
          <a:xfrm>
            <a:off x="157803" y="3068960"/>
            <a:ext cx="1800200" cy="1656184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/>
          <p:cNvSpPr/>
          <p:nvPr/>
        </p:nvSpPr>
        <p:spPr>
          <a:xfrm>
            <a:off x="6804248" y="434735"/>
            <a:ext cx="1800200" cy="1656184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vál 9"/>
          <p:cNvSpPr/>
          <p:nvPr/>
        </p:nvSpPr>
        <p:spPr>
          <a:xfrm>
            <a:off x="4593211" y="455450"/>
            <a:ext cx="1800200" cy="1656184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vál 8"/>
          <p:cNvSpPr/>
          <p:nvPr/>
        </p:nvSpPr>
        <p:spPr>
          <a:xfrm>
            <a:off x="2483768" y="494595"/>
            <a:ext cx="1800200" cy="1656184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vál 3"/>
          <p:cNvSpPr/>
          <p:nvPr/>
        </p:nvSpPr>
        <p:spPr>
          <a:xfrm>
            <a:off x="395536" y="548680"/>
            <a:ext cx="1800200" cy="1656184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vál 15"/>
          <p:cNvSpPr/>
          <p:nvPr/>
        </p:nvSpPr>
        <p:spPr>
          <a:xfrm>
            <a:off x="846549" y="764704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vál 16"/>
          <p:cNvSpPr/>
          <p:nvPr/>
        </p:nvSpPr>
        <p:spPr>
          <a:xfrm>
            <a:off x="827584" y="1259107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vál 17"/>
          <p:cNvSpPr/>
          <p:nvPr/>
        </p:nvSpPr>
        <p:spPr>
          <a:xfrm>
            <a:off x="1372060" y="764704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vál 18"/>
          <p:cNvSpPr/>
          <p:nvPr/>
        </p:nvSpPr>
        <p:spPr>
          <a:xfrm>
            <a:off x="1372061" y="1214675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vál 19"/>
          <p:cNvSpPr/>
          <p:nvPr/>
        </p:nvSpPr>
        <p:spPr>
          <a:xfrm>
            <a:off x="1348140" y="1700808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vál 20"/>
          <p:cNvSpPr/>
          <p:nvPr/>
        </p:nvSpPr>
        <p:spPr>
          <a:xfrm>
            <a:off x="841879" y="1700808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vál 21"/>
          <p:cNvSpPr/>
          <p:nvPr/>
        </p:nvSpPr>
        <p:spPr>
          <a:xfrm>
            <a:off x="3268708" y="1319038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vál 22"/>
          <p:cNvSpPr/>
          <p:nvPr/>
        </p:nvSpPr>
        <p:spPr>
          <a:xfrm>
            <a:off x="5246931" y="872716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vál 23"/>
          <p:cNvSpPr/>
          <p:nvPr/>
        </p:nvSpPr>
        <p:spPr>
          <a:xfrm>
            <a:off x="5796136" y="904746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vál 24"/>
          <p:cNvSpPr/>
          <p:nvPr/>
        </p:nvSpPr>
        <p:spPr>
          <a:xfrm>
            <a:off x="5472100" y="1502511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vál 25"/>
          <p:cNvSpPr/>
          <p:nvPr/>
        </p:nvSpPr>
        <p:spPr>
          <a:xfrm>
            <a:off x="7295023" y="786304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vál 26"/>
          <p:cNvSpPr/>
          <p:nvPr/>
        </p:nvSpPr>
        <p:spPr>
          <a:xfrm>
            <a:off x="7704348" y="769325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vál 27"/>
          <p:cNvSpPr/>
          <p:nvPr/>
        </p:nvSpPr>
        <p:spPr>
          <a:xfrm>
            <a:off x="7299451" y="1322687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vál 28"/>
          <p:cNvSpPr/>
          <p:nvPr/>
        </p:nvSpPr>
        <p:spPr>
          <a:xfrm>
            <a:off x="7767468" y="1302735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vál 29"/>
          <p:cNvSpPr/>
          <p:nvPr/>
        </p:nvSpPr>
        <p:spPr>
          <a:xfrm>
            <a:off x="597265" y="3429000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vál 30"/>
          <p:cNvSpPr/>
          <p:nvPr/>
        </p:nvSpPr>
        <p:spPr>
          <a:xfrm>
            <a:off x="1210303" y="3472656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vál 31"/>
          <p:cNvSpPr/>
          <p:nvPr/>
        </p:nvSpPr>
        <p:spPr>
          <a:xfrm>
            <a:off x="597265" y="4005064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Ovál 32"/>
          <p:cNvSpPr/>
          <p:nvPr/>
        </p:nvSpPr>
        <p:spPr>
          <a:xfrm>
            <a:off x="1338781" y="4016168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vál 33"/>
          <p:cNvSpPr/>
          <p:nvPr/>
        </p:nvSpPr>
        <p:spPr>
          <a:xfrm>
            <a:off x="942743" y="4365104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Ovál 34"/>
          <p:cNvSpPr/>
          <p:nvPr/>
        </p:nvSpPr>
        <p:spPr>
          <a:xfrm>
            <a:off x="2751080" y="3754264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Ovál 35"/>
          <p:cNvSpPr/>
          <p:nvPr/>
        </p:nvSpPr>
        <p:spPr>
          <a:xfrm>
            <a:off x="3383868" y="3749350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Ovál 36"/>
          <p:cNvSpPr/>
          <p:nvPr/>
        </p:nvSpPr>
        <p:spPr>
          <a:xfrm>
            <a:off x="4837094" y="3350580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Ovál 37"/>
          <p:cNvSpPr/>
          <p:nvPr/>
        </p:nvSpPr>
        <p:spPr>
          <a:xfrm>
            <a:off x="5196124" y="3346881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Ovál 38"/>
          <p:cNvSpPr/>
          <p:nvPr/>
        </p:nvSpPr>
        <p:spPr>
          <a:xfrm>
            <a:off x="5488850" y="3323207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Ovál 39"/>
          <p:cNvSpPr/>
          <p:nvPr/>
        </p:nvSpPr>
        <p:spPr>
          <a:xfrm>
            <a:off x="5817578" y="3350580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Ovál 40"/>
          <p:cNvSpPr/>
          <p:nvPr/>
        </p:nvSpPr>
        <p:spPr>
          <a:xfrm>
            <a:off x="4860031" y="3800144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Ovál 41"/>
          <p:cNvSpPr/>
          <p:nvPr/>
        </p:nvSpPr>
        <p:spPr>
          <a:xfrm>
            <a:off x="5196123" y="3798434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Ovál 42"/>
          <p:cNvSpPr/>
          <p:nvPr/>
        </p:nvSpPr>
        <p:spPr>
          <a:xfrm>
            <a:off x="5505143" y="3798434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Ovál 43"/>
          <p:cNvSpPr/>
          <p:nvPr/>
        </p:nvSpPr>
        <p:spPr>
          <a:xfrm>
            <a:off x="7091315" y="3364644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Ovál 44"/>
          <p:cNvSpPr/>
          <p:nvPr/>
        </p:nvSpPr>
        <p:spPr>
          <a:xfrm>
            <a:off x="7439010" y="3364644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Ovál 45"/>
          <p:cNvSpPr/>
          <p:nvPr/>
        </p:nvSpPr>
        <p:spPr>
          <a:xfrm>
            <a:off x="7748988" y="3357238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Ovál 46"/>
          <p:cNvSpPr/>
          <p:nvPr/>
        </p:nvSpPr>
        <p:spPr>
          <a:xfrm>
            <a:off x="7093256" y="3789040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Ovál 47"/>
          <p:cNvSpPr/>
          <p:nvPr/>
        </p:nvSpPr>
        <p:spPr>
          <a:xfrm>
            <a:off x="7445172" y="3782403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Ovál 48"/>
          <p:cNvSpPr/>
          <p:nvPr/>
        </p:nvSpPr>
        <p:spPr>
          <a:xfrm>
            <a:off x="7767468" y="3755023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Ovál 49"/>
          <p:cNvSpPr/>
          <p:nvPr/>
        </p:nvSpPr>
        <p:spPr>
          <a:xfrm>
            <a:off x="7093256" y="4149080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Ovál 50"/>
          <p:cNvSpPr/>
          <p:nvPr/>
        </p:nvSpPr>
        <p:spPr>
          <a:xfrm>
            <a:off x="7451106" y="4149080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TextovéPole 53"/>
          <p:cNvSpPr txBox="1"/>
          <p:nvPr/>
        </p:nvSpPr>
        <p:spPr>
          <a:xfrm>
            <a:off x="467545" y="5805264"/>
            <a:ext cx="103174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b="1" dirty="0" smtClean="0">
                <a:solidFill>
                  <a:srgbClr val="FF0000"/>
                </a:solidFill>
              </a:rPr>
              <a:t>8</a:t>
            </a:r>
            <a:endParaRPr lang="cs-CZ" sz="6000" b="1" dirty="0">
              <a:solidFill>
                <a:srgbClr val="FF0000"/>
              </a:solidFill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1630262" y="5842337"/>
            <a:ext cx="57419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>
                <a:solidFill>
                  <a:srgbClr val="FF0000"/>
                </a:solidFill>
              </a:rPr>
              <a:t>1</a:t>
            </a:r>
            <a:endParaRPr lang="cs-CZ" sz="6000" b="1" dirty="0">
              <a:solidFill>
                <a:srgbClr val="FF0000"/>
              </a:solidFill>
            </a:endParaRPr>
          </a:p>
        </p:txBody>
      </p:sp>
      <p:sp>
        <p:nvSpPr>
          <p:cNvPr id="56" name="TextovéPole 55"/>
          <p:cNvSpPr txBox="1"/>
          <p:nvPr/>
        </p:nvSpPr>
        <p:spPr>
          <a:xfrm>
            <a:off x="2924831" y="5824518"/>
            <a:ext cx="57419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>
                <a:solidFill>
                  <a:srgbClr val="FF0000"/>
                </a:solidFill>
              </a:rPr>
              <a:t>5</a:t>
            </a:r>
            <a:endParaRPr lang="cs-CZ" sz="6000" b="1" dirty="0">
              <a:solidFill>
                <a:srgbClr val="FF0000"/>
              </a:solidFill>
            </a:endParaRPr>
          </a:p>
        </p:txBody>
      </p:sp>
      <p:sp>
        <p:nvSpPr>
          <p:cNvPr id="57" name="TextovéPole 56"/>
          <p:cNvSpPr txBox="1"/>
          <p:nvPr/>
        </p:nvSpPr>
        <p:spPr>
          <a:xfrm>
            <a:off x="4067944" y="5808069"/>
            <a:ext cx="57419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>
                <a:solidFill>
                  <a:srgbClr val="FF0000"/>
                </a:solidFill>
              </a:rPr>
              <a:t>7</a:t>
            </a:r>
            <a:endParaRPr lang="cs-CZ" sz="6000" b="1" dirty="0">
              <a:solidFill>
                <a:srgbClr val="FF0000"/>
              </a:solidFill>
            </a:endParaRPr>
          </a:p>
        </p:txBody>
      </p:sp>
      <p:sp>
        <p:nvSpPr>
          <p:cNvPr id="58" name="TextovéPole 57"/>
          <p:cNvSpPr txBox="1"/>
          <p:nvPr/>
        </p:nvSpPr>
        <p:spPr>
          <a:xfrm>
            <a:off x="5185002" y="5805262"/>
            <a:ext cx="57419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>
                <a:solidFill>
                  <a:srgbClr val="FF0000"/>
                </a:solidFill>
              </a:rPr>
              <a:t>6</a:t>
            </a:r>
            <a:endParaRPr lang="cs-CZ" sz="6000" b="1" dirty="0">
              <a:solidFill>
                <a:srgbClr val="FF0000"/>
              </a:solidFill>
            </a:endParaRPr>
          </a:p>
        </p:txBody>
      </p:sp>
      <p:sp>
        <p:nvSpPr>
          <p:cNvPr id="59" name="TextovéPole 58"/>
          <p:cNvSpPr txBox="1"/>
          <p:nvPr/>
        </p:nvSpPr>
        <p:spPr>
          <a:xfrm>
            <a:off x="6222305" y="5787291"/>
            <a:ext cx="57419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>
                <a:solidFill>
                  <a:srgbClr val="FF0000"/>
                </a:solidFill>
              </a:rPr>
              <a:t>3</a:t>
            </a:r>
            <a:endParaRPr lang="cs-CZ" sz="6000" b="1" dirty="0">
              <a:solidFill>
                <a:srgbClr val="FF0000"/>
              </a:solidFill>
            </a:endParaRPr>
          </a:p>
        </p:txBody>
      </p:sp>
      <p:sp>
        <p:nvSpPr>
          <p:cNvPr id="60" name="TextovéPole 59"/>
          <p:cNvSpPr txBox="1"/>
          <p:nvPr/>
        </p:nvSpPr>
        <p:spPr>
          <a:xfrm>
            <a:off x="7101295" y="5805263"/>
            <a:ext cx="57419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>
                <a:solidFill>
                  <a:srgbClr val="FF0000"/>
                </a:solidFill>
              </a:rPr>
              <a:t>2</a:t>
            </a:r>
            <a:endParaRPr lang="cs-CZ" sz="6000" b="1" dirty="0">
              <a:solidFill>
                <a:srgbClr val="FF0000"/>
              </a:solidFill>
            </a:endParaRPr>
          </a:p>
        </p:txBody>
      </p:sp>
      <p:sp>
        <p:nvSpPr>
          <p:cNvPr id="61" name="TextovéPole 60"/>
          <p:cNvSpPr txBox="1"/>
          <p:nvPr/>
        </p:nvSpPr>
        <p:spPr>
          <a:xfrm>
            <a:off x="8075581" y="5787034"/>
            <a:ext cx="57419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>
                <a:solidFill>
                  <a:srgbClr val="FF0000"/>
                </a:solidFill>
              </a:rPr>
              <a:t>4</a:t>
            </a:r>
            <a:endParaRPr lang="cs-CZ" sz="6000" b="1" dirty="0">
              <a:solidFill>
                <a:srgbClr val="FF0000"/>
              </a:solidFill>
            </a:endParaRPr>
          </a:p>
        </p:txBody>
      </p:sp>
      <p:cxnSp>
        <p:nvCxnSpPr>
          <p:cNvPr id="63" name="Přímá spojnice 62"/>
          <p:cNvCxnSpPr/>
          <p:nvPr/>
        </p:nvCxnSpPr>
        <p:spPr>
          <a:xfrm>
            <a:off x="0" y="5721324"/>
            <a:ext cx="9144000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4" name="Obdélník 63"/>
          <p:cNvSpPr/>
          <p:nvPr/>
        </p:nvSpPr>
        <p:spPr>
          <a:xfrm>
            <a:off x="855466" y="2240331"/>
            <a:ext cx="774796" cy="72008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5" name="TextovéPole 64"/>
          <p:cNvSpPr txBox="1"/>
          <p:nvPr/>
        </p:nvSpPr>
        <p:spPr>
          <a:xfrm>
            <a:off x="1173062" y="263691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66" name="TextovéPole 65"/>
          <p:cNvSpPr txBox="1"/>
          <p:nvPr/>
        </p:nvSpPr>
        <p:spPr>
          <a:xfrm>
            <a:off x="1325462" y="278931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67" name="TextovéPole 66"/>
          <p:cNvSpPr txBox="1"/>
          <p:nvPr/>
        </p:nvSpPr>
        <p:spPr>
          <a:xfrm>
            <a:off x="1173062" y="2636912"/>
            <a:ext cx="244765" cy="3600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68" name="TextovéPole 67"/>
          <p:cNvSpPr txBox="1"/>
          <p:nvPr/>
        </p:nvSpPr>
        <p:spPr>
          <a:xfrm>
            <a:off x="1477862" y="294171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69" name="TextovéPole 68"/>
          <p:cNvSpPr txBox="1"/>
          <p:nvPr/>
        </p:nvSpPr>
        <p:spPr>
          <a:xfrm>
            <a:off x="1630262" y="309411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70" name="TextovéPole 69"/>
          <p:cNvSpPr txBox="1"/>
          <p:nvPr/>
        </p:nvSpPr>
        <p:spPr>
          <a:xfrm>
            <a:off x="1782662" y="324651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71" name="Obdélník 70"/>
          <p:cNvSpPr/>
          <p:nvPr/>
        </p:nvSpPr>
        <p:spPr>
          <a:xfrm>
            <a:off x="5136499" y="2117513"/>
            <a:ext cx="774796" cy="72008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2" name="Obdélník 71"/>
          <p:cNvSpPr/>
          <p:nvPr/>
        </p:nvSpPr>
        <p:spPr>
          <a:xfrm>
            <a:off x="7401514" y="2111634"/>
            <a:ext cx="774796" cy="72008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3" name="Obdélník 72"/>
          <p:cNvSpPr/>
          <p:nvPr/>
        </p:nvSpPr>
        <p:spPr>
          <a:xfrm>
            <a:off x="547216" y="4739444"/>
            <a:ext cx="774796" cy="72008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4" name="Obdélník 73"/>
          <p:cNvSpPr/>
          <p:nvPr/>
        </p:nvSpPr>
        <p:spPr>
          <a:xfrm>
            <a:off x="2799867" y="4740673"/>
            <a:ext cx="774796" cy="72008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5" name="Obdélník 74"/>
          <p:cNvSpPr/>
          <p:nvPr/>
        </p:nvSpPr>
        <p:spPr>
          <a:xfrm>
            <a:off x="5131795" y="4690368"/>
            <a:ext cx="774796" cy="72008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6" name="Obdélník 75"/>
          <p:cNvSpPr/>
          <p:nvPr/>
        </p:nvSpPr>
        <p:spPr>
          <a:xfrm>
            <a:off x="7288093" y="4727106"/>
            <a:ext cx="774796" cy="72008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0" name="Obdélník 79"/>
          <p:cNvSpPr/>
          <p:nvPr/>
        </p:nvSpPr>
        <p:spPr>
          <a:xfrm>
            <a:off x="2973980" y="2131587"/>
            <a:ext cx="774796" cy="72008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45902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2.15128E-7 L -0.47257 -0.5456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628" y="-272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04 -0.01642 L 0.15521 -0.55147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13" y="-267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7.77238E-7 L -0.11025 -0.56651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521" y="-283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9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2.15128E-7 L -0.4566 -0.1691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830" y="-84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2.86144E-6 L -0.06024 -0.54338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21" y="-2718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2.15128E-7 L -0.26788 -0.17835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403" y="-89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483 -0.00069 L 0.73906 -0.1684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194" y="-839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798 -0.01133 L 0.13385 -0.1677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285" y="-78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</p:childTnLst>
        </p:cTn>
      </p:par>
    </p:tnLst>
    <p:bldLst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ál 6"/>
          <p:cNvSpPr/>
          <p:nvPr/>
        </p:nvSpPr>
        <p:spPr>
          <a:xfrm>
            <a:off x="6660232" y="3022770"/>
            <a:ext cx="1800200" cy="1656184"/>
          </a:xfrm>
          <a:prstGeom prst="ellipse">
            <a:avLst/>
          </a:prstGeom>
          <a:solidFill>
            <a:srgbClr val="FFCCFF"/>
          </a:solidFill>
          <a:ln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vál 11"/>
          <p:cNvSpPr/>
          <p:nvPr/>
        </p:nvSpPr>
        <p:spPr>
          <a:xfrm>
            <a:off x="4572000" y="3034184"/>
            <a:ext cx="1800200" cy="1656184"/>
          </a:xfrm>
          <a:prstGeom prst="ellipse">
            <a:avLst/>
          </a:prstGeom>
          <a:solidFill>
            <a:srgbClr val="FFCCFF"/>
          </a:solidFill>
          <a:ln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vál 12"/>
          <p:cNvSpPr/>
          <p:nvPr/>
        </p:nvSpPr>
        <p:spPr>
          <a:xfrm>
            <a:off x="2380282" y="3071422"/>
            <a:ext cx="1800200" cy="1656184"/>
          </a:xfrm>
          <a:prstGeom prst="ellipse">
            <a:avLst/>
          </a:prstGeom>
          <a:solidFill>
            <a:srgbClr val="FFCCFF"/>
          </a:solidFill>
          <a:ln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vál 13"/>
          <p:cNvSpPr/>
          <p:nvPr/>
        </p:nvSpPr>
        <p:spPr>
          <a:xfrm>
            <a:off x="157803" y="3068960"/>
            <a:ext cx="1800200" cy="1656184"/>
          </a:xfrm>
          <a:prstGeom prst="ellipse">
            <a:avLst/>
          </a:prstGeom>
          <a:solidFill>
            <a:srgbClr val="FFCCFF"/>
          </a:solidFill>
          <a:ln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/>
          <p:cNvSpPr/>
          <p:nvPr/>
        </p:nvSpPr>
        <p:spPr>
          <a:xfrm>
            <a:off x="6804248" y="434735"/>
            <a:ext cx="1800200" cy="1656184"/>
          </a:xfrm>
          <a:prstGeom prst="ellipse">
            <a:avLst/>
          </a:prstGeom>
          <a:solidFill>
            <a:srgbClr val="FFCCFF"/>
          </a:solidFill>
          <a:ln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vál 9"/>
          <p:cNvSpPr/>
          <p:nvPr/>
        </p:nvSpPr>
        <p:spPr>
          <a:xfrm>
            <a:off x="4593211" y="455450"/>
            <a:ext cx="1800200" cy="1656184"/>
          </a:xfrm>
          <a:prstGeom prst="ellipse">
            <a:avLst/>
          </a:prstGeom>
          <a:solidFill>
            <a:srgbClr val="FFCCFF"/>
          </a:solidFill>
          <a:ln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vál 8"/>
          <p:cNvSpPr/>
          <p:nvPr/>
        </p:nvSpPr>
        <p:spPr>
          <a:xfrm>
            <a:off x="2483768" y="494595"/>
            <a:ext cx="1800200" cy="1656184"/>
          </a:xfrm>
          <a:prstGeom prst="ellipse">
            <a:avLst/>
          </a:prstGeom>
          <a:solidFill>
            <a:srgbClr val="FFCCFF"/>
          </a:solidFill>
          <a:ln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vál 3"/>
          <p:cNvSpPr/>
          <p:nvPr/>
        </p:nvSpPr>
        <p:spPr>
          <a:xfrm>
            <a:off x="397735" y="598958"/>
            <a:ext cx="1800200" cy="1656184"/>
          </a:xfrm>
          <a:prstGeom prst="ellipse">
            <a:avLst/>
          </a:prstGeom>
          <a:solidFill>
            <a:srgbClr val="FFCCFF"/>
          </a:solidFill>
          <a:ln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vál 15"/>
          <p:cNvSpPr/>
          <p:nvPr/>
        </p:nvSpPr>
        <p:spPr>
          <a:xfrm>
            <a:off x="753099" y="804763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vál 16"/>
          <p:cNvSpPr/>
          <p:nvPr/>
        </p:nvSpPr>
        <p:spPr>
          <a:xfrm>
            <a:off x="773065" y="1766883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vál 17"/>
          <p:cNvSpPr/>
          <p:nvPr/>
        </p:nvSpPr>
        <p:spPr>
          <a:xfrm>
            <a:off x="1035108" y="1106663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vál 18"/>
          <p:cNvSpPr/>
          <p:nvPr/>
        </p:nvSpPr>
        <p:spPr>
          <a:xfrm>
            <a:off x="1614452" y="1086711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vál 20"/>
          <p:cNvSpPr/>
          <p:nvPr/>
        </p:nvSpPr>
        <p:spPr>
          <a:xfrm>
            <a:off x="1081312" y="1874895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vál 21"/>
          <p:cNvSpPr/>
          <p:nvPr/>
        </p:nvSpPr>
        <p:spPr>
          <a:xfrm>
            <a:off x="3268708" y="1319038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vál 22"/>
          <p:cNvSpPr/>
          <p:nvPr/>
        </p:nvSpPr>
        <p:spPr>
          <a:xfrm>
            <a:off x="5246931" y="872716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vál 23"/>
          <p:cNvSpPr/>
          <p:nvPr/>
        </p:nvSpPr>
        <p:spPr>
          <a:xfrm>
            <a:off x="5796136" y="904746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vál 24"/>
          <p:cNvSpPr/>
          <p:nvPr/>
        </p:nvSpPr>
        <p:spPr>
          <a:xfrm>
            <a:off x="5472100" y="1502511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vál 25"/>
          <p:cNvSpPr/>
          <p:nvPr/>
        </p:nvSpPr>
        <p:spPr>
          <a:xfrm>
            <a:off x="7295023" y="786304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vál 26"/>
          <p:cNvSpPr/>
          <p:nvPr/>
        </p:nvSpPr>
        <p:spPr>
          <a:xfrm>
            <a:off x="7704348" y="769325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vál 27"/>
          <p:cNvSpPr/>
          <p:nvPr/>
        </p:nvSpPr>
        <p:spPr>
          <a:xfrm>
            <a:off x="7299451" y="1322687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vál 28"/>
          <p:cNvSpPr/>
          <p:nvPr/>
        </p:nvSpPr>
        <p:spPr>
          <a:xfrm>
            <a:off x="7767468" y="1302735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vál 29"/>
          <p:cNvSpPr/>
          <p:nvPr/>
        </p:nvSpPr>
        <p:spPr>
          <a:xfrm>
            <a:off x="597265" y="3429000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vál 30"/>
          <p:cNvSpPr/>
          <p:nvPr/>
        </p:nvSpPr>
        <p:spPr>
          <a:xfrm>
            <a:off x="1210303" y="3472656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vál 31"/>
          <p:cNvSpPr/>
          <p:nvPr/>
        </p:nvSpPr>
        <p:spPr>
          <a:xfrm>
            <a:off x="597265" y="4005064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Ovál 32"/>
          <p:cNvSpPr/>
          <p:nvPr/>
        </p:nvSpPr>
        <p:spPr>
          <a:xfrm>
            <a:off x="1338781" y="4016168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vál 33"/>
          <p:cNvSpPr/>
          <p:nvPr/>
        </p:nvSpPr>
        <p:spPr>
          <a:xfrm>
            <a:off x="942743" y="4365104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Ovál 34"/>
          <p:cNvSpPr/>
          <p:nvPr/>
        </p:nvSpPr>
        <p:spPr>
          <a:xfrm>
            <a:off x="2751080" y="3754264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Ovál 35"/>
          <p:cNvSpPr/>
          <p:nvPr/>
        </p:nvSpPr>
        <p:spPr>
          <a:xfrm>
            <a:off x="3383868" y="3749350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Ovál 36"/>
          <p:cNvSpPr/>
          <p:nvPr/>
        </p:nvSpPr>
        <p:spPr>
          <a:xfrm>
            <a:off x="4837094" y="3350580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Ovál 37"/>
          <p:cNvSpPr/>
          <p:nvPr/>
        </p:nvSpPr>
        <p:spPr>
          <a:xfrm>
            <a:off x="5196124" y="3346881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Ovál 38"/>
          <p:cNvSpPr/>
          <p:nvPr/>
        </p:nvSpPr>
        <p:spPr>
          <a:xfrm>
            <a:off x="5488850" y="3323207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Ovál 39"/>
          <p:cNvSpPr/>
          <p:nvPr/>
        </p:nvSpPr>
        <p:spPr>
          <a:xfrm>
            <a:off x="5817578" y="3350580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Ovál 40"/>
          <p:cNvSpPr/>
          <p:nvPr/>
        </p:nvSpPr>
        <p:spPr>
          <a:xfrm>
            <a:off x="4860031" y="3800144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Ovál 41"/>
          <p:cNvSpPr/>
          <p:nvPr/>
        </p:nvSpPr>
        <p:spPr>
          <a:xfrm>
            <a:off x="5196123" y="3798434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Ovál 42"/>
          <p:cNvSpPr/>
          <p:nvPr/>
        </p:nvSpPr>
        <p:spPr>
          <a:xfrm>
            <a:off x="5505143" y="3798434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Ovál 43"/>
          <p:cNvSpPr/>
          <p:nvPr/>
        </p:nvSpPr>
        <p:spPr>
          <a:xfrm>
            <a:off x="7091315" y="3364644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Ovál 44"/>
          <p:cNvSpPr/>
          <p:nvPr/>
        </p:nvSpPr>
        <p:spPr>
          <a:xfrm>
            <a:off x="7439010" y="3364644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Ovál 45"/>
          <p:cNvSpPr/>
          <p:nvPr/>
        </p:nvSpPr>
        <p:spPr>
          <a:xfrm>
            <a:off x="7748988" y="3357238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Ovál 46"/>
          <p:cNvSpPr/>
          <p:nvPr/>
        </p:nvSpPr>
        <p:spPr>
          <a:xfrm>
            <a:off x="7093256" y="3789040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Ovál 47"/>
          <p:cNvSpPr/>
          <p:nvPr/>
        </p:nvSpPr>
        <p:spPr>
          <a:xfrm>
            <a:off x="7445172" y="3782403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Ovál 48"/>
          <p:cNvSpPr/>
          <p:nvPr/>
        </p:nvSpPr>
        <p:spPr>
          <a:xfrm>
            <a:off x="7767468" y="3755023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Ovál 49"/>
          <p:cNvSpPr/>
          <p:nvPr/>
        </p:nvSpPr>
        <p:spPr>
          <a:xfrm>
            <a:off x="7093256" y="4149080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Ovál 50"/>
          <p:cNvSpPr/>
          <p:nvPr/>
        </p:nvSpPr>
        <p:spPr>
          <a:xfrm>
            <a:off x="7451106" y="4149080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TextovéPole 53"/>
          <p:cNvSpPr txBox="1"/>
          <p:nvPr/>
        </p:nvSpPr>
        <p:spPr>
          <a:xfrm>
            <a:off x="467545" y="5805264"/>
            <a:ext cx="103174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b="1" dirty="0" smtClean="0">
                <a:solidFill>
                  <a:srgbClr val="FF0000"/>
                </a:solidFill>
              </a:rPr>
              <a:t>9</a:t>
            </a:r>
            <a:endParaRPr lang="cs-CZ" sz="6000" b="1" dirty="0">
              <a:solidFill>
                <a:srgbClr val="FF0000"/>
              </a:solidFill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1630262" y="5842337"/>
            <a:ext cx="57419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>
                <a:solidFill>
                  <a:srgbClr val="FF0000"/>
                </a:solidFill>
              </a:rPr>
              <a:t>1</a:t>
            </a:r>
            <a:endParaRPr lang="cs-CZ" sz="6000" b="1" dirty="0">
              <a:solidFill>
                <a:srgbClr val="FF0000"/>
              </a:solidFill>
            </a:endParaRPr>
          </a:p>
        </p:txBody>
      </p:sp>
      <p:sp>
        <p:nvSpPr>
          <p:cNvPr id="56" name="TextovéPole 55"/>
          <p:cNvSpPr txBox="1"/>
          <p:nvPr/>
        </p:nvSpPr>
        <p:spPr>
          <a:xfrm>
            <a:off x="2924831" y="5824518"/>
            <a:ext cx="57419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>
                <a:solidFill>
                  <a:srgbClr val="FF0000"/>
                </a:solidFill>
              </a:rPr>
              <a:t>5</a:t>
            </a:r>
            <a:endParaRPr lang="cs-CZ" sz="6000" b="1" dirty="0">
              <a:solidFill>
                <a:srgbClr val="FF0000"/>
              </a:solidFill>
            </a:endParaRPr>
          </a:p>
        </p:txBody>
      </p:sp>
      <p:sp>
        <p:nvSpPr>
          <p:cNvPr id="57" name="TextovéPole 56"/>
          <p:cNvSpPr txBox="1"/>
          <p:nvPr/>
        </p:nvSpPr>
        <p:spPr>
          <a:xfrm>
            <a:off x="4067944" y="5808069"/>
            <a:ext cx="57419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>
                <a:solidFill>
                  <a:srgbClr val="FF0000"/>
                </a:solidFill>
              </a:rPr>
              <a:t>7</a:t>
            </a:r>
            <a:endParaRPr lang="cs-CZ" sz="6000" b="1" dirty="0">
              <a:solidFill>
                <a:srgbClr val="FF0000"/>
              </a:solidFill>
            </a:endParaRPr>
          </a:p>
        </p:txBody>
      </p:sp>
      <p:sp>
        <p:nvSpPr>
          <p:cNvPr id="58" name="TextovéPole 57"/>
          <p:cNvSpPr txBox="1"/>
          <p:nvPr/>
        </p:nvSpPr>
        <p:spPr>
          <a:xfrm>
            <a:off x="4995387" y="5822289"/>
            <a:ext cx="96372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>
                <a:solidFill>
                  <a:srgbClr val="FF0000"/>
                </a:solidFill>
              </a:rPr>
              <a:t>10</a:t>
            </a:r>
            <a:endParaRPr lang="cs-CZ" sz="6000" b="1" dirty="0">
              <a:solidFill>
                <a:srgbClr val="FF0000"/>
              </a:solidFill>
            </a:endParaRPr>
          </a:p>
        </p:txBody>
      </p:sp>
      <p:sp>
        <p:nvSpPr>
          <p:cNvPr id="59" name="TextovéPole 58"/>
          <p:cNvSpPr txBox="1"/>
          <p:nvPr/>
        </p:nvSpPr>
        <p:spPr>
          <a:xfrm>
            <a:off x="6222305" y="5787291"/>
            <a:ext cx="57419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>
                <a:solidFill>
                  <a:srgbClr val="FF0000"/>
                </a:solidFill>
              </a:rPr>
              <a:t>3</a:t>
            </a:r>
            <a:endParaRPr lang="cs-CZ" sz="6000" b="1" dirty="0">
              <a:solidFill>
                <a:srgbClr val="FF0000"/>
              </a:solidFill>
            </a:endParaRPr>
          </a:p>
        </p:txBody>
      </p:sp>
      <p:sp>
        <p:nvSpPr>
          <p:cNvPr id="60" name="TextovéPole 59"/>
          <p:cNvSpPr txBox="1"/>
          <p:nvPr/>
        </p:nvSpPr>
        <p:spPr>
          <a:xfrm>
            <a:off x="7101295" y="5805263"/>
            <a:ext cx="57419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>
                <a:solidFill>
                  <a:srgbClr val="FF0000"/>
                </a:solidFill>
              </a:rPr>
              <a:t>2</a:t>
            </a:r>
            <a:endParaRPr lang="cs-CZ" sz="6000" b="1" dirty="0">
              <a:solidFill>
                <a:srgbClr val="FF0000"/>
              </a:solidFill>
            </a:endParaRPr>
          </a:p>
        </p:txBody>
      </p:sp>
      <p:sp>
        <p:nvSpPr>
          <p:cNvPr id="61" name="TextovéPole 60"/>
          <p:cNvSpPr txBox="1"/>
          <p:nvPr/>
        </p:nvSpPr>
        <p:spPr>
          <a:xfrm>
            <a:off x="8075581" y="5787034"/>
            <a:ext cx="57419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>
                <a:solidFill>
                  <a:srgbClr val="FF0000"/>
                </a:solidFill>
              </a:rPr>
              <a:t>4</a:t>
            </a:r>
            <a:endParaRPr lang="cs-CZ" sz="6000" b="1" dirty="0">
              <a:solidFill>
                <a:srgbClr val="FF0000"/>
              </a:solidFill>
            </a:endParaRPr>
          </a:p>
        </p:txBody>
      </p:sp>
      <p:cxnSp>
        <p:nvCxnSpPr>
          <p:cNvPr id="63" name="Přímá spojnice 62"/>
          <p:cNvCxnSpPr/>
          <p:nvPr/>
        </p:nvCxnSpPr>
        <p:spPr>
          <a:xfrm>
            <a:off x="0" y="5721324"/>
            <a:ext cx="9144000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4" name="Obdélník 63"/>
          <p:cNvSpPr/>
          <p:nvPr/>
        </p:nvSpPr>
        <p:spPr>
          <a:xfrm>
            <a:off x="855466" y="2240331"/>
            <a:ext cx="774796" cy="72008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5" name="TextovéPole 64"/>
          <p:cNvSpPr txBox="1"/>
          <p:nvPr/>
        </p:nvSpPr>
        <p:spPr>
          <a:xfrm>
            <a:off x="1173062" y="263691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66" name="TextovéPole 65"/>
          <p:cNvSpPr txBox="1"/>
          <p:nvPr/>
        </p:nvSpPr>
        <p:spPr>
          <a:xfrm>
            <a:off x="1325462" y="278931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67" name="TextovéPole 66"/>
          <p:cNvSpPr txBox="1"/>
          <p:nvPr/>
        </p:nvSpPr>
        <p:spPr>
          <a:xfrm>
            <a:off x="1173062" y="2636912"/>
            <a:ext cx="244765" cy="3600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68" name="TextovéPole 67"/>
          <p:cNvSpPr txBox="1"/>
          <p:nvPr/>
        </p:nvSpPr>
        <p:spPr>
          <a:xfrm>
            <a:off x="1477862" y="294171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69" name="TextovéPole 68"/>
          <p:cNvSpPr txBox="1"/>
          <p:nvPr/>
        </p:nvSpPr>
        <p:spPr>
          <a:xfrm>
            <a:off x="1630262" y="309411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70" name="TextovéPole 69"/>
          <p:cNvSpPr txBox="1"/>
          <p:nvPr/>
        </p:nvSpPr>
        <p:spPr>
          <a:xfrm>
            <a:off x="1782662" y="324651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71" name="Obdélník 70"/>
          <p:cNvSpPr/>
          <p:nvPr/>
        </p:nvSpPr>
        <p:spPr>
          <a:xfrm>
            <a:off x="5136499" y="2117513"/>
            <a:ext cx="774796" cy="72008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2" name="Obdélník 71"/>
          <p:cNvSpPr/>
          <p:nvPr/>
        </p:nvSpPr>
        <p:spPr>
          <a:xfrm>
            <a:off x="7401514" y="2111634"/>
            <a:ext cx="774796" cy="72008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3" name="Obdélník 72"/>
          <p:cNvSpPr/>
          <p:nvPr/>
        </p:nvSpPr>
        <p:spPr>
          <a:xfrm>
            <a:off x="547216" y="4739444"/>
            <a:ext cx="774796" cy="72008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4" name="Obdélník 73"/>
          <p:cNvSpPr/>
          <p:nvPr/>
        </p:nvSpPr>
        <p:spPr>
          <a:xfrm>
            <a:off x="2799867" y="4740673"/>
            <a:ext cx="774796" cy="72008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5" name="Obdélník 74"/>
          <p:cNvSpPr/>
          <p:nvPr/>
        </p:nvSpPr>
        <p:spPr>
          <a:xfrm>
            <a:off x="5131795" y="4690368"/>
            <a:ext cx="774796" cy="72008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6" name="Obdélník 75"/>
          <p:cNvSpPr/>
          <p:nvPr/>
        </p:nvSpPr>
        <p:spPr>
          <a:xfrm>
            <a:off x="7288093" y="4727106"/>
            <a:ext cx="774796" cy="72008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0" name="Obdélník 79"/>
          <p:cNvSpPr/>
          <p:nvPr/>
        </p:nvSpPr>
        <p:spPr>
          <a:xfrm>
            <a:off x="2973980" y="2131587"/>
            <a:ext cx="774796" cy="72008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7" name="Ovál 76"/>
          <p:cNvSpPr/>
          <p:nvPr/>
        </p:nvSpPr>
        <p:spPr>
          <a:xfrm>
            <a:off x="7779290" y="4125167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1" name="Ovál 80"/>
          <p:cNvSpPr/>
          <p:nvPr/>
        </p:nvSpPr>
        <p:spPr>
          <a:xfrm>
            <a:off x="1339908" y="870542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2" name="Ovál 81"/>
          <p:cNvSpPr/>
          <p:nvPr/>
        </p:nvSpPr>
        <p:spPr>
          <a:xfrm>
            <a:off x="625147" y="1332872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3" name="Ovál 82"/>
          <p:cNvSpPr/>
          <p:nvPr/>
        </p:nvSpPr>
        <p:spPr>
          <a:xfrm>
            <a:off x="1166624" y="1438602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4" name="Ovál 83"/>
          <p:cNvSpPr/>
          <p:nvPr/>
        </p:nvSpPr>
        <p:spPr>
          <a:xfrm>
            <a:off x="1516312" y="1874895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6" name="Ovál 85"/>
          <p:cNvSpPr/>
          <p:nvPr/>
        </p:nvSpPr>
        <p:spPr>
          <a:xfrm>
            <a:off x="1552343" y="1502511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28530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2.98867E-6 L -0.47396 -0.5357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698" y="-267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04 -0.01642 L 0.15521 -0.55147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13" y="-267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7.77238E-7 L -0.11025 -0.56651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521" y="-283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9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2.15128E-7 L -0.4566 -0.1691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830" y="-84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2.86144E-6 L -0.06024 -0.54338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21" y="-2718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2.15128E-7 L -0.26788 -0.17835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403" y="-89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483 -0.00069 L 0.73906 -0.1684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194" y="-839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798 -0.01133 L 0.13385 -0.1677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285" y="-78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</p:childTnLst>
        </p:cTn>
      </p:par>
    </p:tnLst>
    <p:bldLst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260648"/>
            <a:ext cx="8291264" cy="5865515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Spočítej kolečka. Správný </a:t>
            </a:r>
            <a:r>
              <a:rPr lang="cs-CZ" smtClean="0"/>
              <a:t>výsledek přetáhni.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2178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vnoramenný trojúhelník 3"/>
          <p:cNvSpPr/>
          <p:nvPr/>
        </p:nvSpPr>
        <p:spPr>
          <a:xfrm>
            <a:off x="4828470" y="229566"/>
            <a:ext cx="1656184" cy="1512168"/>
          </a:xfrm>
          <a:prstGeom prst="triangl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Rovnoramenný trojúhelník 4"/>
          <p:cNvSpPr/>
          <p:nvPr/>
        </p:nvSpPr>
        <p:spPr>
          <a:xfrm>
            <a:off x="467544" y="231297"/>
            <a:ext cx="1656184" cy="1512168"/>
          </a:xfrm>
          <a:prstGeom prst="triangl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Rovnoramenný trojúhelník 9"/>
          <p:cNvSpPr/>
          <p:nvPr/>
        </p:nvSpPr>
        <p:spPr>
          <a:xfrm>
            <a:off x="7020272" y="2564904"/>
            <a:ext cx="1656184" cy="1512168"/>
          </a:xfrm>
          <a:prstGeom prst="triangl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Rovnoramenný trojúhelník 10"/>
          <p:cNvSpPr/>
          <p:nvPr/>
        </p:nvSpPr>
        <p:spPr>
          <a:xfrm>
            <a:off x="4860032" y="2636912"/>
            <a:ext cx="1656184" cy="1512168"/>
          </a:xfrm>
          <a:prstGeom prst="triangl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Rovnoramenný trojúhelník 11"/>
          <p:cNvSpPr/>
          <p:nvPr/>
        </p:nvSpPr>
        <p:spPr>
          <a:xfrm>
            <a:off x="2707189" y="2708920"/>
            <a:ext cx="1656184" cy="1512168"/>
          </a:xfrm>
          <a:prstGeom prst="triangl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Rovnoramenný trojúhelník 12"/>
          <p:cNvSpPr/>
          <p:nvPr/>
        </p:nvSpPr>
        <p:spPr>
          <a:xfrm>
            <a:off x="343739" y="2836909"/>
            <a:ext cx="1656184" cy="1512168"/>
          </a:xfrm>
          <a:prstGeom prst="triangl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Rovnoramenný trojúhelník 13"/>
          <p:cNvSpPr/>
          <p:nvPr/>
        </p:nvSpPr>
        <p:spPr>
          <a:xfrm>
            <a:off x="7013376" y="165206"/>
            <a:ext cx="1656184" cy="1512168"/>
          </a:xfrm>
          <a:prstGeom prst="triangl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Rovnoramenný trojúhelník 14"/>
          <p:cNvSpPr/>
          <p:nvPr/>
        </p:nvSpPr>
        <p:spPr>
          <a:xfrm>
            <a:off x="2771800" y="231297"/>
            <a:ext cx="1656184" cy="1512168"/>
          </a:xfrm>
          <a:prstGeom prst="triangl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vál 15"/>
          <p:cNvSpPr/>
          <p:nvPr/>
        </p:nvSpPr>
        <p:spPr>
          <a:xfrm>
            <a:off x="1118744" y="864770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vál 16"/>
          <p:cNvSpPr/>
          <p:nvPr/>
        </p:nvSpPr>
        <p:spPr>
          <a:xfrm>
            <a:off x="846075" y="1267237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vál 17"/>
          <p:cNvSpPr/>
          <p:nvPr/>
        </p:nvSpPr>
        <p:spPr>
          <a:xfrm>
            <a:off x="1398659" y="1291615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vál 18"/>
          <p:cNvSpPr/>
          <p:nvPr/>
        </p:nvSpPr>
        <p:spPr>
          <a:xfrm>
            <a:off x="3495589" y="656692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vál 19"/>
          <p:cNvSpPr/>
          <p:nvPr/>
        </p:nvSpPr>
        <p:spPr>
          <a:xfrm>
            <a:off x="3265270" y="985650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vál 20"/>
          <p:cNvSpPr/>
          <p:nvPr/>
        </p:nvSpPr>
        <p:spPr>
          <a:xfrm>
            <a:off x="3725908" y="999671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vál 21"/>
          <p:cNvSpPr/>
          <p:nvPr/>
        </p:nvSpPr>
        <p:spPr>
          <a:xfrm>
            <a:off x="3240362" y="1340768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vál 22"/>
          <p:cNvSpPr/>
          <p:nvPr/>
        </p:nvSpPr>
        <p:spPr>
          <a:xfrm>
            <a:off x="3725908" y="1340768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vál 23"/>
          <p:cNvSpPr/>
          <p:nvPr/>
        </p:nvSpPr>
        <p:spPr>
          <a:xfrm>
            <a:off x="5439548" y="999671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vál 24"/>
          <p:cNvSpPr/>
          <p:nvPr/>
        </p:nvSpPr>
        <p:spPr>
          <a:xfrm>
            <a:off x="3125202" y="3541414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vál 25"/>
          <p:cNvSpPr/>
          <p:nvPr/>
        </p:nvSpPr>
        <p:spPr>
          <a:xfrm>
            <a:off x="3511860" y="3516262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vál 26"/>
          <p:cNvSpPr/>
          <p:nvPr/>
        </p:nvSpPr>
        <p:spPr>
          <a:xfrm>
            <a:off x="7540149" y="884526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vál 27"/>
          <p:cNvSpPr/>
          <p:nvPr/>
        </p:nvSpPr>
        <p:spPr>
          <a:xfrm>
            <a:off x="7841468" y="891659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vál 28"/>
          <p:cNvSpPr/>
          <p:nvPr/>
        </p:nvSpPr>
        <p:spPr>
          <a:xfrm>
            <a:off x="7522616" y="1215695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vál 29"/>
          <p:cNvSpPr/>
          <p:nvPr/>
        </p:nvSpPr>
        <p:spPr>
          <a:xfrm>
            <a:off x="7854772" y="1201674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vál 30"/>
          <p:cNvSpPr/>
          <p:nvPr/>
        </p:nvSpPr>
        <p:spPr>
          <a:xfrm>
            <a:off x="615756" y="4067948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vál 31"/>
          <p:cNvSpPr/>
          <p:nvPr/>
        </p:nvSpPr>
        <p:spPr>
          <a:xfrm>
            <a:off x="902296" y="4063648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Ovál 32"/>
          <p:cNvSpPr/>
          <p:nvPr/>
        </p:nvSpPr>
        <p:spPr>
          <a:xfrm>
            <a:off x="1233903" y="4077001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vál 33"/>
          <p:cNvSpPr/>
          <p:nvPr/>
        </p:nvSpPr>
        <p:spPr>
          <a:xfrm>
            <a:off x="1523473" y="4062238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Ovál 34"/>
          <p:cNvSpPr/>
          <p:nvPr/>
        </p:nvSpPr>
        <p:spPr>
          <a:xfrm>
            <a:off x="902296" y="3748738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Ovál 35"/>
          <p:cNvSpPr/>
          <p:nvPr/>
        </p:nvSpPr>
        <p:spPr>
          <a:xfrm>
            <a:off x="1282995" y="3732286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Ovál 36"/>
          <p:cNvSpPr/>
          <p:nvPr/>
        </p:nvSpPr>
        <p:spPr>
          <a:xfrm>
            <a:off x="5094069" y="3861048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Ovál 37"/>
          <p:cNvSpPr/>
          <p:nvPr/>
        </p:nvSpPr>
        <p:spPr>
          <a:xfrm>
            <a:off x="5439547" y="3865309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Ovál 38"/>
          <p:cNvSpPr/>
          <p:nvPr/>
        </p:nvSpPr>
        <p:spPr>
          <a:xfrm>
            <a:off x="7892748" y="3146592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Ovál 39"/>
          <p:cNvSpPr/>
          <p:nvPr/>
        </p:nvSpPr>
        <p:spPr>
          <a:xfrm>
            <a:off x="3268708" y="1319038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Ovál 40"/>
          <p:cNvSpPr/>
          <p:nvPr/>
        </p:nvSpPr>
        <p:spPr>
          <a:xfrm>
            <a:off x="5779128" y="3877674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Ovál 41"/>
          <p:cNvSpPr/>
          <p:nvPr/>
        </p:nvSpPr>
        <p:spPr>
          <a:xfrm>
            <a:off x="7604521" y="3146592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Ovál 42"/>
          <p:cNvSpPr/>
          <p:nvPr/>
        </p:nvSpPr>
        <p:spPr>
          <a:xfrm>
            <a:off x="8046115" y="3484981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Ovál 43"/>
          <p:cNvSpPr/>
          <p:nvPr/>
        </p:nvSpPr>
        <p:spPr>
          <a:xfrm>
            <a:off x="7776360" y="3472369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Ovál 44"/>
          <p:cNvSpPr/>
          <p:nvPr/>
        </p:nvSpPr>
        <p:spPr>
          <a:xfrm>
            <a:off x="7454544" y="3465004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Ovál 45"/>
          <p:cNvSpPr/>
          <p:nvPr/>
        </p:nvSpPr>
        <p:spPr>
          <a:xfrm>
            <a:off x="8161275" y="3777907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Ovál 46"/>
          <p:cNvSpPr/>
          <p:nvPr/>
        </p:nvSpPr>
        <p:spPr>
          <a:xfrm>
            <a:off x="7852801" y="3783262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Ovál 47"/>
          <p:cNvSpPr/>
          <p:nvPr/>
        </p:nvSpPr>
        <p:spPr>
          <a:xfrm>
            <a:off x="7548770" y="3781744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Ovál 48"/>
          <p:cNvSpPr/>
          <p:nvPr/>
        </p:nvSpPr>
        <p:spPr>
          <a:xfrm>
            <a:off x="7232138" y="3777907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Ovál 49"/>
          <p:cNvSpPr/>
          <p:nvPr/>
        </p:nvSpPr>
        <p:spPr>
          <a:xfrm>
            <a:off x="5572964" y="2996952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Ovál 50"/>
          <p:cNvSpPr/>
          <p:nvPr/>
        </p:nvSpPr>
        <p:spPr>
          <a:xfrm>
            <a:off x="5948027" y="3508088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" name="Ovál 51"/>
          <p:cNvSpPr/>
          <p:nvPr/>
        </p:nvSpPr>
        <p:spPr>
          <a:xfrm>
            <a:off x="5669867" y="3508088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Ovál 52"/>
          <p:cNvSpPr/>
          <p:nvPr/>
        </p:nvSpPr>
        <p:spPr>
          <a:xfrm>
            <a:off x="5324388" y="3484981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Ovál 53"/>
          <p:cNvSpPr/>
          <p:nvPr/>
        </p:nvSpPr>
        <p:spPr>
          <a:xfrm>
            <a:off x="6127319" y="3880811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5" name="TextovéPole 54"/>
          <p:cNvSpPr txBox="1"/>
          <p:nvPr/>
        </p:nvSpPr>
        <p:spPr>
          <a:xfrm>
            <a:off x="493182" y="5667837"/>
            <a:ext cx="65274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dirty="0" smtClean="0">
                <a:solidFill>
                  <a:srgbClr val="0070C0"/>
                </a:solidFill>
              </a:rPr>
              <a:t>1</a:t>
            </a:r>
            <a:endParaRPr lang="cs-CZ" sz="7200" b="1" dirty="0">
              <a:solidFill>
                <a:srgbClr val="0070C0"/>
              </a:solidFill>
            </a:endParaRPr>
          </a:p>
        </p:txBody>
      </p:sp>
      <p:sp>
        <p:nvSpPr>
          <p:cNvPr id="56" name="TextovéPole 55"/>
          <p:cNvSpPr txBox="1"/>
          <p:nvPr/>
        </p:nvSpPr>
        <p:spPr>
          <a:xfrm>
            <a:off x="1753792" y="5643736"/>
            <a:ext cx="65274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dirty="0" smtClean="0">
                <a:solidFill>
                  <a:srgbClr val="0070C0"/>
                </a:solidFill>
              </a:rPr>
              <a:t>2</a:t>
            </a:r>
            <a:endParaRPr lang="cs-CZ" sz="7200" b="1" dirty="0">
              <a:solidFill>
                <a:srgbClr val="0070C0"/>
              </a:solidFill>
            </a:endParaRPr>
          </a:p>
        </p:txBody>
      </p:sp>
      <p:sp>
        <p:nvSpPr>
          <p:cNvPr id="57" name="TextovéPole 56"/>
          <p:cNvSpPr txBox="1"/>
          <p:nvPr/>
        </p:nvSpPr>
        <p:spPr>
          <a:xfrm>
            <a:off x="2884013" y="5626236"/>
            <a:ext cx="65274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dirty="0" smtClean="0">
                <a:solidFill>
                  <a:srgbClr val="0070C0"/>
                </a:solidFill>
              </a:rPr>
              <a:t>3</a:t>
            </a:r>
            <a:endParaRPr lang="cs-CZ" sz="7200" b="1" dirty="0">
              <a:solidFill>
                <a:srgbClr val="0070C0"/>
              </a:solidFill>
            </a:endParaRPr>
          </a:p>
        </p:txBody>
      </p:sp>
      <p:sp>
        <p:nvSpPr>
          <p:cNvPr id="58" name="TextovéPole 57"/>
          <p:cNvSpPr txBox="1"/>
          <p:nvPr/>
        </p:nvSpPr>
        <p:spPr>
          <a:xfrm>
            <a:off x="3954707" y="5554815"/>
            <a:ext cx="65274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dirty="0" smtClean="0">
                <a:solidFill>
                  <a:srgbClr val="0070C0"/>
                </a:solidFill>
              </a:rPr>
              <a:t>4</a:t>
            </a:r>
            <a:endParaRPr lang="cs-CZ" sz="7200" b="1" dirty="0">
              <a:solidFill>
                <a:srgbClr val="0070C0"/>
              </a:solidFill>
            </a:endParaRPr>
          </a:p>
        </p:txBody>
      </p:sp>
      <p:sp>
        <p:nvSpPr>
          <p:cNvPr id="59" name="TextovéPole 58"/>
          <p:cNvSpPr txBox="1"/>
          <p:nvPr/>
        </p:nvSpPr>
        <p:spPr>
          <a:xfrm>
            <a:off x="4998016" y="5554558"/>
            <a:ext cx="65274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dirty="0" smtClean="0">
                <a:solidFill>
                  <a:srgbClr val="0070C0"/>
                </a:solidFill>
              </a:rPr>
              <a:t>5</a:t>
            </a:r>
            <a:endParaRPr lang="cs-CZ" sz="7200" b="1" dirty="0">
              <a:solidFill>
                <a:srgbClr val="0070C0"/>
              </a:solidFill>
            </a:endParaRPr>
          </a:p>
        </p:txBody>
      </p:sp>
      <p:sp>
        <p:nvSpPr>
          <p:cNvPr id="60" name="TextovéPole 59"/>
          <p:cNvSpPr txBox="1"/>
          <p:nvPr/>
        </p:nvSpPr>
        <p:spPr>
          <a:xfrm>
            <a:off x="6031266" y="5540625"/>
            <a:ext cx="65274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dirty="0" smtClean="0">
                <a:solidFill>
                  <a:srgbClr val="0070C0"/>
                </a:solidFill>
              </a:rPr>
              <a:t>6</a:t>
            </a:r>
            <a:endParaRPr lang="cs-CZ" sz="7200" b="1" dirty="0">
              <a:solidFill>
                <a:srgbClr val="0070C0"/>
              </a:solidFill>
            </a:endParaRPr>
          </a:p>
        </p:txBody>
      </p:sp>
      <p:sp>
        <p:nvSpPr>
          <p:cNvPr id="61" name="TextovéPole 60"/>
          <p:cNvSpPr txBox="1"/>
          <p:nvPr/>
        </p:nvSpPr>
        <p:spPr>
          <a:xfrm>
            <a:off x="7064749" y="5554558"/>
            <a:ext cx="65274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dirty="0" smtClean="0">
                <a:solidFill>
                  <a:srgbClr val="0070C0"/>
                </a:solidFill>
              </a:rPr>
              <a:t>7</a:t>
            </a:r>
            <a:endParaRPr lang="cs-CZ" sz="7200" b="1" dirty="0">
              <a:solidFill>
                <a:srgbClr val="0070C0"/>
              </a:solidFill>
            </a:endParaRPr>
          </a:p>
        </p:txBody>
      </p:sp>
      <p:sp>
        <p:nvSpPr>
          <p:cNvPr id="62" name="TextovéPole 61"/>
          <p:cNvSpPr txBox="1"/>
          <p:nvPr/>
        </p:nvSpPr>
        <p:spPr>
          <a:xfrm>
            <a:off x="8143557" y="5554815"/>
            <a:ext cx="65274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dirty="0" smtClean="0">
                <a:solidFill>
                  <a:srgbClr val="0070C0"/>
                </a:solidFill>
              </a:rPr>
              <a:t>8</a:t>
            </a:r>
            <a:endParaRPr lang="cs-CZ" sz="72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7168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vnoramenný trojúhelník 3"/>
          <p:cNvSpPr/>
          <p:nvPr/>
        </p:nvSpPr>
        <p:spPr>
          <a:xfrm>
            <a:off x="4828470" y="229566"/>
            <a:ext cx="1656184" cy="1512168"/>
          </a:xfrm>
          <a:prstGeom prst="triangle">
            <a:avLst/>
          </a:prstGeom>
          <a:noFill/>
          <a:ln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Rovnoramenný trojúhelník 4"/>
          <p:cNvSpPr/>
          <p:nvPr/>
        </p:nvSpPr>
        <p:spPr>
          <a:xfrm>
            <a:off x="467544" y="231297"/>
            <a:ext cx="1656184" cy="1512168"/>
          </a:xfrm>
          <a:prstGeom prst="triangle">
            <a:avLst/>
          </a:prstGeom>
          <a:noFill/>
          <a:ln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Rovnoramenný trojúhelník 9"/>
          <p:cNvSpPr/>
          <p:nvPr/>
        </p:nvSpPr>
        <p:spPr>
          <a:xfrm>
            <a:off x="7020272" y="2564904"/>
            <a:ext cx="1656184" cy="1512168"/>
          </a:xfrm>
          <a:prstGeom prst="triangle">
            <a:avLst/>
          </a:prstGeom>
          <a:noFill/>
          <a:ln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Rovnoramenný trojúhelník 10"/>
          <p:cNvSpPr/>
          <p:nvPr/>
        </p:nvSpPr>
        <p:spPr>
          <a:xfrm>
            <a:off x="4860032" y="2636912"/>
            <a:ext cx="1656184" cy="1512168"/>
          </a:xfrm>
          <a:prstGeom prst="triangle">
            <a:avLst/>
          </a:prstGeom>
          <a:noFill/>
          <a:ln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Rovnoramenný trojúhelník 11"/>
          <p:cNvSpPr/>
          <p:nvPr/>
        </p:nvSpPr>
        <p:spPr>
          <a:xfrm>
            <a:off x="2707189" y="2708920"/>
            <a:ext cx="1656184" cy="1512168"/>
          </a:xfrm>
          <a:prstGeom prst="triangle">
            <a:avLst/>
          </a:prstGeom>
          <a:noFill/>
          <a:ln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Rovnoramenný trojúhelník 12"/>
          <p:cNvSpPr/>
          <p:nvPr/>
        </p:nvSpPr>
        <p:spPr>
          <a:xfrm>
            <a:off x="343739" y="2836909"/>
            <a:ext cx="1656184" cy="1512168"/>
          </a:xfrm>
          <a:prstGeom prst="triangle">
            <a:avLst/>
          </a:prstGeom>
          <a:noFill/>
          <a:ln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Rovnoramenný trojúhelník 13"/>
          <p:cNvSpPr/>
          <p:nvPr/>
        </p:nvSpPr>
        <p:spPr>
          <a:xfrm>
            <a:off x="7013376" y="165206"/>
            <a:ext cx="1656184" cy="1512168"/>
          </a:xfrm>
          <a:prstGeom prst="triangle">
            <a:avLst/>
          </a:prstGeom>
          <a:noFill/>
          <a:ln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Rovnoramenný trojúhelník 14"/>
          <p:cNvSpPr/>
          <p:nvPr/>
        </p:nvSpPr>
        <p:spPr>
          <a:xfrm>
            <a:off x="2771800" y="231297"/>
            <a:ext cx="1656184" cy="1512168"/>
          </a:xfrm>
          <a:prstGeom prst="triangle">
            <a:avLst/>
          </a:prstGeom>
          <a:noFill/>
          <a:ln>
            <a:solidFill>
              <a:srgbClr val="FF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vál 15"/>
          <p:cNvSpPr/>
          <p:nvPr/>
        </p:nvSpPr>
        <p:spPr>
          <a:xfrm>
            <a:off x="1224522" y="1211026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vál 16"/>
          <p:cNvSpPr/>
          <p:nvPr/>
        </p:nvSpPr>
        <p:spPr>
          <a:xfrm>
            <a:off x="3175309" y="3521571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vál 17"/>
          <p:cNvSpPr/>
          <p:nvPr/>
        </p:nvSpPr>
        <p:spPr>
          <a:xfrm>
            <a:off x="3570594" y="3508088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vál 18"/>
          <p:cNvSpPr/>
          <p:nvPr/>
        </p:nvSpPr>
        <p:spPr>
          <a:xfrm>
            <a:off x="3682966" y="1215695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vál 19"/>
          <p:cNvSpPr/>
          <p:nvPr/>
        </p:nvSpPr>
        <p:spPr>
          <a:xfrm>
            <a:off x="3226312" y="1215695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vál 20"/>
          <p:cNvSpPr/>
          <p:nvPr/>
        </p:nvSpPr>
        <p:spPr>
          <a:xfrm>
            <a:off x="5688123" y="1164138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vál 21"/>
          <p:cNvSpPr/>
          <p:nvPr/>
        </p:nvSpPr>
        <p:spPr>
          <a:xfrm>
            <a:off x="5512749" y="813278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vál 22"/>
          <p:cNvSpPr/>
          <p:nvPr/>
        </p:nvSpPr>
        <p:spPr>
          <a:xfrm>
            <a:off x="3369572" y="3168338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vál 23"/>
          <p:cNvSpPr/>
          <p:nvPr/>
        </p:nvSpPr>
        <p:spPr>
          <a:xfrm>
            <a:off x="5209229" y="1164138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vál 24"/>
          <p:cNvSpPr/>
          <p:nvPr/>
        </p:nvSpPr>
        <p:spPr>
          <a:xfrm>
            <a:off x="2995993" y="3833324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vál 25"/>
          <p:cNvSpPr/>
          <p:nvPr/>
        </p:nvSpPr>
        <p:spPr>
          <a:xfrm>
            <a:off x="3369573" y="3825044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vál 26"/>
          <p:cNvSpPr/>
          <p:nvPr/>
        </p:nvSpPr>
        <p:spPr>
          <a:xfrm>
            <a:off x="7540149" y="884526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vál 27"/>
          <p:cNvSpPr/>
          <p:nvPr/>
        </p:nvSpPr>
        <p:spPr>
          <a:xfrm>
            <a:off x="7841468" y="891659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vál 28"/>
          <p:cNvSpPr/>
          <p:nvPr/>
        </p:nvSpPr>
        <p:spPr>
          <a:xfrm>
            <a:off x="7522616" y="1215695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vál 29"/>
          <p:cNvSpPr/>
          <p:nvPr/>
        </p:nvSpPr>
        <p:spPr>
          <a:xfrm>
            <a:off x="7854772" y="1201674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vál 30"/>
          <p:cNvSpPr/>
          <p:nvPr/>
        </p:nvSpPr>
        <p:spPr>
          <a:xfrm>
            <a:off x="857377" y="4041068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vál 31"/>
          <p:cNvSpPr/>
          <p:nvPr/>
        </p:nvSpPr>
        <p:spPr>
          <a:xfrm>
            <a:off x="1301742" y="4049348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Ovál 32"/>
          <p:cNvSpPr/>
          <p:nvPr/>
        </p:nvSpPr>
        <p:spPr>
          <a:xfrm>
            <a:off x="1315069" y="3675250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vál 33"/>
          <p:cNvSpPr/>
          <p:nvPr/>
        </p:nvSpPr>
        <p:spPr>
          <a:xfrm>
            <a:off x="3682966" y="3833324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Ovál 34"/>
          <p:cNvSpPr/>
          <p:nvPr/>
        </p:nvSpPr>
        <p:spPr>
          <a:xfrm>
            <a:off x="1084750" y="3320250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Ovál 35"/>
          <p:cNvSpPr/>
          <p:nvPr/>
        </p:nvSpPr>
        <p:spPr>
          <a:xfrm>
            <a:off x="823352" y="3661650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Ovál 36"/>
          <p:cNvSpPr/>
          <p:nvPr/>
        </p:nvSpPr>
        <p:spPr>
          <a:xfrm>
            <a:off x="5094069" y="3861048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Ovál 37"/>
          <p:cNvSpPr/>
          <p:nvPr/>
        </p:nvSpPr>
        <p:spPr>
          <a:xfrm>
            <a:off x="5439547" y="3865309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Ovál 38"/>
          <p:cNvSpPr/>
          <p:nvPr/>
        </p:nvSpPr>
        <p:spPr>
          <a:xfrm>
            <a:off x="7722182" y="3080052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Ovál 40"/>
          <p:cNvSpPr/>
          <p:nvPr/>
        </p:nvSpPr>
        <p:spPr>
          <a:xfrm>
            <a:off x="5779128" y="3877674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Ovál 42"/>
          <p:cNvSpPr/>
          <p:nvPr/>
        </p:nvSpPr>
        <p:spPr>
          <a:xfrm>
            <a:off x="8046115" y="3484981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Ovál 43"/>
          <p:cNvSpPr/>
          <p:nvPr/>
        </p:nvSpPr>
        <p:spPr>
          <a:xfrm>
            <a:off x="7776360" y="3472369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Ovál 44"/>
          <p:cNvSpPr/>
          <p:nvPr/>
        </p:nvSpPr>
        <p:spPr>
          <a:xfrm>
            <a:off x="7454544" y="3465004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Ovál 45"/>
          <p:cNvSpPr/>
          <p:nvPr/>
        </p:nvSpPr>
        <p:spPr>
          <a:xfrm>
            <a:off x="8210554" y="3794672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Ovál 46"/>
          <p:cNvSpPr/>
          <p:nvPr/>
        </p:nvSpPr>
        <p:spPr>
          <a:xfrm>
            <a:off x="7852801" y="3783262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Ovál 47"/>
          <p:cNvSpPr/>
          <p:nvPr/>
        </p:nvSpPr>
        <p:spPr>
          <a:xfrm>
            <a:off x="7548770" y="3781744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Ovál 48"/>
          <p:cNvSpPr/>
          <p:nvPr/>
        </p:nvSpPr>
        <p:spPr>
          <a:xfrm>
            <a:off x="7232138" y="3777907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Ovál 49"/>
          <p:cNvSpPr/>
          <p:nvPr/>
        </p:nvSpPr>
        <p:spPr>
          <a:xfrm>
            <a:off x="5595578" y="3286709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" name="Ovál 51"/>
          <p:cNvSpPr/>
          <p:nvPr/>
        </p:nvSpPr>
        <p:spPr>
          <a:xfrm>
            <a:off x="5880218" y="3578648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Ovál 52"/>
          <p:cNvSpPr/>
          <p:nvPr/>
        </p:nvSpPr>
        <p:spPr>
          <a:xfrm>
            <a:off x="5356616" y="3548920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Ovál 53"/>
          <p:cNvSpPr/>
          <p:nvPr/>
        </p:nvSpPr>
        <p:spPr>
          <a:xfrm>
            <a:off x="6127319" y="3880811"/>
            <a:ext cx="230319" cy="21602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5" name="TextovéPole 54"/>
          <p:cNvSpPr txBox="1"/>
          <p:nvPr/>
        </p:nvSpPr>
        <p:spPr>
          <a:xfrm>
            <a:off x="493182" y="5667837"/>
            <a:ext cx="65274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dirty="0" smtClean="0">
                <a:solidFill>
                  <a:srgbClr val="7030A0"/>
                </a:solidFill>
              </a:rPr>
              <a:t>1</a:t>
            </a:r>
            <a:endParaRPr lang="cs-CZ" sz="7200" b="1" dirty="0">
              <a:solidFill>
                <a:srgbClr val="7030A0"/>
              </a:solidFill>
            </a:endParaRPr>
          </a:p>
        </p:txBody>
      </p:sp>
      <p:sp>
        <p:nvSpPr>
          <p:cNvPr id="56" name="TextovéPole 55"/>
          <p:cNvSpPr txBox="1"/>
          <p:nvPr/>
        </p:nvSpPr>
        <p:spPr>
          <a:xfrm>
            <a:off x="1753792" y="5643736"/>
            <a:ext cx="65274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dirty="0" smtClean="0">
                <a:solidFill>
                  <a:srgbClr val="7030A0"/>
                </a:solidFill>
              </a:rPr>
              <a:t>2</a:t>
            </a:r>
            <a:endParaRPr lang="cs-CZ" sz="7200" b="1" dirty="0">
              <a:solidFill>
                <a:srgbClr val="7030A0"/>
              </a:solidFill>
            </a:endParaRPr>
          </a:p>
        </p:txBody>
      </p:sp>
      <p:sp>
        <p:nvSpPr>
          <p:cNvPr id="57" name="TextovéPole 56"/>
          <p:cNvSpPr txBox="1"/>
          <p:nvPr/>
        </p:nvSpPr>
        <p:spPr>
          <a:xfrm>
            <a:off x="2884013" y="5626236"/>
            <a:ext cx="65274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dirty="0" smtClean="0">
                <a:solidFill>
                  <a:srgbClr val="7030A0"/>
                </a:solidFill>
              </a:rPr>
              <a:t>3</a:t>
            </a:r>
            <a:endParaRPr lang="cs-CZ" sz="7200" b="1" dirty="0">
              <a:solidFill>
                <a:srgbClr val="7030A0"/>
              </a:solidFill>
            </a:endParaRPr>
          </a:p>
        </p:txBody>
      </p:sp>
      <p:sp>
        <p:nvSpPr>
          <p:cNvPr id="58" name="TextovéPole 57"/>
          <p:cNvSpPr txBox="1"/>
          <p:nvPr/>
        </p:nvSpPr>
        <p:spPr>
          <a:xfrm>
            <a:off x="3954707" y="5554815"/>
            <a:ext cx="65274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dirty="0" smtClean="0">
                <a:solidFill>
                  <a:srgbClr val="7030A0"/>
                </a:solidFill>
              </a:rPr>
              <a:t>4</a:t>
            </a:r>
            <a:endParaRPr lang="cs-CZ" sz="7200" b="1" dirty="0">
              <a:solidFill>
                <a:srgbClr val="7030A0"/>
              </a:solidFill>
            </a:endParaRPr>
          </a:p>
        </p:txBody>
      </p:sp>
      <p:sp>
        <p:nvSpPr>
          <p:cNvPr id="59" name="TextovéPole 58"/>
          <p:cNvSpPr txBox="1"/>
          <p:nvPr/>
        </p:nvSpPr>
        <p:spPr>
          <a:xfrm>
            <a:off x="4998016" y="5554558"/>
            <a:ext cx="65274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dirty="0" smtClean="0">
                <a:solidFill>
                  <a:srgbClr val="7030A0"/>
                </a:solidFill>
              </a:rPr>
              <a:t>5</a:t>
            </a:r>
            <a:endParaRPr lang="cs-CZ" sz="7200" b="1" dirty="0">
              <a:solidFill>
                <a:srgbClr val="7030A0"/>
              </a:solidFill>
            </a:endParaRPr>
          </a:p>
        </p:txBody>
      </p:sp>
      <p:sp>
        <p:nvSpPr>
          <p:cNvPr id="60" name="TextovéPole 59"/>
          <p:cNvSpPr txBox="1"/>
          <p:nvPr/>
        </p:nvSpPr>
        <p:spPr>
          <a:xfrm>
            <a:off x="6031266" y="5540625"/>
            <a:ext cx="65274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dirty="0" smtClean="0">
                <a:solidFill>
                  <a:srgbClr val="7030A0"/>
                </a:solidFill>
              </a:rPr>
              <a:t>6</a:t>
            </a:r>
            <a:endParaRPr lang="cs-CZ" sz="7200" b="1" dirty="0">
              <a:solidFill>
                <a:srgbClr val="7030A0"/>
              </a:solidFill>
            </a:endParaRPr>
          </a:p>
        </p:txBody>
      </p:sp>
      <p:sp>
        <p:nvSpPr>
          <p:cNvPr id="61" name="TextovéPole 60"/>
          <p:cNvSpPr txBox="1"/>
          <p:nvPr/>
        </p:nvSpPr>
        <p:spPr>
          <a:xfrm>
            <a:off x="7064749" y="5554558"/>
            <a:ext cx="65274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dirty="0" smtClean="0">
                <a:solidFill>
                  <a:srgbClr val="7030A0"/>
                </a:solidFill>
              </a:rPr>
              <a:t>7</a:t>
            </a:r>
            <a:endParaRPr lang="cs-CZ" sz="7200" b="1" dirty="0">
              <a:solidFill>
                <a:srgbClr val="7030A0"/>
              </a:solidFill>
            </a:endParaRPr>
          </a:p>
        </p:txBody>
      </p:sp>
      <p:sp>
        <p:nvSpPr>
          <p:cNvPr id="62" name="TextovéPole 61"/>
          <p:cNvSpPr txBox="1"/>
          <p:nvPr/>
        </p:nvSpPr>
        <p:spPr>
          <a:xfrm>
            <a:off x="8143557" y="5554815"/>
            <a:ext cx="65274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b="1" dirty="0" smtClean="0">
                <a:solidFill>
                  <a:srgbClr val="7030A0"/>
                </a:solidFill>
              </a:rPr>
              <a:t>8</a:t>
            </a:r>
            <a:endParaRPr lang="cs-CZ" sz="72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2274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233</TotalTime>
  <Words>299</Words>
  <Application>Microsoft Office PowerPoint</Application>
  <PresentationFormat>Předvádění na obrazovce (4:3)</PresentationFormat>
  <Paragraphs>67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Počítání prvků do 10 VY_32_INOVACE_1A_13 Číslo projektu: CZ.1.07/1.5.00/34.1056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pc</cp:lastModifiedBy>
  <cp:revision>41</cp:revision>
  <dcterms:created xsi:type="dcterms:W3CDTF">2013-09-21T17:41:52Z</dcterms:created>
  <dcterms:modified xsi:type="dcterms:W3CDTF">2013-12-01T17:54:02Z</dcterms:modified>
</cp:coreProperties>
</file>