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57" r:id="rId2"/>
    <p:sldId id="271" r:id="rId3"/>
    <p:sldId id="259" r:id="rId4"/>
    <p:sldId id="260" r:id="rId5"/>
    <p:sldId id="261" r:id="rId6"/>
    <p:sldId id="262" r:id="rId7"/>
    <p:sldId id="263" r:id="rId8"/>
    <p:sldId id="264" r:id="rId9"/>
    <p:sldId id="266" r:id="rId10"/>
    <p:sldId id="267" r:id="rId11"/>
    <p:sldId id="268" r:id="rId12"/>
    <p:sldId id="269" r:id="rId13"/>
    <p:sldId id="270" r:id="rId14"/>
  </p:sldIdLst>
  <p:sldSz cx="9144000" cy="6858000" type="screen4x3"/>
  <p:notesSz cx="6858000" cy="9144000"/>
  <p:defaultTextStyle>
    <a:defPPr>
      <a:defRPr lang="cs-CZ"/>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p:cViewPr varScale="1">
        <p:scale>
          <a:sx n="107" d="100"/>
          <a:sy n="107" d="100"/>
        </p:scale>
        <p:origin x="-1650" y="-84"/>
      </p:cViewPr>
      <p:guideLst>
        <p:guide orient="horz" pos="2160"/>
        <p:guide pos="288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tableStyles" Target="tableStyles.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theme" Target="theme/theme1.xml"/><Relationship Id="rId2" Type="http://schemas.openxmlformats.org/officeDocument/2006/relationships/slide" Target="slides/slide1.xml"/><Relationship Id="rId16" Type="http://schemas.openxmlformats.org/officeDocument/2006/relationships/viewProps" Target="view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presProps" Target="presProps.xml"/><Relationship Id="rId10" Type="http://schemas.openxmlformats.org/officeDocument/2006/relationships/slide" Target="slides/slide9.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Úvodní snímek">
    <p:spTree>
      <p:nvGrpSpPr>
        <p:cNvPr id="1" name=""/>
        <p:cNvGrpSpPr/>
        <p:nvPr/>
      </p:nvGrpSpPr>
      <p:grpSpPr>
        <a:xfrm>
          <a:off x="0" y="0"/>
          <a:ext cx="0" cy="0"/>
          <a:chOff x="0" y="0"/>
          <a:chExt cx="0" cy="0"/>
        </a:xfrm>
      </p:grpSpPr>
      <p:sp>
        <p:nvSpPr>
          <p:cNvPr id="2" name="Nadpis 1"/>
          <p:cNvSpPr>
            <a:spLocks noGrp="1"/>
          </p:cNvSpPr>
          <p:nvPr>
            <p:ph type="ctrTitle"/>
          </p:nvPr>
        </p:nvSpPr>
        <p:spPr>
          <a:xfrm>
            <a:off x="685800" y="2130425"/>
            <a:ext cx="7772400" cy="1470025"/>
          </a:xfrm>
        </p:spPr>
        <p:txBody>
          <a:bodyPr/>
          <a:lstStyle/>
          <a:p>
            <a:r>
              <a:rPr lang="cs-CZ" smtClean="0"/>
              <a:t>Kliknutím lze upravit styl.</a:t>
            </a:r>
            <a:endParaRPr lang="cs-CZ"/>
          </a:p>
        </p:txBody>
      </p:sp>
      <p:sp>
        <p:nvSpPr>
          <p:cNvPr id="3" name="Podnadpis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cs-CZ" smtClean="0"/>
              <a:t>Kliknutím lze upravit styl předlohy.</a:t>
            </a:r>
            <a:endParaRPr lang="cs-CZ"/>
          </a:p>
        </p:txBody>
      </p:sp>
      <p:sp>
        <p:nvSpPr>
          <p:cNvPr id="4" name="Zástupný symbol pro datum 3"/>
          <p:cNvSpPr>
            <a:spLocks noGrp="1"/>
          </p:cNvSpPr>
          <p:nvPr>
            <p:ph type="dt" sz="half" idx="10"/>
          </p:nvPr>
        </p:nvSpPr>
        <p:spPr/>
        <p:txBody>
          <a:bodyPr/>
          <a:lstStyle/>
          <a:p>
            <a:fld id="{040FD128-22F4-4A63-B531-8BAD877148FE}" type="datetimeFigureOut">
              <a:rPr lang="cs-CZ" smtClean="0"/>
              <a:t>1.12.2013</a:t>
            </a:fld>
            <a:endParaRPr lang="cs-CZ"/>
          </a:p>
        </p:txBody>
      </p:sp>
      <p:sp>
        <p:nvSpPr>
          <p:cNvPr id="5" name="Zástupný symbol pro zápatí 4"/>
          <p:cNvSpPr>
            <a:spLocks noGrp="1"/>
          </p:cNvSpPr>
          <p:nvPr>
            <p:ph type="ftr" sz="quarter" idx="11"/>
          </p:nvPr>
        </p:nvSpPr>
        <p:spPr/>
        <p:txBody>
          <a:bodyPr/>
          <a:lstStyle/>
          <a:p>
            <a:endParaRPr lang="cs-CZ"/>
          </a:p>
        </p:txBody>
      </p:sp>
      <p:sp>
        <p:nvSpPr>
          <p:cNvPr id="6" name="Zástupný symbol pro číslo snímku 5"/>
          <p:cNvSpPr>
            <a:spLocks noGrp="1"/>
          </p:cNvSpPr>
          <p:nvPr>
            <p:ph type="sldNum" sz="quarter" idx="12"/>
          </p:nvPr>
        </p:nvSpPr>
        <p:spPr/>
        <p:txBody>
          <a:bodyPr/>
          <a:lstStyle/>
          <a:p>
            <a:fld id="{70F7A179-389A-4CDD-A1CB-578DB58D23D0}" type="slidenum">
              <a:rPr lang="cs-CZ" smtClean="0"/>
              <a:t>‹#›</a:t>
            </a:fld>
            <a:endParaRPr lang="cs-CZ"/>
          </a:p>
        </p:txBody>
      </p:sp>
    </p:spTree>
    <p:extLst>
      <p:ext uri="{BB962C8B-B14F-4D97-AF65-F5344CB8AC3E}">
        <p14:creationId xmlns:p14="http://schemas.microsoft.com/office/powerpoint/2010/main" val="1966911427"/>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Nadpis a obsah">
    <p:spTree>
      <p:nvGrpSpPr>
        <p:cNvPr id="1" name=""/>
        <p:cNvGrpSpPr/>
        <p:nvPr/>
      </p:nvGrpSpPr>
      <p:grpSpPr>
        <a:xfrm>
          <a:off x="0" y="0"/>
          <a:ext cx="0" cy="0"/>
          <a:chOff x="0" y="0"/>
          <a:chExt cx="0" cy="0"/>
        </a:xfrm>
      </p:grpSpPr>
      <p:sp>
        <p:nvSpPr>
          <p:cNvPr id="2" name="Nadpis 1"/>
          <p:cNvSpPr>
            <a:spLocks noGrp="1"/>
          </p:cNvSpPr>
          <p:nvPr>
            <p:ph type="title"/>
          </p:nvPr>
        </p:nvSpPr>
        <p:spPr/>
        <p:txBody>
          <a:bodyPr/>
          <a:lstStyle/>
          <a:p>
            <a:r>
              <a:rPr lang="cs-CZ" smtClean="0"/>
              <a:t>Kliknutím lze upravit styl.</a:t>
            </a:r>
            <a:endParaRPr lang="cs-CZ"/>
          </a:p>
        </p:txBody>
      </p:sp>
      <p:sp>
        <p:nvSpPr>
          <p:cNvPr id="3" name="Zástupný symbol pro obsah 2"/>
          <p:cNvSpPr>
            <a:spLocks noGrp="1"/>
          </p:cNvSpPr>
          <p:nvPr>
            <p:ph idx="1"/>
          </p:nvPr>
        </p:nvSpPr>
        <p:spPr/>
        <p:txBody>
          <a:bodyPr/>
          <a:lstStyle/>
          <a:p>
            <a:pPr lvl="0"/>
            <a:r>
              <a:rPr lang="cs-CZ" smtClean="0"/>
              <a:t>Kliknutím lze upravit styly předlohy textu.</a:t>
            </a:r>
          </a:p>
          <a:p>
            <a:pPr lvl="1"/>
            <a:r>
              <a:rPr lang="cs-CZ" smtClean="0"/>
              <a:t>Druhá úroveň</a:t>
            </a:r>
          </a:p>
          <a:p>
            <a:pPr lvl="2"/>
            <a:r>
              <a:rPr lang="cs-CZ" smtClean="0"/>
              <a:t>Třetí úroveň</a:t>
            </a:r>
          </a:p>
          <a:p>
            <a:pPr lvl="3"/>
            <a:r>
              <a:rPr lang="cs-CZ" smtClean="0"/>
              <a:t>Čtvrtá úroveň</a:t>
            </a:r>
          </a:p>
          <a:p>
            <a:pPr lvl="4"/>
            <a:r>
              <a:rPr lang="cs-CZ" smtClean="0"/>
              <a:t>Pátá úroveň</a:t>
            </a:r>
            <a:endParaRPr lang="cs-CZ"/>
          </a:p>
        </p:txBody>
      </p:sp>
      <p:sp>
        <p:nvSpPr>
          <p:cNvPr id="4" name="Zástupný symbol pro datum 3"/>
          <p:cNvSpPr>
            <a:spLocks noGrp="1"/>
          </p:cNvSpPr>
          <p:nvPr>
            <p:ph type="dt" sz="half" idx="10"/>
          </p:nvPr>
        </p:nvSpPr>
        <p:spPr/>
        <p:txBody>
          <a:bodyPr/>
          <a:lstStyle/>
          <a:p>
            <a:fld id="{040FD128-22F4-4A63-B531-8BAD877148FE}" type="datetimeFigureOut">
              <a:rPr lang="cs-CZ" smtClean="0"/>
              <a:t>1.12.2013</a:t>
            </a:fld>
            <a:endParaRPr lang="cs-CZ"/>
          </a:p>
        </p:txBody>
      </p:sp>
      <p:sp>
        <p:nvSpPr>
          <p:cNvPr id="5" name="Zástupný symbol pro zápatí 4"/>
          <p:cNvSpPr>
            <a:spLocks noGrp="1"/>
          </p:cNvSpPr>
          <p:nvPr>
            <p:ph type="ftr" sz="quarter" idx="11"/>
          </p:nvPr>
        </p:nvSpPr>
        <p:spPr/>
        <p:txBody>
          <a:bodyPr/>
          <a:lstStyle/>
          <a:p>
            <a:endParaRPr lang="cs-CZ"/>
          </a:p>
        </p:txBody>
      </p:sp>
      <p:sp>
        <p:nvSpPr>
          <p:cNvPr id="6" name="Zástupný symbol pro číslo snímku 5"/>
          <p:cNvSpPr>
            <a:spLocks noGrp="1"/>
          </p:cNvSpPr>
          <p:nvPr>
            <p:ph type="sldNum" sz="quarter" idx="12"/>
          </p:nvPr>
        </p:nvSpPr>
        <p:spPr/>
        <p:txBody>
          <a:bodyPr/>
          <a:lstStyle/>
          <a:p>
            <a:fld id="{70F7A179-389A-4CDD-A1CB-578DB58D23D0}" type="slidenum">
              <a:rPr lang="cs-CZ" smtClean="0"/>
              <a:t>‹#›</a:t>
            </a:fld>
            <a:endParaRPr lang="cs-CZ"/>
          </a:p>
        </p:txBody>
      </p:sp>
    </p:spTree>
    <p:extLst>
      <p:ext uri="{BB962C8B-B14F-4D97-AF65-F5344CB8AC3E}">
        <p14:creationId xmlns:p14="http://schemas.microsoft.com/office/powerpoint/2010/main" val="3607046955"/>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Záhlaví části">
    <p:spTree>
      <p:nvGrpSpPr>
        <p:cNvPr id="1" name=""/>
        <p:cNvGrpSpPr/>
        <p:nvPr/>
      </p:nvGrpSpPr>
      <p:grpSpPr>
        <a:xfrm>
          <a:off x="0" y="0"/>
          <a:ext cx="0" cy="0"/>
          <a:chOff x="0" y="0"/>
          <a:chExt cx="0" cy="0"/>
        </a:xfrm>
      </p:grpSpPr>
      <p:sp>
        <p:nvSpPr>
          <p:cNvPr id="2" name="Nadpis 1"/>
          <p:cNvSpPr>
            <a:spLocks noGrp="1"/>
          </p:cNvSpPr>
          <p:nvPr>
            <p:ph type="title"/>
          </p:nvPr>
        </p:nvSpPr>
        <p:spPr>
          <a:xfrm>
            <a:off x="722313" y="4406900"/>
            <a:ext cx="7772400" cy="1362075"/>
          </a:xfrm>
        </p:spPr>
        <p:txBody>
          <a:bodyPr anchor="t"/>
          <a:lstStyle>
            <a:lvl1pPr algn="l">
              <a:defRPr sz="4000" b="1" cap="all"/>
            </a:lvl1pPr>
          </a:lstStyle>
          <a:p>
            <a:r>
              <a:rPr lang="cs-CZ" smtClean="0"/>
              <a:t>Kliknutím lze upravit styl.</a:t>
            </a:r>
            <a:endParaRPr lang="cs-CZ"/>
          </a:p>
        </p:txBody>
      </p:sp>
      <p:sp>
        <p:nvSpPr>
          <p:cNvPr id="3" name="Zástupný symbol pro text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cs-CZ" smtClean="0"/>
              <a:t>Kliknutím lze upravit styly předlohy textu.</a:t>
            </a:r>
          </a:p>
        </p:txBody>
      </p:sp>
      <p:sp>
        <p:nvSpPr>
          <p:cNvPr id="4" name="Zástupný symbol pro datum 3"/>
          <p:cNvSpPr>
            <a:spLocks noGrp="1"/>
          </p:cNvSpPr>
          <p:nvPr>
            <p:ph type="dt" sz="half" idx="10"/>
          </p:nvPr>
        </p:nvSpPr>
        <p:spPr/>
        <p:txBody>
          <a:bodyPr/>
          <a:lstStyle/>
          <a:p>
            <a:fld id="{040FD128-22F4-4A63-B531-8BAD877148FE}" type="datetimeFigureOut">
              <a:rPr lang="cs-CZ" smtClean="0"/>
              <a:t>1.12.2013</a:t>
            </a:fld>
            <a:endParaRPr lang="cs-CZ"/>
          </a:p>
        </p:txBody>
      </p:sp>
      <p:sp>
        <p:nvSpPr>
          <p:cNvPr id="5" name="Zástupný symbol pro zápatí 4"/>
          <p:cNvSpPr>
            <a:spLocks noGrp="1"/>
          </p:cNvSpPr>
          <p:nvPr>
            <p:ph type="ftr" sz="quarter" idx="11"/>
          </p:nvPr>
        </p:nvSpPr>
        <p:spPr/>
        <p:txBody>
          <a:bodyPr/>
          <a:lstStyle/>
          <a:p>
            <a:endParaRPr lang="cs-CZ"/>
          </a:p>
        </p:txBody>
      </p:sp>
      <p:sp>
        <p:nvSpPr>
          <p:cNvPr id="6" name="Zástupný symbol pro číslo snímku 5"/>
          <p:cNvSpPr>
            <a:spLocks noGrp="1"/>
          </p:cNvSpPr>
          <p:nvPr>
            <p:ph type="sldNum" sz="quarter" idx="12"/>
          </p:nvPr>
        </p:nvSpPr>
        <p:spPr/>
        <p:txBody>
          <a:bodyPr/>
          <a:lstStyle/>
          <a:p>
            <a:fld id="{70F7A179-389A-4CDD-A1CB-578DB58D23D0}" type="slidenum">
              <a:rPr lang="cs-CZ" smtClean="0"/>
              <a:t>‹#›</a:t>
            </a:fld>
            <a:endParaRPr lang="cs-CZ"/>
          </a:p>
        </p:txBody>
      </p:sp>
    </p:spTree>
    <p:extLst>
      <p:ext uri="{BB962C8B-B14F-4D97-AF65-F5344CB8AC3E}">
        <p14:creationId xmlns:p14="http://schemas.microsoft.com/office/powerpoint/2010/main" val="1304857808"/>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va obsahy">
    <p:spTree>
      <p:nvGrpSpPr>
        <p:cNvPr id="1" name=""/>
        <p:cNvGrpSpPr/>
        <p:nvPr/>
      </p:nvGrpSpPr>
      <p:grpSpPr>
        <a:xfrm>
          <a:off x="0" y="0"/>
          <a:ext cx="0" cy="0"/>
          <a:chOff x="0" y="0"/>
          <a:chExt cx="0" cy="0"/>
        </a:xfrm>
      </p:grpSpPr>
      <p:sp>
        <p:nvSpPr>
          <p:cNvPr id="2" name="Nadpis 1"/>
          <p:cNvSpPr>
            <a:spLocks noGrp="1"/>
          </p:cNvSpPr>
          <p:nvPr>
            <p:ph type="title"/>
          </p:nvPr>
        </p:nvSpPr>
        <p:spPr/>
        <p:txBody>
          <a:bodyPr/>
          <a:lstStyle/>
          <a:p>
            <a:r>
              <a:rPr lang="cs-CZ" smtClean="0"/>
              <a:t>Kliknutím lze upravit styl.</a:t>
            </a:r>
            <a:endParaRPr lang="cs-CZ"/>
          </a:p>
        </p:txBody>
      </p:sp>
      <p:sp>
        <p:nvSpPr>
          <p:cNvPr id="3" name="Zástupný symbol pro obsah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cs-CZ" smtClean="0"/>
              <a:t>Kliknutím lze upravit styly předlohy textu.</a:t>
            </a:r>
          </a:p>
          <a:p>
            <a:pPr lvl="1"/>
            <a:r>
              <a:rPr lang="cs-CZ" smtClean="0"/>
              <a:t>Druhá úroveň</a:t>
            </a:r>
          </a:p>
          <a:p>
            <a:pPr lvl="2"/>
            <a:r>
              <a:rPr lang="cs-CZ" smtClean="0"/>
              <a:t>Třetí úroveň</a:t>
            </a:r>
          </a:p>
          <a:p>
            <a:pPr lvl="3"/>
            <a:r>
              <a:rPr lang="cs-CZ" smtClean="0"/>
              <a:t>Čtvrtá úroveň</a:t>
            </a:r>
          </a:p>
          <a:p>
            <a:pPr lvl="4"/>
            <a:r>
              <a:rPr lang="cs-CZ" smtClean="0"/>
              <a:t>Pátá úroveň</a:t>
            </a:r>
            <a:endParaRPr lang="cs-CZ"/>
          </a:p>
        </p:txBody>
      </p:sp>
      <p:sp>
        <p:nvSpPr>
          <p:cNvPr id="4" name="Zástupný symbol pro obsah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cs-CZ" smtClean="0"/>
              <a:t>Kliknutím lze upravit styly předlohy textu.</a:t>
            </a:r>
          </a:p>
          <a:p>
            <a:pPr lvl="1"/>
            <a:r>
              <a:rPr lang="cs-CZ" smtClean="0"/>
              <a:t>Druhá úroveň</a:t>
            </a:r>
          </a:p>
          <a:p>
            <a:pPr lvl="2"/>
            <a:r>
              <a:rPr lang="cs-CZ" smtClean="0"/>
              <a:t>Třetí úroveň</a:t>
            </a:r>
          </a:p>
          <a:p>
            <a:pPr lvl="3"/>
            <a:r>
              <a:rPr lang="cs-CZ" smtClean="0"/>
              <a:t>Čtvrtá úroveň</a:t>
            </a:r>
          </a:p>
          <a:p>
            <a:pPr lvl="4"/>
            <a:r>
              <a:rPr lang="cs-CZ" smtClean="0"/>
              <a:t>Pátá úroveň</a:t>
            </a:r>
            <a:endParaRPr lang="cs-CZ"/>
          </a:p>
        </p:txBody>
      </p:sp>
      <p:sp>
        <p:nvSpPr>
          <p:cNvPr id="5" name="Zástupný symbol pro datum 4"/>
          <p:cNvSpPr>
            <a:spLocks noGrp="1"/>
          </p:cNvSpPr>
          <p:nvPr>
            <p:ph type="dt" sz="half" idx="10"/>
          </p:nvPr>
        </p:nvSpPr>
        <p:spPr/>
        <p:txBody>
          <a:bodyPr/>
          <a:lstStyle/>
          <a:p>
            <a:fld id="{040FD128-22F4-4A63-B531-8BAD877148FE}" type="datetimeFigureOut">
              <a:rPr lang="cs-CZ" smtClean="0"/>
              <a:t>1.12.2013</a:t>
            </a:fld>
            <a:endParaRPr lang="cs-CZ"/>
          </a:p>
        </p:txBody>
      </p:sp>
      <p:sp>
        <p:nvSpPr>
          <p:cNvPr id="6" name="Zástupný symbol pro zápatí 5"/>
          <p:cNvSpPr>
            <a:spLocks noGrp="1"/>
          </p:cNvSpPr>
          <p:nvPr>
            <p:ph type="ftr" sz="quarter" idx="11"/>
          </p:nvPr>
        </p:nvSpPr>
        <p:spPr/>
        <p:txBody>
          <a:bodyPr/>
          <a:lstStyle/>
          <a:p>
            <a:endParaRPr lang="cs-CZ"/>
          </a:p>
        </p:txBody>
      </p:sp>
      <p:sp>
        <p:nvSpPr>
          <p:cNvPr id="7" name="Zástupný symbol pro číslo snímku 6"/>
          <p:cNvSpPr>
            <a:spLocks noGrp="1"/>
          </p:cNvSpPr>
          <p:nvPr>
            <p:ph type="sldNum" sz="quarter" idx="12"/>
          </p:nvPr>
        </p:nvSpPr>
        <p:spPr/>
        <p:txBody>
          <a:bodyPr/>
          <a:lstStyle/>
          <a:p>
            <a:fld id="{70F7A179-389A-4CDD-A1CB-578DB58D23D0}" type="slidenum">
              <a:rPr lang="cs-CZ" smtClean="0"/>
              <a:t>‹#›</a:t>
            </a:fld>
            <a:endParaRPr lang="cs-CZ"/>
          </a:p>
        </p:txBody>
      </p:sp>
    </p:spTree>
    <p:extLst>
      <p:ext uri="{BB962C8B-B14F-4D97-AF65-F5344CB8AC3E}">
        <p14:creationId xmlns:p14="http://schemas.microsoft.com/office/powerpoint/2010/main" val="2453325580"/>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Porovnání">
    <p:spTree>
      <p:nvGrpSpPr>
        <p:cNvPr id="1" name=""/>
        <p:cNvGrpSpPr/>
        <p:nvPr/>
      </p:nvGrpSpPr>
      <p:grpSpPr>
        <a:xfrm>
          <a:off x="0" y="0"/>
          <a:ext cx="0" cy="0"/>
          <a:chOff x="0" y="0"/>
          <a:chExt cx="0" cy="0"/>
        </a:xfrm>
      </p:grpSpPr>
      <p:sp>
        <p:nvSpPr>
          <p:cNvPr id="2" name="Nadpis 1"/>
          <p:cNvSpPr>
            <a:spLocks noGrp="1"/>
          </p:cNvSpPr>
          <p:nvPr>
            <p:ph type="title"/>
          </p:nvPr>
        </p:nvSpPr>
        <p:spPr/>
        <p:txBody>
          <a:bodyPr/>
          <a:lstStyle>
            <a:lvl1pPr>
              <a:defRPr/>
            </a:lvl1pPr>
          </a:lstStyle>
          <a:p>
            <a:r>
              <a:rPr lang="cs-CZ" smtClean="0"/>
              <a:t>Kliknutím lze upravit styl.</a:t>
            </a:r>
            <a:endParaRPr lang="cs-CZ"/>
          </a:p>
        </p:txBody>
      </p:sp>
      <p:sp>
        <p:nvSpPr>
          <p:cNvPr id="3" name="Zástupný symbol pro text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cs-CZ" smtClean="0"/>
              <a:t>Kliknutím lze upravit styly předlohy textu.</a:t>
            </a:r>
          </a:p>
        </p:txBody>
      </p:sp>
      <p:sp>
        <p:nvSpPr>
          <p:cNvPr id="4" name="Zástupný symbol pro obsah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cs-CZ" smtClean="0"/>
              <a:t>Kliknutím lze upravit styly předlohy textu.</a:t>
            </a:r>
          </a:p>
          <a:p>
            <a:pPr lvl="1"/>
            <a:r>
              <a:rPr lang="cs-CZ" smtClean="0"/>
              <a:t>Druhá úroveň</a:t>
            </a:r>
          </a:p>
          <a:p>
            <a:pPr lvl="2"/>
            <a:r>
              <a:rPr lang="cs-CZ" smtClean="0"/>
              <a:t>Třetí úroveň</a:t>
            </a:r>
          </a:p>
          <a:p>
            <a:pPr lvl="3"/>
            <a:r>
              <a:rPr lang="cs-CZ" smtClean="0"/>
              <a:t>Čtvrtá úroveň</a:t>
            </a:r>
          </a:p>
          <a:p>
            <a:pPr lvl="4"/>
            <a:r>
              <a:rPr lang="cs-CZ" smtClean="0"/>
              <a:t>Pátá úroveň</a:t>
            </a:r>
            <a:endParaRPr lang="cs-CZ"/>
          </a:p>
        </p:txBody>
      </p:sp>
      <p:sp>
        <p:nvSpPr>
          <p:cNvPr id="5" name="Zástupný symbol pro text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cs-CZ" smtClean="0"/>
              <a:t>Kliknutím lze upravit styly předlohy textu.</a:t>
            </a:r>
          </a:p>
        </p:txBody>
      </p:sp>
      <p:sp>
        <p:nvSpPr>
          <p:cNvPr id="6" name="Zástupný symbol pro obsah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cs-CZ" smtClean="0"/>
              <a:t>Kliknutím lze upravit styly předlohy textu.</a:t>
            </a:r>
          </a:p>
          <a:p>
            <a:pPr lvl="1"/>
            <a:r>
              <a:rPr lang="cs-CZ" smtClean="0"/>
              <a:t>Druhá úroveň</a:t>
            </a:r>
          </a:p>
          <a:p>
            <a:pPr lvl="2"/>
            <a:r>
              <a:rPr lang="cs-CZ" smtClean="0"/>
              <a:t>Třetí úroveň</a:t>
            </a:r>
          </a:p>
          <a:p>
            <a:pPr lvl="3"/>
            <a:r>
              <a:rPr lang="cs-CZ" smtClean="0"/>
              <a:t>Čtvrtá úroveň</a:t>
            </a:r>
          </a:p>
          <a:p>
            <a:pPr lvl="4"/>
            <a:r>
              <a:rPr lang="cs-CZ" smtClean="0"/>
              <a:t>Pátá úroveň</a:t>
            </a:r>
            <a:endParaRPr lang="cs-CZ"/>
          </a:p>
        </p:txBody>
      </p:sp>
      <p:sp>
        <p:nvSpPr>
          <p:cNvPr id="7" name="Zástupný symbol pro datum 6"/>
          <p:cNvSpPr>
            <a:spLocks noGrp="1"/>
          </p:cNvSpPr>
          <p:nvPr>
            <p:ph type="dt" sz="half" idx="10"/>
          </p:nvPr>
        </p:nvSpPr>
        <p:spPr/>
        <p:txBody>
          <a:bodyPr/>
          <a:lstStyle/>
          <a:p>
            <a:fld id="{040FD128-22F4-4A63-B531-8BAD877148FE}" type="datetimeFigureOut">
              <a:rPr lang="cs-CZ" smtClean="0"/>
              <a:t>1.12.2013</a:t>
            </a:fld>
            <a:endParaRPr lang="cs-CZ"/>
          </a:p>
        </p:txBody>
      </p:sp>
      <p:sp>
        <p:nvSpPr>
          <p:cNvPr id="8" name="Zástupný symbol pro zápatí 7"/>
          <p:cNvSpPr>
            <a:spLocks noGrp="1"/>
          </p:cNvSpPr>
          <p:nvPr>
            <p:ph type="ftr" sz="quarter" idx="11"/>
          </p:nvPr>
        </p:nvSpPr>
        <p:spPr/>
        <p:txBody>
          <a:bodyPr/>
          <a:lstStyle/>
          <a:p>
            <a:endParaRPr lang="cs-CZ"/>
          </a:p>
        </p:txBody>
      </p:sp>
      <p:sp>
        <p:nvSpPr>
          <p:cNvPr id="9" name="Zástupný symbol pro číslo snímku 8"/>
          <p:cNvSpPr>
            <a:spLocks noGrp="1"/>
          </p:cNvSpPr>
          <p:nvPr>
            <p:ph type="sldNum" sz="quarter" idx="12"/>
          </p:nvPr>
        </p:nvSpPr>
        <p:spPr/>
        <p:txBody>
          <a:bodyPr/>
          <a:lstStyle/>
          <a:p>
            <a:fld id="{70F7A179-389A-4CDD-A1CB-578DB58D23D0}" type="slidenum">
              <a:rPr lang="cs-CZ" smtClean="0"/>
              <a:t>‹#›</a:t>
            </a:fld>
            <a:endParaRPr lang="cs-CZ"/>
          </a:p>
        </p:txBody>
      </p:sp>
    </p:spTree>
    <p:extLst>
      <p:ext uri="{BB962C8B-B14F-4D97-AF65-F5344CB8AC3E}">
        <p14:creationId xmlns:p14="http://schemas.microsoft.com/office/powerpoint/2010/main" val="1499718064"/>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Pouze nadpis">
    <p:spTree>
      <p:nvGrpSpPr>
        <p:cNvPr id="1" name=""/>
        <p:cNvGrpSpPr/>
        <p:nvPr/>
      </p:nvGrpSpPr>
      <p:grpSpPr>
        <a:xfrm>
          <a:off x="0" y="0"/>
          <a:ext cx="0" cy="0"/>
          <a:chOff x="0" y="0"/>
          <a:chExt cx="0" cy="0"/>
        </a:xfrm>
      </p:grpSpPr>
      <p:sp>
        <p:nvSpPr>
          <p:cNvPr id="2" name="Nadpis 1"/>
          <p:cNvSpPr>
            <a:spLocks noGrp="1"/>
          </p:cNvSpPr>
          <p:nvPr>
            <p:ph type="title"/>
          </p:nvPr>
        </p:nvSpPr>
        <p:spPr/>
        <p:txBody>
          <a:bodyPr/>
          <a:lstStyle/>
          <a:p>
            <a:r>
              <a:rPr lang="cs-CZ" smtClean="0"/>
              <a:t>Kliknutím lze upravit styl.</a:t>
            </a:r>
            <a:endParaRPr lang="cs-CZ"/>
          </a:p>
        </p:txBody>
      </p:sp>
      <p:sp>
        <p:nvSpPr>
          <p:cNvPr id="3" name="Zástupný symbol pro datum 2"/>
          <p:cNvSpPr>
            <a:spLocks noGrp="1"/>
          </p:cNvSpPr>
          <p:nvPr>
            <p:ph type="dt" sz="half" idx="10"/>
          </p:nvPr>
        </p:nvSpPr>
        <p:spPr/>
        <p:txBody>
          <a:bodyPr/>
          <a:lstStyle/>
          <a:p>
            <a:fld id="{040FD128-22F4-4A63-B531-8BAD877148FE}" type="datetimeFigureOut">
              <a:rPr lang="cs-CZ" smtClean="0"/>
              <a:t>1.12.2013</a:t>
            </a:fld>
            <a:endParaRPr lang="cs-CZ"/>
          </a:p>
        </p:txBody>
      </p:sp>
      <p:sp>
        <p:nvSpPr>
          <p:cNvPr id="4" name="Zástupný symbol pro zápatí 3"/>
          <p:cNvSpPr>
            <a:spLocks noGrp="1"/>
          </p:cNvSpPr>
          <p:nvPr>
            <p:ph type="ftr" sz="quarter" idx="11"/>
          </p:nvPr>
        </p:nvSpPr>
        <p:spPr/>
        <p:txBody>
          <a:bodyPr/>
          <a:lstStyle/>
          <a:p>
            <a:endParaRPr lang="cs-CZ"/>
          </a:p>
        </p:txBody>
      </p:sp>
      <p:sp>
        <p:nvSpPr>
          <p:cNvPr id="5" name="Zástupný symbol pro číslo snímku 4"/>
          <p:cNvSpPr>
            <a:spLocks noGrp="1"/>
          </p:cNvSpPr>
          <p:nvPr>
            <p:ph type="sldNum" sz="quarter" idx="12"/>
          </p:nvPr>
        </p:nvSpPr>
        <p:spPr/>
        <p:txBody>
          <a:bodyPr/>
          <a:lstStyle/>
          <a:p>
            <a:fld id="{70F7A179-389A-4CDD-A1CB-578DB58D23D0}" type="slidenum">
              <a:rPr lang="cs-CZ" smtClean="0"/>
              <a:t>‹#›</a:t>
            </a:fld>
            <a:endParaRPr lang="cs-CZ"/>
          </a:p>
        </p:txBody>
      </p:sp>
    </p:spTree>
    <p:extLst>
      <p:ext uri="{BB962C8B-B14F-4D97-AF65-F5344CB8AC3E}">
        <p14:creationId xmlns:p14="http://schemas.microsoft.com/office/powerpoint/2010/main" val="3364564750"/>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Prázdný">
    <p:spTree>
      <p:nvGrpSpPr>
        <p:cNvPr id="1" name=""/>
        <p:cNvGrpSpPr/>
        <p:nvPr/>
      </p:nvGrpSpPr>
      <p:grpSpPr>
        <a:xfrm>
          <a:off x="0" y="0"/>
          <a:ext cx="0" cy="0"/>
          <a:chOff x="0" y="0"/>
          <a:chExt cx="0" cy="0"/>
        </a:xfrm>
      </p:grpSpPr>
      <p:sp>
        <p:nvSpPr>
          <p:cNvPr id="2" name="Zástupný symbol pro datum 1"/>
          <p:cNvSpPr>
            <a:spLocks noGrp="1"/>
          </p:cNvSpPr>
          <p:nvPr>
            <p:ph type="dt" sz="half" idx="10"/>
          </p:nvPr>
        </p:nvSpPr>
        <p:spPr/>
        <p:txBody>
          <a:bodyPr/>
          <a:lstStyle/>
          <a:p>
            <a:fld id="{040FD128-22F4-4A63-B531-8BAD877148FE}" type="datetimeFigureOut">
              <a:rPr lang="cs-CZ" smtClean="0"/>
              <a:t>1.12.2013</a:t>
            </a:fld>
            <a:endParaRPr lang="cs-CZ"/>
          </a:p>
        </p:txBody>
      </p:sp>
      <p:sp>
        <p:nvSpPr>
          <p:cNvPr id="3" name="Zástupný symbol pro zápatí 2"/>
          <p:cNvSpPr>
            <a:spLocks noGrp="1"/>
          </p:cNvSpPr>
          <p:nvPr>
            <p:ph type="ftr" sz="quarter" idx="11"/>
          </p:nvPr>
        </p:nvSpPr>
        <p:spPr/>
        <p:txBody>
          <a:bodyPr/>
          <a:lstStyle/>
          <a:p>
            <a:endParaRPr lang="cs-CZ"/>
          </a:p>
        </p:txBody>
      </p:sp>
      <p:sp>
        <p:nvSpPr>
          <p:cNvPr id="4" name="Zástupný symbol pro číslo snímku 3"/>
          <p:cNvSpPr>
            <a:spLocks noGrp="1"/>
          </p:cNvSpPr>
          <p:nvPr>
            <p:ph type="sldNum" sz="quarter" idx="12"/>
          </p:nvPr>
        </p:nvSpPr>
        <p:spPr/>
        <p:txBody>
          <a:bodyPr/>
          <a:lstStyle/>
          <a:p>
            <a:fld id="{70F7A179-389A-4CDD-A1CB-578DB58D23D0}" type="slidenum">
              <a:rPr lang="cs-CZ" smtClean="0"/>
              <a:t>‹#›</a:t>
            </a:fld>
            <a:endParaRPr lang="cs-CZ"/>
          </a:p>
        </p:txBody>
      </p:sp>
    </p:spTree>
    <p:extLst>
      <p:ext uri="{BB962C8B-B14F-4D97-AF65-F5344CB8AC3E}">
        <p14:creationId xmlns:p14="http://schemas.microsoft.com/office/powerpoint/2010/main" val="654126484"/>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Obsah s titulkem">
    <p:spTree>
      <p:nvGrpSpPr>
        <p:cNvPr id="1" name=""/>
        <p:cNvGrpSpPr/>
        <p:nvPr/>
      </p:nvGrpSpPr>
      <p:grpSpPr>
        <a:xfrm>
          <a:off x="0" y="0"/>
          <a:ext cx="0" cy="0"/>
          <a:chOff x="0" y="0"/>
          <a:chExt cx="0" cy="0"/>
        </a:xfrm>
      </p:grpSpPr>
      <p:sp>
        <p:nvSpPr>
          <p:cNvPr id="2" name="Nadpis 1"/>
          <p:cNvSpPr>
            <a:spLocks noGrp="1"/>
          </p:cNvSpPr>
          <p:nvPr>
            <p:ph type="title"/>
          </p:nvPr>
        </p:nvSpPr>
        <p:spPr>
          <a:xfrm>
            <a:off x="457200" y="273050"/>
            <a:ext cx="3008313" cy="1162050"/>
          </a:xfrm>
        </p:spPr>
        <p:txBody>
          <a:bodyPr anchor="b"/>
          <a:lstStyle>
            <a:lvl1pPr algn="l">
              <a:defRPr sz="2000" b="1"/>
            </a:lvl1pPr>
          </a:lstStyle>
          <a:p>
            <a:r>
              <a:rPr lang="cs-CZ" smtClean="0"/>
              <a:t>Kliknutím lze upravit styl.</a:t>
            </a:r>
            <a:endParaRPr lang="cs-CZ"/>
          </a:p>
        </p:txBody>
      </p:sp>
      <p:sp>
        <p:nvSpPr>
          <p:cNvPr id="3" name="Zástupný symbol pro obsah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cs-CZ" smtClean="0"/>
              <a:t>Kliknutím lze upravit styly předlohy textu.</a:t>
            </a:r>
          </a:p>
          <a:p>
            <a:pPr lvl="1"/>
            <a:r>
              <a:rPr lang="cs-CZ" smtClean="0"/>
              <a:t>Druhá úroveň</a:t>
            </a:r>
          </a:p>
          <a:p>
            <a:pPr lvl="2"/>
            <a:r>
              <a:rPr lang="cs-CZ" smtClean="0"/>
              <a:t>Třetí úroveň</a:t>
            </a:r>
          </a:p>
          <a:p>
            <a:pPr lvl="3"/>
            <a:r>
              <a:rPr lang="cs-CZ" smtClean="0"/>
              <a:t>Čtvrtá úroveň</a:t>
            </a:r>
          </a:p>
          <a:p>
            <a:pPr lvl="4"/>
            <a:r>
              <a:rPr lang="cs-CZ" smtClean="0"/>
              <a:t>Pátá úroveň</a:t>
            </a:r>
            <a:endParaRPr lang="cs-CZ"/>
          </a:p>
        </p:txBody>
      </p:sp>
      <p:sp>
        <p:nvSpPr>
          <p:cNvPr id="4" name="Zástupný symbol pro text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cs-CZ" smtClean="0"/>
              <a:t>Kliknutím lze upravit styly předlohy textu.</a:t>
            </a:r>
          </a:p>
        </p:txBody>
      </p:sp>
      <p:sp>
        <p:nvSpPr>
          <p:cNvPr id="5" name="Zástupný symbol pro datum 4"/>
          <p:cNvSpPr>
            <a:spLocks noGrp="1"/>
          </p:cNvSpPr>
          <p:nvPr>
            <p:ph type="dt" sz="half" idx="10"/>
          </p:nvPr>
        </p:nvSpPr>
        <p:spPr/>
        <p:txBody>
          <a:bodyPr/>
          <a:lstStyle/>
          <a:p>
            <a:fld id="{040FD128-22F4-4A63-B531-8BAD877148FE}" type="datetimeFigureOut">
              <a:rPr lang="cs-CZ" smtClean="0"/>
              <a:t>1.12.2013</a:t>
            </a:fld>
            <a:endParaRPr lang="cs-CZ"/>
          </a:p>
        </p:txBody>
      </p:sp>
      <p:sp>
        <p:nvSpPr>
          <p:cNvPr id="6" name="Zástupný symbol pro zápatí 5"/>
          <p:cNvSpPr>
            <a:spLocks noGrp="1"/>
          </p:cNvSpPr>
          <p:nvPr>
            <p:ph type="ftr" sz="quarter" idx="11"/>
          </p:nvPr>
        </p:nvSpPr>
        <p:spPr/>
        <p:txBody>
          <a:bodyPr/>
          <a:lstStyle/>
          <a:p>
            <a:endParaRPr lang="cs-CZ"/>
          </a:p>
        </p:txBody>
      </p:sp>
      <p:sp>
        <p:nvSpPr>
          <p:cNvPr id="7" name="Zástupný symbol pro číslo snímku 6"/>
          <p:cNvSpPr>
            <a:spLocks noGrp="1"/>
          </p:cNvSpPr>
          <p:nvPr>
            <p:ph type="sldNum" sz="quarter" idx="12"/>
          </p:nvPr>
        </p:nvSpPr>
        <p:spPr/>
        <p:txBody>
          <a:bodyPr/>
          <a:lstStyle/>
          <a:p>
            <a:fld id="{70F7A179-389A-4CDD-A1CB-578DB58D23D0}" type="slidenum">
              <a:rPr lang="cs-CZ" smtClean="0"/>
              <a:t>‹#›</a:t>
            </a:fld>
            <a:endParaRPr lang="cs-CZ"/>
          </a:p>
        </p:txBody>
      </p:sp>
    </p:spTree>
    <p:extLst>
      <p:ext uri="{BB962C8B-B14F-4D97-AF65-F5344CB8AC3E}">
        <p14:creationId xmlns:p14="http://schemas.microsoft.com/office/powerpoint/2010/main" val="2912510250"/>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Obrázek s titulkem">
    <p:spTree>
      <p:nvGrpSpPr>
        <p:cNvPr id="1" name=""/>
        <p:cNvGrpSpPr/>
        <p:nvPr/>
      </p:nvGrpSpPr>
      <p:grpSpPr>
        <a:xfrm>
          <a:off x="0" y="0"/>
          <a:ext cx="0" cy="0"/>
          <a:chOff x="0" y="0"/>
          <a:chExt cx="0" cy="0"/>
        </a:xfrm>
      </p:grpSpPr>
      <p:sp>
        <p:nvSpPr>
          <p:cNvPr id="2" name="Nadpis 1"/>
          <p:cNvSpPr>
            <a:spLocks noGrp="1"/>
          </p:cNvSpPr>
          <p:nvPr>
            <p:ph type="title"/>
          </p:nvPr>
        </p:nvSpPr>
        <p:spPr>
          <a:xfrm>
            <a:off x="1792288" y="4800600"/>
            <a:ext cx="5486400" cy="566738"/>
          </a:xfrm>
        </p:spPr>
        <p:txBody>
          <a:bodyPr anchor="b"/>
          <a:lstStyle>
            <a:lvl1pPr algn="l">
              <a:defRPr sz="2000" b="1"/>
            </a:lvl1pPr>
          </a:lstStyle>
          <a:p>
            <a:r>
              <a:rPr lang="cs-CZ" smtClean="0"/>
              <a:t>Kliknutím lze upravit styl.</a:t>
            </a:r>
            <a:endParaRPr lang="cs-CZ"/>
          </a:p>
        </p:txBody>
      </p:sp>
      <p:sp>
        <p:nvSpPr>
          <p:cNvPr id="3" name="Zástupný symbol pro obrázek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cs-CZ"/>
          </a:p>
        </p:txBody>
      </p:sp>
      <p:sp>
        <p:nvSpPr>
          <p:cNvPr id="4" name="Zástupný symbol pro text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cs-CZ" smtClean="0"/>
              <a:t>Kliknutím lze upravit styly předlohy textu.</a:t>
            </a:r>
          </a:p>
        </p:txBody>
      </p:sp>
      <p:sp>
        <p:nvSpPr>
          <p:cNvPr id="5" name="Zástupný symbol pro datum 4"/>
          <p:cNvSpPr>
            <a:spLocks noGrp="1"/>
          </p:cNvSpPr>
          <p:nvPr>
            <p:ph type="dt" sz="half" idx="10"/>
          </p:nvPr>
        </p:nvSpPr>
        <p:spPr/>
        <p:txBody>
          <a:bodyPr/>
          <a:lstStyle/>
          <a:p>
            <a:fld id="{040FD128-22F4-4A63-B531-8BAD877148FE}" type="datetimeFigureOut">
              <a:rPr lang="cs-CZ" smtClean="0"/>
              <a:t>1.12.2013</a:t>
            </a:fld>
            <a:endParaRPr lang="cs-CZ"/>
          </a:p>
        </p:txBody>
      </p:sp>
      <p:sp>
        <p:nvSpPr>
          <p:cNvPr id="6" name="Zástupný symbol pro zápatí 5"/>
          <p:cNvSpPr>
            <a:spLocks noGrp="1"/>
          </p:cNvSpPr>
          <p:nvPr>
            <p:ph type="ftr" sz="quarter" idx="11"/>
          </p:nvPr>
        </p:nvSpPr>
        <p:spPr/>
        <p:txBody>
          <a:bodyPr/>
          <a:lstStyle/>
          <a:p>
            <a:endParaRPr lang="cs-CZ"/>
          </a:p>
        </p:txBody>
      </p:sp>
      <p:sp>
        <p:nvSpPr>
          <p:cNvPr id="7" name="Zástupný symbol pro číslo snímku 6"/>
          <p:cNvSpPr>
            <a:spLocks noGrp="1"/>
          </p:cNvSpPr>
          <p:nvPr>
            <p:ph type="sldNum" sz="quarter" idx="12"/>
          </p:nvPr>
        </p:nvSpPr>
        <p:spPr/>
        <p:txBody>
          <a:bodyPr/>
          <a:lstStyle/>
          <a:p>
            <a:fld id="{70F7A179-389A-4CDD-A1CB-578DB58D23D0}" type="slidenum">
              <a:rPr lang="cs-CZ" smtClean="0"/>
              <a:t>‹#›</a:t>
            </a:fld>
            <a:endParaRPr lang="cs-CZ"/>
          </a:p>
        </p:txBody>
      </p:sp>
    </p:spTree>
    <p:extLst>
      <p:ext uri="{BB962C8B-B14F-4D97-AF65-F5344CB8AC3E}">
        <p14:creationId xmlns:p14="http://schemas.microsoft.com/office/powerpoint/2010/main" val="1444908394"/>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Nadpis a svislý text">
    <p:spTree>
      <p:nvGrpSpPr>
        <p:cNvPr id="1" name=""/>
        <p:cNvGrpSpPr/>
        <p:nvPr/>
      </p:nvGrpSpPr>
      <p:grpSpPr>
        <a:xfrm>
          <a:off x="0" y="0"/>
          <a:ext cx="0" cy="0"/>
          <a:chOff x="0" y="0"/>
          <a:chExt cx="0" cy="0"/>
        </a:xfrm>
      </p:grpSpPr>
      <p:sp>
        <p:nvSpPr>
          <p:cNvPr id="2" name="Nadpis 1"/>
          <p:cNvSpPr>
            <a:spLocks noGrp="1"/>
          </p:cNvSpPr>
          <p:nvPr>
            <p:ph type="title"/>
          </p:nvPr>
        </p:nvSpPr>
        <p:spPr/>
        <p:txBody>
          <a:bodyPr/>
          <a:lstStyle/>
          <a:p>
            <a:r>
              <a:rPr lang="cs-CZ" smtClean="0"/>
              <a:t>Kliknutím lze upravit styl.</a:t>
            </a:r>
            <a:endParaRPr lang="cs-CZ"/>
          </a:p>
        </p:txBody>
      </p:sp>
      <p:sp>
        <p:nvSpPr>
          <p:cNvPr id="3" name="Zástupný symbol pro svislý text 2"/>
          <p:cNvSpPr>
            <a:spLocks noGrp="1"/>
          </p:cNvSpPr>
          <p:nvPr>
            <p:ph type="body" orient="vert" idx="1"/>
          </p:nvPr>
        </p:nvSpPr>
        <p:spPr/>
        <p:txBody>
          <a:bodyPr vert="eaVert"/>
          <a:lstStyle/>
          <a:p>
            <a:pPr lvl="0"/>
            <a:r>
              <a:rPr lang="cs-CZ" smtClean="0"/>
              <a:t>Kliknutím lze upravit styly předlohy textu.</a:t>
            </a:r>
          </a:p>
          <a:p>
            <a:pPr lvl="1"/>
            <a:r>
              <a:rPr lang="cs-CZ" smtClean="0"/>
              <a:t>Druhá úroveň</a:t>
            </a:r>
          </a:p>
          <a:p>
            <a:pPr lvl="2"/>
            <a:r>
              <a:rPr lang="cs-CZ" smtClean="0"/>
              <a:t>Třetí úroveň</a:t>
            </a:r>
          </a:p>
          <a:p>
            <a:pPr lvl="3"/>
            <a:r>
              <a:rPr lang="cs-CZ" smtClean="0"/>
              <a:t>Čtvrtá úroveň</a:t>
            </a:r>
          </a:p>
          <a:p>
            <a:pPr lvl="4"/>
            <a:r>
              <a:rPr lang="cs-CZ" smtClean="0"/>
              <a:t>Pátá úroveň</a:t>
            </a:r>
            <a:endParaRPr lang="cs-CZ"/>
          </a:p>
        </p:txBody>
      </p:sp>
      <p:sp>
        <p:nvSpPr>
          <p:cNvPr id="4" name="Zástupný symbol pro datum 3"/>
          <p:cNvSpPr>
            <a:spLocks noGrp="1"/>
          </p:cNvSpPr>
          <p:nvPr>
            <p:ph type="dt" sz="half" idx="10"/>
          </p:nvPr>
        </p:nvSpPr>
        <p:spPr/>
        <p:txBody>
          <a:bodyPr/>
          <a:lstStyle/>
          <a:p>
            <a:fld id="{040FD128-22F4-4A63-B531-8BAD877148FE}" type="datetimeFigureOut">
              <a:rPr lang="cs-CZ" smtClean="0"/>
              <a:t>1.12.2013</a:t>
            </a:fld>
            <a:endParaRPr lang="cs-CZ"/>
          </a:p>
        </p:txBody>
      </p:sp>
      <p:sp>
        <p:nvSpPr>
          <p:cNvPr id="5" name="Zástupný symbol pro zápatí 4"/>
          <p:cNvSpPr>
            <a:spLocks noGrp="1"/>
          </p:cNvSpPr>
          <p:nvPr>
            <p:ph type="ftr" sz="quarter" idx="11"/>
          </p:nvPr>
        </p:nvSpPr>
        <p:spPr/>
        <p:txBody>
          <a:bodyPr/>
          <a:lstStyle/>
          <a:p>
            <a:endParaRPr lang="cs-CZ"/>
          </a:p>
        </p:txBody>
      </p:sp>
      <p:sp>
        <p:nvSpPr>
          <p:cNvPr id="6" name="Zástupný symbol pro číslo snímku 5"/>
          <p:cNvSpPr>
            <a:spLocks noGrp="1"/>
          </p:cNvSpPr>
          <p:nvPr>
            <p:ph type="sldNum" sz="quarter" idx="12"/>
          </p:nvPr>
        </p:nvSpPr>
        <p:spPr/>
        <p:txBody>
          <a:bodyPr/>
          <a:lstStyle/>
          <a:p>
            <a:fld id="{70F7A179-389A-4CDD-A1CB-578DB58D23D0}" type="slidenum">
              <a:rPr lang="cs-CZ" smtClean="0"/>
              <a:t>‹#›</a:t>
            </a:fld>
            <a:endParaRPr lang="cs-CZ"/>
          </a:p>
        </p:txBody>
      </p:sp>
    </p:spTree>
    <p:extLst>
      <p:ext uri="{BB962C8B-B14F-4D97-AF65-F5344CB8AC3E}">
        <p14:creationId xmlns:p14="http://schemas.microsoft.com/office/powerpoint/2010/main" val="3133210953"/>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Svislý nadpis a text">
    <p:spTree>
      <p:nvGrpSpPr>
        <p:cNvPr id="1" name=""/>
        <p:cNvGrpSpPr/>
        <p:nvPr/>
      </p:nvGrpSpPr>
      <p:grpSpPr>
        <a:xfrm>
          <a:off x="0" y="0"/>
          <a:ext cx="0" cy="0"/>
          <a:chOff x="0" y="0"/>
          <a:chExt cx="0" cy="0"/>
        </a:xfrm>
      </p:grpSpPr>
      <p:sp>
        <p:nvSpPr>
          <p:cNvPr id="2" name="Svislý nadpis 1"/>
          <p:cNvSpPr>
            <a:spLocks noGrp="1"/>
          </p:cNvSpPr>
          <p:nvPr>
            <p:ph type="title" orient="vert"/>
          </p:nvPr>
        </p:nvSpPr>
        <p:spPr>
          <a:xfrm>
            <a:off x="6629400" y="274638"/>
            <a:ext cx="2057400" cy="5851525"/>
          </a:xfrm>
        </p:spPr>
        <p:txBody>
          <a:bodyPr vert="eaVert"/>
          <a:lstStyle/>
          <a:p>
            <a:r>
              <a:rPr lang="cs-CZ" smtClean="0"/>
              <a:t>Kliknutím lze upravit styl.</a:t>
            </a:r>
            <a:endParaRPr lang="cs-CZ"/>
          </a:p>
        </p:txBody>
      </p:sp>
      <p:sp>
        <p:nvSpPr>
          <p:cNvPr id="3" name="Zástupný symbol pro svislý text 2"/>
          <p:cNvSpPr>
            <a:spLocks noGrp="1"/>
          </p:cNvSpPr>
          <p:nvPr>
            <p:ph type="body" orient="vert" idx="1"/>
          </p:nvPr>
        </p:nvSpPr>
        <p:spPr>
          <a:xfrm>
            <a:off x="457200" y="274638"/>
            <a:ext cx="6019800" cy="5851525"/>
          </a:xfrm>
        </p:spPr>
        <p:txBody>
          <a:bodyPr vert="eaVert"/>
          <a:lstStyle/>
          <a:p>
            <a:pPr lvl="0"/>
            <a:r>
              <a:rPr lang="cs-CZ" smtClean="0"/>
              <a:t>Kliknutím lze upravit styly předlohy textu.</a:t>
            </a:r>
          </a:p>
          <a:p>
            <a:pPr lvl="1"/>
            <a:r>
              <a:rPr lang="cs-CZ" smtClean="0"/>
              <a:t>Druhá úroveň</a:t>
            </a:r>
          </a:p>
          <a:p>
            <a:pPr lvl="2"/>
            <a:r>
              <a:rPr lang="cs-CZ" smtClean="0"/>
              <a:t>Třetí úroveň</a:t>
            </a:r>
          </a:p>
          <a:p>
            <a:pPr lvl="3"/>
            <a:r>
              <a:rPr lang="cs-CZ" smtClean="0"/>
              <a:t>Čtvrtá úroveň</a:t>
            </a:r>
          </a:p>
          <a:p>
            <a:pPr lvl="4"/>
            <a:r>
              <a:rPr lang="cs-CZ" smtClean="0"/>
              <a:t>Pátá úroveň</a:t>
            </a:r>
            <a:endParaRPr lang="cs-CZ"/>
          </a:p>
        </p:txBody>
      </p:sp>
      <p:sp>
        <p:nvSpPr>
          <p:cNvPr id="4" name="Zástupný symbol pro datum 3"/>
          <p:cNvSpPr>
            <a:spLocks noGrp="1"/>
          </p:cNvSpPr>
          <p:nvPr>
            <p:ph type="dt" sz="half" idx="10"/>
          </p:nvPr>
        </p:nvSpPr>
        <p:spPr/>
        <p:txBody>
          <a:bodyPr/>
          <a:lstStyle/>
          <a:p>
            <a:fld id="{040FD128-22F4-4A63-B531-8BAD877148FE}" type="datetimeFigureOut">
              <a:rPr lang="cs-CZ" smtClean="0"/>
              <a:t>1.12.2013</a:t>
            </a:fld>
            <a:endParaRPr lang="cs-CZ"/>
          </a:p>
        </p:txBody>
      </p:sp>
      <p:sp>
        <p:nvSpPr>
          <p:cNvPr id="5" name="Zástupný symbol pro zápatí 4"/>
          <p:cNvSpPr>
            <a:spLocks noGrp="1"/>
          </p:cNvSpPr>
          <p:nvPr>
            <p:ph type="ftr" sz="quarter" idx="11"/>
          </p:nvPr>
        </p:nvSpPr>
        <p:spPr/>
        <p:txBody>
          <a:bodyPr/>
          <a:lstStyle/>
          <a:p>
            <a:endParaRPr lang="cs-CZ"/>
          </a:p>
        </p:txBody>
      </p:sp>
      <p:sp>
        <p:nvSpPr>
          <p:cNvPr id="6" name="Zástupný symbol pro číslo snímku 5"/>
          <p:cNvSpPr>
            <a:spLocks noGrp="1"/>
          </p:cNvSpPr>
          <p:nvPr>
            <p:ph type="sldNum" sz="quarter" idx="12"/>
          </p:nvPr>
        </p:nvSpPr>
        <p:spPr/>
        <p:txBody>
          <a:bodyPr/>
          <a:lstStyle/>
          <a:p>
            <a:fld id="{70F7A179-389A-4CDD-A1CB-578DB58D23D0}" type="slidenum">
              <a:rPr lang="cs-CZ" smtClean="0"/>
              <a:t>‹#›</a:t>
            </a:fld>
            <a:endParaRPr lang="cs-CZ"/>
          </a:p>
        </p:txBody>
      </p:sp>
    </p:spTree>
    <p:extLst>
      <p:ext uri="{BB962C8B-B14F-4D97-AF65-F5344CB8AC3E}">
        <p14:creationId xmlns:p14="http://schemas.microsoft.com/office/powerpoint/2010/main" val="315022432"/>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Zástupný symbol pro nadpis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cs-CZ" smtClean="0"/>
              <a:t>Kliknutím lze upravit styl.</a:t>
            </a:r>
            <a:endParaRPr lang="cs-CZ"/>
          </a:p>
        </p:txBody>
      </p:sp>
      <p:sp>
        <p:nvSpPr>
          <p:cNvPr id="3" name="Zástupný symbol pro text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cs-CZ" smtClean="0"/>
              <a:t>Kliknutím lze upravit styly předlohy textu.</a:t>
            </a:r>
          </a:p>
          <a:p>
            <a:pPr lvl="1"/>
            <a:r>
              <a:rPr lang="cs-CZ" smtClean="0"/>
              <a:t>Druhá úroveň</a:t>
            </a:r>
          </a:p>
          <a:p>
            <a:pPr lvl="2"/>
            <a:r>
              <a:rPr lang="cs-CZ" smtClean="0"/>
              <a:t>Třetí úroveň</a:t>
            </a:r>
          </a:p>
          <a:p>
            <a:pPr lvl="3"/>
            <a:r>
              <a:rPr lang="cs-CZ" smtClean="0"/>
              <a:t>Čtvrtá úroveň</a:t>
            </a:r>
          </a:p>
          <a:p>
            <a:pPr lvl="4"/>
            <a:r>
              <a:rPr lang="cs-CZ" smtClean="0"/>
              <a:t>Pátá úroveň</a:t>
            </a:r>
            <a:endParaRPr lang="cs-CZ"/>
          </a:p>
        </p:txBody>
      </p:sp>
      <p:sp>
        <p:nvSpPr>
          <p:cNvPr id="4" name="Zástupný symbol pro datum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040FD128-22F4-4A63-B531-8BAD877148FE}" type="datetimeFigureOut">
              <a:rPr lang="cs-CZ" smtClean="0"/>
              <a:t>1.12.2013</a:t>
            </a:fld>
            <a:endParaRPr lang="cs-CZ"/>
          </a:p>
        </p:txBody>
      </p:sp>
      <p:sp>
        <p:nvSpPr>
          <p:cNvPr id="5" name="Zástupný symbol pro zápatí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cs-CZ"/>
          </a:p>
        </p:txBody>
      </p:sp>
      <p:sp>
        <p:nvSpPr>
          <p:cNvPr id="6" name="Zástupný symbol pro číslo snímku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70F7A179-389A-4CDD-A1CB-578DB58D23D0}" type="slidenum">
              <a:rPr lang="cs-CZ" smtClean="0"/>
              <a:t>‹#›</a:t>
            </a:fld>
            <a:endParaRPr lang="cs-CZ"/>
          </a:p>
        </p:txBody>
      </p:sp>
    </p:spTree>
    <p:extLst>
      <p:ext uri="{BB962C8B-B14F-4D97-AF65-F5344CB8AC3E}">
        <p14:creationId xmlns:p14="http://schemas.microsoft.com/office/powerpoint/2010/main" val="3192305572"/>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anose="020B0604020202020204"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anose="020B0604020202020204"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anose="020B0604020202020204"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p:bodyStyle>
    <p:otherStyle>
      <a:defPPr>
        <a:defRPr lang="cs-CZ"/>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Layout" Target="../slideLayouts/slideLayout1.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2.xml.rels><?xml version="1.0" encoding="UTF-8" standalone="yes"?>
<Relationships xmlns="http://schemas.openxmlformats.org/package/2006/relationships"><Relationship Id="rId2" Type="http://schemas.openxmlformats.org/officeDocument/2006/relationships/image" Target="../media/image6.jpeg"/><Relationship Id="rId1" Type="http://schemas.openxmlformats.org/officeDocument/2006/relationships/slideLayout" Target="../slideLayouts/slideLayout1.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Nadpis 1"/>
          <p:cNvSpPr>
            <a:spLocks noGrp="1"/>
          </p:cNvSpPr>
          <p:nvPr>
            <p:ph type="ctrTitle"/>
          </p:nvPr>
        </p:nvSpPr>
        <p:spPr/>
        <p:txBody>
          <a:bodyPr>
            <a:normAutofit fontScale="90000"/>
          </a:bodyPr>
          <a:lstStyle/>
          <a:p>
            <a:r>
              <a:rPr lang="cs-CZ" dirty="0" smtClean="0"/>
              <a:t>Číselná řada do 100</a:t>
            </a:r>
            <a:r>
              <a:rPr lang="cs-CZ" dirty="0"/>
              <a:t/>
            </a:r>
            <a:br>
              <a:rPr lang="cs-CZ" dirty="0"/>
            </a:br>
            <a:r>
              <a:rPr lang="cs-CZ" dirty="0" smtClean="0"/>
              <a:t>VY_32_INOVACE_1A_15</a:t>
            </a:r>
            <a:r>
              <a:rPr lang="cs-CZ" sz="4000" dirty="0"/>
              <a:t/>
            </a:r>
            <a:br>
              <a:rPr lang="cs-CZ" sz="4000" dirty="0"/>
            </a:br>
            <a:r>
              <a:rPr lang="cs-CZ" sz="3100" dirty="0"/>
              <a:t>Číslo projektu: </a:t>
            </a:r>
            <a:r>
              <a:rPr lang="cs-CZ" sz="3100" dirty="0" smtClean="0"/>
              <a:t>CZ.1.07/1.5.00/34.1056</a:t>
            </a:r>
            <a:endParaRPr lang="cs-CZ" sz="3600" dirty="0"/>
          </a:p>
        </p:txBody>
      </p:sp>
      <p:sp>
        <p:nvSpPr>
          <p:cNvPr id="3" name="Podnadpis 2"/>
          <p:cNvSpPr>
            <a:spLocks noGrp="1"/>
          </p:cNvSpPr>
          <p:nvPr>
            <p:ph type="subTitle" idx="1"/>
          </p:nvPr>
        </p:nvSpPr>
        <p:spPr/>
        <p:txBody>
          <a:bodyPr/>
          <a:lstStyle/>
          <a:p>
            <a:r>
              <a:rPr lang="cs-CZ" dirty="0"/>
              <a:t>Sada 1</a:t>
            </a:r>
          </a:p>
          <a:p>
            <a:r>
              <a:rPr lang="cs-CZ" dirty="0" smtClean="0"/>
              <a:t>Matematika</a:t>
            </a:r>
            <a:endParaRPr lang="cs-CZ" dirty="0"/>
          </a:p>
          <a:p>
            <a:r>
              <a:rPr lang="cs-CZ" dirty="0"/>
              <a:t>MŠ, ZŠ a </a:t>
            </a:r>
            <a:r>
              <a:rPr lang="cs-CZ" dirty="0" err="1"/>
              <a:t>PrŠ</a:t>
            </a:r>
            <a:r>
              <a:rPr lang="cs-CZ" dirty="0"/>
              <a:t> Trhové Sviny</a:t>
            </a:r>
          </a:p>
          <a:p>
            <a:endParaRPr lang="cs-CZ" dirty="0"/>
          </a:p>
          <a:p>
            <a:endParaRPr lang="cs-CZ" dirty="0"/>
          </a:p>
        </p:txBody>
      </p:sp>
      <p:pic>
        <p:nvPicPr>
          <p:cNvPr id="4" name="Picture 2"/>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971600" y="332656"/>
            <a:ext cx="6984641" cy="152777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697396817"/>
      </p:ext>
    </p:extLst>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Zástupný symbol pro obsah 2"/>
          <p:cNvSpPr>
            <a:spLocks noGrp="1"/>
          </p:cNvSpPr>
          <p:nvPr>
            <p:ph idx="1"/>
          </p:nvPr>
        </p:nvSpPr>
        <p:spPr>
          <a:xfrm>
            <a:off x="457200" y="116632"/>
            <a:ext cx="8229600" cy="6009531"/>
          </a:xfrm>
        </p:spPr>
        <p:txBody>
          <a:bodyPr>
            <a:normAutofit fontScale="62500" lnSpcReduction="20000"/>
          </a:bodyPr>
          <a:lstStyle/>
          <a:p>
            <a:pPr marL="0" indent="0">
              <a:buNone/>
            </a:pPr>
            <a:r>
              <a:rPr lang="cs-CZ" b="1" dirty="0" smtClean="0"/>
              <a:t>Anotace: </a:t>
            </a:r>
            <a:r>
              <a:rPr lang="cs-CZ" dirty="0" smtClean="0"/>
              <a:t>V tomto učebním materiálu si žáci procvičují pořadí čísel do 100. První strana je interaktivní. Žáci doplňují číselnou řadu pomocí kliknutí. Na dalších dvou stranách dopisují správná čísla pomocí rukopisných poznámek. Na </a:t>
            </a:r>
            <a:r>
              <a:rPr lang="cs-CZ" dirty="0" err="1" smtClean="0"/>
              <a:t>slidu</a:t>
            </a:r>
            <a:r>
              <a:rPr lang="cs-CZ" dirty="0" smtClean="0"/>
              <a:t> číslo 4 žáci určují, zda jdou čísla správně za sebou. Nesprávné škrtají pomocí rukopisných poznámek. Na posledních pěti stranách pracují s klasickou číselnou osou, čísla doplňují kliknutím. Tyto strany jsou interaktivní. Na poslední straně již čísla nejsou za sebou, žáci musí rozhodovat, které bude následovat.</a:t>
            </a:r>
            <a:endParaRPr lang="cs-CZ" b="1" dirty="0" smtClean="0"/>
          </a:p>
          <a:p>
            <a:pPr marL="0" indent="0">
              <a:buNone/>
            </a:pPr>
            <a:r>
              <a:rPr lang="cs-CZ" b="1" dirty="0" smtClean="0"/>
              <a:t>Délka trvání práce s tímto materiálem: </a:t>
            </a:r>
            <a:r>
              <a:rPr lang="cs-CZ" dirty="0"/>
              <a:t>Z</a:t>
            </a:r>
            <a:r>
              <a:rPr lang="cs-CZ" dirty="0" smtClean="0"/>
              <a:t>hruba 35 minut.</a:t>
            </a:r>
          </a:p>
          <a:p>
            <a:pPr marL="0" indent="0">
              <a:buNone/>
            </a:pPr>
            <a:r>
              <a:rPr lang="cs-CZ" b="1" dirty="0" smtClean="0"/>
              <a:t>Autor:</a:t>
            </a:r>
            <a:r>
              <a:rPr lang="cs-CZ" dirty="0" smtClean="0"/>
              <a:t> Daniela </a:t>
            </a:r>
            <a:r>
              <a:rPr lang="cs-CZ" dirty="0" err="1" smtClean="0"/>
              <a:t>Tájková</a:t>
            </a:r>
            <a:endParaRPr lang="cs-CZ" dirty="0" smtClean="0"/>
          </a:p>
          <a:p>
            <a:pPr marL="0" indent="0">
              <a:buNone/>
            </a:pPr>
            <a:r>
              <a:rPr lang="cs-CZ" b="1" dirty="0" smtClean="0"/>
              <a:t>Datum vytvoření: </a:t>
            </a:r>
            <a:r>
              <a:rPr lang="cs-CZ" dirty="0" smtClean="0"/>
              <a:t>Podzim 2013</a:t>
            </a:r>
          </a:p>
          <a:p>
            <a:pPr marL="0" indent="0">
              <a:buNone/>
            </a:pPr>
            <a:r>
              <a:rPr lang="cs-CZ" b="1" dirty="0"/>
              <a:t>Speciální vzdělávací potřeby: </a:t>
            </a:r>
            <a:r>
              <a:rPr lang="cs-CZ" dirty="0"/>
              <a:t>PAS, MP, kombinované postižení (MP v kombinaci se zdravotním znevýhodněním, MP v kombinaci s PAS), vícečetné postižení</a:t>
            </a:r>
          </a:p>
          <a:p>
            <a:pPr marL="0" indent="0">
              <a:buNone/>
            </a:pPr>
            <a:r>
              <a:rPr lang="cs-CZ" b="1" dirty="0" smtClean="0"/>
              <a:t>Vzdělávací obor: </a:t>
            </a:r>
            <a:r>
              <a:rPr lang="cs-CZ" dirty="0" smtClean="0"/>
              <a:t>Matematika</a:t>
            </a:r>
          </a:p>
          <a:p>
            <a:pPr marL="0" indent="0">
              <a:buNone/>
            </a:pPr>
            <a:r>
              <a:rPr lang="cs-CZ" b="1" dirty="0" smtClean="0"/>
              <a:t>Druh učebního materiálu</a:t>
            </a:r>
            <a:r>
              <a:rPr lang="cs-CZ" dirty="0" smtClean="0"/>
              <a:t>: Interaktivní DUM</a:t>
            </a:r>
          </a:p>
          <a:p>
            <a:pPr marL="0" indent="0">
              <a:buNone/>
            </a:pPr>
            <a:r>
              <a:rPr lang="cs-CZ" b="1" dirty="0" smtClean="0"/>
              <a:t>Inovace:</a:t>
            </a:r>
            <a:r>
              <a:rPr lang="cs-CZ" dirty="0" smtClean="0">
                <a:latin typeface="+mj-lt"/>
                <a:cs typeface="Times New Roman" pitchFamily="18" charset="0"/>
              </a:rPr>
              <a:t> </a:t>
            </a:r>
            <a:r>
              <a:rPr lang="cs-CZ" dirty="0">
                <a:latin typeface="+mj-lt"/>
                <a:cs typeface="Times New Roman" pitchFamily="18" charset="0"/>
              </a:rPr>
              <a:t>R</a:t>
            </a:r>
            <a:r>
              <a:rPr lang="cs-CZ" dirty="0" smtClean="0">
                <a:latin typeface="+mj-lt"/>
                <a:cs typeface="Times New Roman" pitchFamily="18" charset="0"/>
              </a:rPr>
              <a:t>ukopisné </a:t>
            </a:r>
            <a:r>
              <a:rPr lang="cs-CZ" dirty="0">
                <a:latin typeface="+mj-lt"/>
                <a:cs typeface="Times New Roman" pitchFamily="18" charset="0"/>
              </a:rPr>
              <a:t>poznámky v rámci nového softwaru Microsoft</a:t>
            </a:r>
            <a:endParaRPr lang="cs-CZ" b="1" dirty="0" smtClean="0">
              <a:latin typeface="+mj-lt"/>
            </a:endParaRPr>
          </a:p>
          <a:p>
            <a:pPr marL="0" indent="0">
              <a:buNone/>
            </a:pPr>
            <a:r>
              <a:rPr lang="cs-CZ" b="1" dirty="0" smtClean="0"/>
              <a:t>Cílová skupina: </a:t>
            </a:r>
            <a:r>
              <a:rPr lang="cs-CZ" dirty="0" smtClean="0"/>
              <a:t>Žák (PAS</a:t>
            </a:r>
            <a:r>
              <a:rPr lang="cs-CZ" dirty="0"/>
              <a:t>, MP, kombinované postižení </a:t>
            </a:r>
            <a:r>
              <a:rPr lang="cs-CZ" dirty="0" smtClean="0"/>
              <a:t>- MP </a:t>
            </a:r>
            <a:r>
              <a:rPr lang="cs-CZ" dirty="0"/>
              <a:t>v kombinaci se zdravotním znevýhodněním, MP v kombinaci </a:t>
            </a:r>
            <a:r>
              <a:rPr lang="cs-CZ"/>
              <a:t>s </a:t>
            </a:r>
            <a:r>
              <a:rPr lang="cs-CZ" smtClean="0"/>
              <a:t>PAS, </a:t>
            </a:r>
            <a:r>
              <a:rPr lang="cs-CZ"/>
              <a:t>vícečetné </a:t>
            </a:r>
            <a:r>
              <a:rPr lang="cs-CZ" smtClean="0"/>
              <a:t>postižení)</a:t>
            </a:r>
            <a:endParaRPr lang="cs-CZ" dirty="0"/>
          </a:p>
          <a:p>
            <a:pPr marL="0" indent="0">
              <a:buNone/>
            </a:pPr>
            <a:r>
              <a:rPr lang="cs-CZ" b="1" dirty="0" smtClean="0"/>
              <a:t>Stupeň a typ vzdělávání: </a:t>
            </a:r>
            <a:r>
              <a:rPr lang="cs-CZ" dirty="0" smtClean="0"/>
              <a:t>Praktická škola jednoletá</a:t>
            </a:r>
          </a:p>
        </p:txBody>
      </p:sp>
    </p:spTree>
    <p:extLst>
      <p:ext uri="{BB962C8B-B14F-4D97-AF65-F5344CB8AC3E}">
        <p14:creationId xmlns:p14="http://schemas.microsoft.com/office/powerpoint/2010/main" val="1968796865"/>
      </p:ext>
    </p:extLst>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ovéPole 3"/>
          <p:cNvSpPr txBox="1"/>
          <p:nvPr/>
        </p:nvSpPr>
        <p:spPr>
          <a:xfrm>
            <a:off x="539552" y="692696"/>
            <a:ext cx="6083973" cy="400110"/>
          </a:xfrm>
          <a:prstGeom prst="rect">
            <a:avLst/>
          </a:prstGeom>
          <a:noFill/>
        </p:spPr>
        <p:txBody>
          <a:bodyPr wrap="none" rtlCol="0">
            <a:spAutoFit/>
          </a:bodyPr>
          <a:lstStyle/>
          <a:p>
            <a:r>
              <a:rPr lang="cs-CZ" sz="2000" b="1" dirty="0" smtClean="0">
                <a:solidFill>
                  <a:srgbClr val="FF0000"/>
                </a:solidFill>
              </a:rPr>
              <a:t>Zařaď čísla do správných políček. Na správné číslo klikni.</a:t>
            </a:r>
            <a:endParaRPr lang="cs-CZ" sz="2000" b="1" dirty="0">
              <a:solidFill>
                <a:srgbClr val="FF0000"/>
              </a:solidFill>
            </a:endParaRPr>
          </a:p>
        </p:txBody>
      </p:sp>
    </p:spTree>
    <p:extLst>
      <p:ext uri="{BB962C8B-B14F-4D97-AF65-F5344CB8AC3E}">
        <p14:creationId xmlns:p14="http://schemas.microsoft.com/office/powerpoint/2010/main" val="3251737910"/>
      </p:ext>
    </p:extLst>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lačítko akce: Vlastní 1">
            <a:hlinkClick r:id="" action="ppaction://noaction" highlightClick="1"/>
          </p:cNvPr>
          <p:cNvSpPr/>
          <p:nvPr/>
        </p:nvSpPr>
        <p:spPr>
          <a:xfrm>
            <a:off x="0" y="4158"/>
            <a:ext cx="9186430" cy="6858000"/>
          </a:xfrm>
          <a:prstGeom prst="actionButtonBlank">
            <a:avLst/>
          </a:prstGeom>
          <a:blipFill>
            <a:blip r:embed="rId2"/>
            <a:tile tx="0" ty="0" sx="100000" sy="100000" flip="none" algn="tl"/>
          </a:blip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cs-CZ"/>
          </a:p>
        </p:txBody>
      </p:sp>
      <p:sp>
        <p:nvSpPr>
          <p:cNvPr id="4" name="Ovál 3"/>
          <p:cNvSpPr/>
          <p:nvPr/>
        </p:nvSpPr>
        <p:spPr>
          <a:xfrm>
            <a:off x="1187624" y="1268760"/>
            <a:ext cx="864096" cy="814987"/>
          </a:xfrm>
          <a:prstGeom prst="ellipse">
            <a:avLst/>
          </a:prstGeom>
          <a:solidFill>
            <a:schemeClr val="accent5">
              <a:lumMod val="60000"/>
              <a:lumOff val="40000"/>
            </a:schemeClr>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cs-CZ" sz="3200" b="1" dirty="0" smtClean="0">
                <a:solidFill>
                  <a:schemeClr val="tx1"/>
                </a:solidFill>
              </a:rPr>
              <a:t>21</a:t>
            </a:r>
            <a:endParaRPr lang="cs-CZ" sz="3200" b="1" dirty="0">
              <a:solidFill>
                <a:schemeClr val="tx1"/>
              </a:solidFill>
            </a:endParaRPr>
          </a:p>
        </p:txBody>
      </p:sp>
      <p:sp>
        <p:nvSpPr>
          <p:cNvPr id="6" name="Ovál 5"/>
          <p:cNvSpPr/>
          <p:nvPr/>
        </p:nvSpPr>
        <p:spPr>
          <a:xfrm>
            <a:off x="7638781" y="3271879"/>
            <a:ext cx="864096" cy="792088"/>
          </a:xfrm>
          <a:prstGeom prst="ellipse">
            <a:avLst/>
          </a:prstGeom>
          <a:solidFill>
            <a:schemeClr val="accent5">
              <a:lumMod val="60000"/>
              <a:lumOff val="40000"/>
            </a:schemeClr>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cs-CZ" sz="3200" b="1">
              <a:solidFill>
                <a:schemeClr val="tx1"/>
              </a:solidFill>
            </a:endParaRPr>
          </a:p>
        </p:txBody>
      </p:sp>
      <p:sp>
        <p:nvSpPr>
          <p:cNvPr id="7" name="Ovál 6"/>
          <p:cNvSpPr/>
          <p:nvPr/>
        </p:nvSpPr>
        <p:spPr>
          <a:xfrm>
            <a:off x="5011449" y="2083747"/>
            <a:ext cx="864096" cy="792088"/>
          </a:xfrm>
          <a:prstGeom prst="ellipse">
            <a:avLst/>
          </a:prstGeom>
          <a:solidFill>
            <a:schemeClr val="accent5">
              <a:lumMod val="60000"/>
              <a:lumOff val="40000"/>
            </a:schemeClr>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cs-CZ" sz="3200" b="1">
              <a:solidFill>
                <a:schemeClr val="tx1"/>
              </a:solidFill>
            </a:endParaRPr>
          </a:p>
        </p:txBody>
      </p:sp>
      <p:sp>
        <p:nvSpPr>
          <p:cNvPr id="8" name="Ovál 7"/>
          <p:cNvSpPr/>
          <p:nvPr/>
        </p:nvSpPr>
        <p:spPr>
          <a:xfrm>
            <a:off x="3823818" y="3081457"/>
            <a:ext cx="864096" cy="792088"/>
          </a:xfrm>
          <a:prstGeom prst="ellipse">
            <a:avLst/>
          </a:prstGeom>
          <a:solidFill>
            <a:schemeClr val="accent5">
              <a:lumMod val="60000"/>
              <a:lumOff val="40000"/>
            </a:schemeClr>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cs-CZ" sz="3200" b="1">
              <a:solidFill>
                <a:schemeClr val="tx1"/>
              </a:solidFill>
            </a:endParaRPr>
          </a:p>
        </p:txBody>
      </p:sp>
      <p:sp>
        <p:nvSpPr>
          <p:cNvPr id="9" name="Ovál 8"/>
          <p:cNvSpPr/>
          <p:nvPr/>
        </p:nvSpPr>
        <p:spPr>
          <a:xfrm>
            <a:off x="6228184" y="1003135"/>
            <a:ext cx="864096" cy="792088"/>
          </a:xfrm>
          <a:prstGeom prst="ellipse">
            <a:avLst/>
          </a:prstGeom>
          <a:solidFill>
            <a:schemeClr val="accent5">
              <a:lumMod val="60000"/>
              <a:lumOff val="40000"/>
            </a:schemeClr>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cs-CZ" sz="3200" b="1" dirty="0" smtClean="0">
                <a:solidFill>
                  <a:schemeClr val="tx1"/>
                </a:solidFill>
              </a:rPr>
              <a:t>29</a:t>
            </a:r>
            <a:endParaRPr lang="cs-CZ" sz="3200" b="1" dirty="0">
              <a:solidFill>
                <a:schemeClr val="tx1"/>
              </a:solidFill>
            </a:endParaRPr>
          </a:p>
        </p:txBody>
      </p:sp>
      <p:sp>
        <p:nvSpPr>
          <p:cNvPr id="10" name="Ovál 9"/>
          <p:cNvSpPr/>
          <p:nvPr/>
        </p:nvSpPr>
        <p:spPr>
          <a:xfrm>
            <a:off x="2123728" y="2641070"/>
            <a:ext cx="864096" cy="792088"/>
          </a:xfrm>
          <a:prstGeom prst="ellipse">
            <a:avLst/>
          </a:prstGeom>
          <a:solidFill>
            <a:schemeClr val="accent5">
              <a:lumMod val="60000"/>
              <a:lumOff val="40000"/>
            </a:schemeClr>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cs-CZ" sz="3200" b="1" dirty="0" smtClean="0">
                <a:solidFill>
                  <a:schemeClr val="tx1"/>
                </a:solidFill>
              </a:rPr>
              <a:t>23</a:t>
            </a:r>
            <a:endParaRPr lang="cs-CZ" sz="3200" b="1" dirty="0">
              <a:solidFill>
                <a:schemeClr val="tx1"/>
              </a:solidFill>
            </a:endParaRPr>
          </a:p>
        </p:txBody>
      </p:sp>
      <p:sp>
        <p:nvSpPr>
          <p:cNvPr id="11" name="Ovál 10"/>
          <p:cNvSpPr/>
          <p:nvPr/>
        </p:nvSpPr>
        <p:spPr>
          <a:xfrm>
            <a:off x="7668344" y="1640809"/>
            <a:ext cx="864096" cy="792088"/>
          </a:xfrm>
          <a:prstGeom prst="ellipse">
            <a:avLst/>
          </a:prstGeom>
          <a:solidFill>
            <a:schemeClr val="accent5">
              <a:lumMod val="60000"/>
              <a:lumOff val="40000"/>
            </a:schemeClr>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cs-CZ" sz="3200" b="1" dirty="0" smtClean="0">
                <a:solidFill>
                  <a:schemeClr val="tx1"/>
                </a:solidFill>
              </a:rPr>
              <a:t>31</a:t>
            </a:r>
            <a:endParaRPr lang="cs-CZ" sz="3200" b="1" dirty="0">
              <a:solidFill>
                <a:schemeClr val="tx1"/>
              </a:solidFill>
            </a:endParaRPr>
          </a:p>
        </p:txBody>
      </p:sp>
      <p:sp>
        <p:nvSpPr>
          <p:cNvPr id="12" name="Ovál 11"/>
          <p:cNvSpPr/>
          <p:nvPr/>
        </p:nvSpPr>
        <p:spPr>
          <a:xfrm>
            <a:off x="7668344" y="2479791"/>
            <a:ext cx="864096" cy="792088"/>
          </a:xfrm>
          <a:prstGeom prst="ellipse">
            <a:avLst/>
          </a:prstGeom>
          <a:solidFill>
            <a:srgbClr val="F282E2"/>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cs-CZ" sz="3200" b="1" dirty="0" smtClean="0">
                <a:solidFill>
                  <a:schemeClr val="tx1"/>
                </a:solidFill>
              </a:rPr>
              <a:t>32</a:t>
            </a:r>
            <a:endParaRPr lang="cs-CZ" sz="3200" b="1" dirty="0">
              <a:solidFill>
                <a:schemeClr val="tx1"/>
              </a:solidFill>
            </a:endParaRPr>
          </a:p>
        </p:txBody>
      </p:sp>
      <p:sp>
        <p:nvSpPr>
          <p:cNvPr id="13" name="Ovál 12"/>
          <p:cNvSpPr/>
          <p:nvPr/>
        </p:nvSpPr>
        <p:spPr>
          <a:xfrm>
            <a:off x="7092280" y="4790500"/>
            <a:ext cx="864096" cy="792088"/>
          </a:xfrm>
          <a:prstGeom prst="ellipse">
            <a:avLst/>
          </a:prstGeom>
          <a:solidFill>
            <a:schemeClr val="accent5">
              <a:lumMod val="60000"/>
              <a:lumOff val="40000"/>
            </a:schemeClr>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cs-CZ" sz="3200" b="1" dirty="0" smtClean="0">
                <a:solidFill>
                  <a:schemeClr val="tx1"/>
                </a:solidFill>
              </a:rPr>
              <a:t>35</a:t>
            </a:r>
            <a:endParaRPr lang="cs-CZ" sz="3200" b="1" dirty="0">
              <a:solidFill>
                <a:schemeClr val="tx1"/>
              </a:solidFill>
            </a:endParaRPr>
          </a:p>
        </p:txBody>
      </p:sp>
      <p:sp>
        <p:nvSpPr>
          <p:cNvPr id="14" name="Ovál 13"/>
          <p:cNvSpPr/>
          <p:nvPr/>
        </p:nvSpPr>
        <p:spPr>
          <a:xfrm>
            <a:off x="7526312" y="4063967"/>
            <a:ext cx="864096" cy="792088"/>
          </a:xfrm>
          <a:prstGeom prst="ellipse">
            <a:avLst/>
          </a:prstGeom>
          <a:solidFill>
            <a:srgbClr val="F282E2"/>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cs-CZ" sz="3200" b="1">
              <a:solidFill>
                <a:schemeClr val="tx1"/>
              </a:solidFill>
            </a:endParaRPr>
          </a:p>
        </p:txBody>
      </p:sp>
      <p:sp>
        <p:nvSpPr>
          <p:cNvPr id="15" name="Ovál 14"/>
          <p:cNvSpPr/>
          <p:nvPr/>
        </p:nvSpPr>
        <p:spPr>
          <a:xfrm>
            <a:off x="7094264" y="1003135"/>
            <a:ext cx="864096" cy="792088"/>
          </a:xfrm>
          <a:prstGeom prst="ellipse">
            <a:avLst/>
          </a:prstGeom>
          <a:solidFill>
            <a:srgbClr val="F282E2"/>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cs-CZ" sz="3200" b="1">
              <a:solidFill>
                <a:schemeClr val="tx1"/>
              </a:solidFill>
            </a:endParaRPr>
          </a:p>
        </p:txBody>
      </p:sp>
      <p:sp>
        <p:nvSpPr>
          <p:cNvPr id="16" name="Ovál 15"/>
          <p:cNvSpPr/>
          <p:nvPr/>
        </p:nvSpPr>
        <p:spPr>
          <a:xfrm>
            <a:off x="5580112" y="1488084"/>
            <a:ext cx="864096" cy="792088"/>
          </a:xfrm>
          <a:prstGeom prst="ellipse">
            <a:avLst/>
          </a:prstGeom>
          <a:solidFill>
            <a:srgbClr val="F282E2"/>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cs-CZ" sz="3200" b="1" dirty="0" smtClean="0">
                <a:solidFill>
                  <a:schemeClr val="tx1"/>
                </a:solidFill>
              </a:rPr>
              <a:t>28</a:t>
            </a:r>
            <a:endParaRPr lang="cs-CZ" sz="3200" b="1" dirty="0">
              <a:solidFill>
                <a:schemeClr val="tx1"/>
              </a:solidFill>
            </a:endParaRPr>
          </a:p>
        </p:txBody>
      </p:sp>
      <p:sp>
        <p:nvSpPr>
          <p:cNvPr id="17" name="Ovál 16"/>
          <p:cNvSpPr/>
          <p:nvPr/>
        </p:nvSpPr>
        <p:spPr>
          <a:xfrm>
            <a:off x="4614430" y="2761649"/>
            <a:ext cx="864096" cy="792088"/>
          </a:xfrm>
          <a:prstGeom prst="ellipse">
            <a:avLst/>
          </a:prstGeom>
          <a:solidFill>
            <a:srgbClr val="F282E2"/>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cs-CZ" sz="3200" b="1" dirty="0" smtClean="0">
                <a:solidFill>
                  <a:schemeClr val="tx1"/>
                </a:solidFill>
              </a:rPr>
              <a:t>26</a:t>
            </a:r>
            <a:endParaRPr lang="cs-CZ" sz="3200" b="1" dirty="0">
              <a:solidFill>
                <a:schemeClr val="tx1"/>
              </a:solidFill>
            </a:endParaRPr>
          </a:p>
        </p:txBody>
      </p:sp>
      <p:sp>
        <p:nvSpPr>
          <p:cNvPr id="18" name="Ovál 17"/>
          <p:cNvSpPr/>
          <p:nvPr/>
        </p:nvSpPr>
        <p:spPr>
          <a:xfrm>
            <a:off x="2959722" y="2914049"/>
            <a:ext cx="864096" cy="792088"/>
          </a:xfrm>
          <a:prstGeom prst="ellipse">
            <a:avLst/>
          </a:prstGeom>
          <a:solidFill>
            <a:srgbClr val="F282E2"/>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cs-CZ" sz="3200" b="1">
              <a:solidFill>
                <a:schemeClr val="tx1"/>
              </a:solidFill>
            </a:endParaRPr>
          </a:p>
        </p:txBody>
      </p:sp>
      <p:sp>
        <p:nvSpPr>
          <p:cNvPr id="19" name="Ovál 18"/>
          <p:cNvSpPr/>
          <p:nvPr/>
        </p:nvSpPr>
        <p:spPr>
          <a:xfrm>
            <a:off x="1783412" y="1896751"/>
            <a:ext cx="864096" cy="792088"/>
          </a:xfrm>
          <a:prstGeom prst="ellipse">
            <a:avLst/>
          </a:prstGeom>
          <a:solidFill>
            <a:srgbClr val="F282E2"/>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cs-CZ" sz="3200" b="1" dirty="0" smtClean="0">
                <a:solidFill>
                  <a:schemeClr val="tx1"/>
                </a:solidFill>
              </a:rPr>
              <a:t>22</a:t>
            </a:r>
            <a:endParaRPr lang="cs-CZ" sz="3200" b="1" dirty="0">
              <a:solidFill>
                <a:schemeClr val="tx1"/>
              </a:solidFill>
            </a:endParaRPr>
          </a:p>
        </p:txBody>
      </p:sp>
      <p:sp>
        <p:nvSpPr>
          <p:cNvPr id="5" name="TextovéPole 4"/>
          <p:cNvSpPr txBox="1"/>
          <p:nvPr/>
        </p:nvSpPr>
        <p:spPr>
          <a:xfrm>
            <a:off x="1083141" y="5333440"/>
            <a:ext cx="652743" cy="646331"/>
          </a:xfrm>
          <a:prstGeom prst="rect">
            <a:avLst/>
          </a:prstGeom>
          <a:noFill/>
        </p:spPr>
        <p:txBody>
          <a:bodyPr wrap="none" rtlCol="0">
            <a:spAutoFit/>
          </a:bodyPr>
          <a:lstStyle/>
          <a:p>
            <a:r>
              <a:rPr lang="cs-CZ" sz="3600" b="1" dirty="0" smtClean="0"/>
              <a:t>24</a:t>
            </a:r>
            <a:endParaRPr lang="cs-CZ" sz="3600" b="1" dirty="0"/>
          </a:p>
        </p:txBody>
      </p:sp>
      <p:sp>
        <p:nvSpPr>
          <p:cNvPr id="20" name="TextovéPole 19"/>
          <p:cNvSpPr txBox="1"/>
          <p:nvPr/>
        </p:nvSpPr>
        <p:spPr>
          <a:xfrm>
            <a:off x="2215460" y="5353565"/>
            <a:ext cx="652743" cy="646331"/>
          </a:xfrm>
          <a:prstGeom prst="rect">
            <a:avLst/>
          </a:prstGeom>
          <a:noFill/>
        </p:spPr>
        <p:txBody>
          <a:bodyPr wrap="none" rtlCol="0">
            <a:spAutoFit/>
          </a:bodyPr>
          <a:lstStyle/>
          <a:p>
            <a:r>
              <a:rPr lang="cs-CZ" sz="3600" b="1" dirty="0" smtClean="0"/>
              <a:t>25</a:t>
            </a:r>
            <a:endParaRPr lang="cs-CZ" sz="3600" b="1" dirty="0"/>
          </a:p>
        </p:txBody>
      </p:sp>
      <p:sp>
        <p:nvSpPr>
          <p:cNvPr id="21" name="TextovéPole 20"/>
          <p:cNvSpPr txBox="1"/>
          <p:nvPr/>
        </p:nvSpPr>
        <p:spPr>
          <a:xfrm>
            <a:off x="3510618" y="5333441"/>
            <a:ext cx="652743" cy="646331"/>
          </a:xfrm>
          <a:prstGeom prst="rect">
            <a:avLst/>
          </a:prstGeom>
          <a:noFill/>
        </p:spPr>
        <p:txBody>
          <a:bodyPr wrap="none" rtlCol="0">
            <a:spAutoFit/>
          </a:bodyPr>
          <a:lstStyle/>
          <a:p>
            <a:r>
              <a:rPr lang="cs-CZ" sz="3600" b="1" dirty="0" smtClean="0"/>
              <a:t>27</a:t>
            </a:r>
            <a:endParaRPr lang="cs-CZ" sz="3600" b="1" dirty="0"/>
          </a:p>
        </p:txBody>
      </p:sp>
      <p:sp>
        <p:nvSpPr>
          <p:cNvPr id="22" name="TextovéPole 21"/>
          <p:cNvSpPr txBox="1"/>
          <p:nvPr/>
        </p:nvSpPr>
        <p:spPr>
          <a:xfrm>
            <a:off x="4482364" y="5373797"/>
            <a:ext cx="652743" cy="646331"/>
          </a:xfrm>
          <a:prstGeom prst="rect">
            <a:avLst/>
          </a:prstGeom>
          <a:noFill/>
        </p:spPr>
        <p:txBody>
          <a:bodyPr wrap="none" rtlCol="0">
            <a:spAutoFit/>
          </a:bodyPr>
          <a:lstStyle/>
          <a:p>
            <a:r>
              <a:rPr lang="cs-CZ" sz="3600" b="1" dirty="0" smtClean="0"/>
              <a:t>30</a:t>
            </a:r>
            <a:endParaRPr lang="cs-CZ" sz="3600" b="1" dirty="0"/>
          </a:p>
        </p:txBody>
      </p:sp>
      <p:sp>
        <p:nvSpPr>
          <p:cNvPr id="23" name="TextovéPole 22"/>
          <p:cNvSpPr txBox="1"/>
          <p:nvPr/>
        </p:nvSpPr>
        <p:spPr>
          <a:xfrm>
            <a:off x="5602291" y="5354325"/>
            <a:ext cx="652743" cy="646331"/>
          </a:xfrm>
          <a:prstGeom prst="rect">
            <a:avLst/>
          </a:prstGeom>
          <a:noFill/>
        </p:spPr>
        <p:txBody>
          <a:bodyPr wrap="none" rtlCol="0">
            <a:spAutoFit/>
          </a:bodyPr>
          <a:lstStyle/>
          <a:p>
            <a:r>
              <a:rPr lang="cs-CZ" sz="3600" b="1" dirty="0" smtClean="0"/>
              <a:t>34</a:t>
            </a:r>
            <a:endParaRPr lang="cs-CZ" sz="3600" b="1" dirty="0"/>
          </a:p>
        </p:txBody>
      </p:sp>
      <p:sp>
        <p:nvSpPr>
          <p:cNvPr id="24" name="TextovéPole 23"/>
          <p:cNvSpPr txBox="1"/>
          <p:nvPr/>
        </p:nvSpPr>
        <p:spPr>
          <a:xfrm>
            <a:off x="7719576" y="3382971"/>
            <a:ext cx="652743" cy="646331"/>
          </a:xfrm>
          <a:prstGeom prst="rect">
            <a:avLst/>
          </a:prstGeom>
          <a:noFill/>
        </p:spPr>
        <p:txBody>
          <a:bodyPr wrap="none" rtlCol="0">
            <a:spAutoFit/>
          </a:bodyPr>
          <a:lstStyle/>
          <a:p>
            <a:r>
              <a:rPr lang="cs-CZ" sz="3600" b="1" dirty="0" smtClean="0"/>
              <a:t>33</a:t>
            </a:r>
            <a:endParaRPr lang="cs-CZ" sz="3600" b="1" dirty="0"/>
          </a:p>
        </p:txBody>
      </p:sp>
    </p:spTree>
    <p:extLst>
      <p:ext uri="{BB962C8B-B14F-4D97-AF65-F5344CB8AC3E}">
        <p14:creationId xmlns:p14="http://schemas.microsoft.com/office/powerpoint/2010/main" val="708974993"/>
      </p:ext>
    </p:extLst>
  </p:cSld>
  <p:clrMapOvr>
    <a:masterClrMapping/>
  </p:clrMapOvr>
  <p:timing>
    <p:tnLst>
      <p:par>
        <p:cTn id="1" dur="indefinite" restart="never" nodeType="tmRoot">
          <p:childTnLst>
            <p:seq concurrent="1" nextAc="seek">
              <p:cTn id="2" restart="whenNotActive" fill="hold" evtFilter="cancelBubble" nodeType="interactiveSeq">
                <p:stCondLst>
                  <p:cond evt="onClick" delay="0">
                    <p:tgtEl>
                      <p:spTgt spid="5"/>
                    </p:tgtEl>
                  </p:cond>
                </p:stCondLst>
                <p:endSync evt="end" delay="0">
                  <p:rtn val="all"/>
                </p:endSync>
                <p:childTnLst>
                  <p:par>
                    <p:cTn id="3" fill="hold">
                      <p:stCondLst>
                        <p:cond delay="0"/>
                      </p:stCondLst>
                      <p:childTnLst>
                        <p:par>
                          <p:cTn id="4" fill="hold">
                            <p:stCondLst>
                              <p:cond delay="0"/>
                            </p:stCondLst>
                            <p:childTnLst>
                              <p:par>
                                <p:cTn id="5" presetID="42" presetClass="path" presetSubtype="0" accel="50000" decel="50000" fill="hold" grpId="0" nodeType="clickEffect">
                                  <p:stCondLst>
                                    <p:cond delay="0"/>
                                  </p:stCondLst>
                                  <p:childTnLst>
                                    <p:animMotion origin="layout" path="M -0.00539 -0.01041 L 0.22552 -0.32501 " pathEditMode="relative" rAng="0" ptsTypes="AA">
                                      <p:cBhvr>
                                        <p:cTn id="6" dur="2000" fill="hold"/>
                                        <p:tgtEl>
                                          <p:spTgt spid="5"/>
                                        </p:tgtEl>
                                        <p:attrNameLst>
                                          <p:attrName>ppt_x</p:attrName>
                                          <p:attrName>ppt_y</p:attrName>
                                        </p:attrNameLst>
                                      </p:cBhvr>
                                      <p:rCtr x="11545" y="-15730"/>
                                    </p:animMotion>
                                  </p:childTnLst>
                                </p:cTn>
                              </p:par>
                            </p:childTnLst>
                          </p:cTn>
                        </p:par>
                      </p:childTnLst>
                    </p:cTn>
                  </p:par>
                </p:childTnLst>
              </p:cTn>
              <p:nextCondLst>
                <p:cond evt="onClick" delay="0">
                  <p:tgtEl>
                    <p:spTgt spid="5"/>
                  </p:tgtEl>
                </p:cond>
              </p:nextCondLst>
            </p:seq>
            <p:seq concurrent="1" nextAc="seek">
              <p:cTn id="7" restart="whenNotActive" fill="hold" evtFilter="cancelBubble" nodeType="interactiveSeq">
                <p:stCondLst>
                  <p:cond evt="onClick" delay="0">
                    <p:tgtEl>
                      <p:spTgt spid="20"/>
                    </p:tgtEl>
                  </p:cond>
                </p:stCondLst>
                <p:endSync evt="end" delay="0">
                  <p:rtn val="all"/>
                </p:endSync>
                <p:childTnLst>
                  <p:par>
                    <p:cTn id="8" fill="hold">
                      <p:stCondLst>
                        <p:cond delay="0"/>
                      </p:stCondLst>
                      <p:childTnLst>
                        <p:par>
                          <p:cTn id="9" fill="hold">
                            <p:stCondLst>
                              <p:cond delay="0"/>
                            </p:stCondLst>
                            <p:childTnLst>
                              <p:par>
                                <p:cTn id="10" presetID="42" presetClass="path" presetSubtype="0" accel="50000" decel="50000" fill="hold" grpId="0" nodeType="clickEffect">
                                  <p:stCondLst>
                                    <p:cond delay="0"/>
                                  </p:stCondLst>
                                  <p:childTnLst>
                                    <p:animMotion origin="layout" path="M -1.38889E-6 -2.01018E-6 L 0.18264 -0.30627 " pathEditMode="relative" rAng="0" ptsTypes="AA">
                                      <p:cBhvr>
                                        <p:cTn id="11" dur="2000" fill="hold"/>
                                        <p:tgtEl>
                                          <p:spTgt spid="20"/>
                                        </p:tgtEl>
                                        <p:attrNameLst>
                                          <p:attrName>ppt_x</p:attrName>
                                          <p:attrName>ppt_y</p:attrName>
                                        </p:attrNameLst>
                                      </p:cBhvr>
                                      <p:rCtr x="9132" y="-15313"/>
                                    </p:animMotion>
                                  </p:childTnLst>
                                </p:cTn>
                              </p:par>
                            </p:childTnLst>
                          </p:cTn>
                        </p:par>
                      </p:childTnLst>
                    </p:cTn>
                  </p:par>
                </p:childTnLst>
              </p:cTn>
              <p:nextCondLst>
                <p:cond evt="onClick" delay="0">
                  <p:tgtEl>
                    <p:spTgt spid="20"/>
                  </p:tgtEl>
                </p:cond>
              </p:nextCondLst>
            </p:seq>
            <p:seq concurrent="1" nextAc="seek">
              <p:cTn id="12" restart="whenNotActive" fill="hold" evtFilter="cancelBubble" nodeType="interactiveSeq">
                <p:stCondLst>
                  <p:cond evt="onClick" delay="0">
                    <p:tgtEl>
                      <p:spTgt spid="21"/>
                    </p:tgtEl>
                  </p:cond>
                </p:stCondLst>
                <p:endSync evt="end" delay="0">
                  <p:rtn val="all"/>
                </p:endSync>
                <p:childTnLst>
                  <p:par>
                    <p:cTn id="13" fill="hold">
                      <p:stCondLst>
                        <p:cond delay="0"/>
                      </p:stCondLst>
                      <p:childTnLst>
                        <p:par>
                          <p:cTn id="14" fill="hold">
                            <p:stCondLst>
                              <p:cond delay="0"/>
                            </p:stCondLst>
                            <p:childTnLst>
                              <p:par>
                                <p:cTn id="15" presetID="42" presetClass="path" presetSubtype="0" accel="50000" decel="50000" fill="hold" grpId="0" nodeType="clickEffect">
                                  <p:stCondLst>
                                    <p:cond delay="0"/>
                                  </p:stCondLst>
                                  <p:childTnLst>
                                    <p:animMotion origin="layout" path="M -0.02205 0.00092 L 0.17482 -0.45039 " pathEditMode="relative" rAng="0" ptsTypes="AA">
                                      <p:cBhvr>
                                        <p:cTn id="16" dur="2000" fill="hold"/>
                                        <p:tgtEl>
                                          <p:spTgt spid="21"/>
                                        </p:tgtEl>
                                        <p:attrNameLst>
                                          <p:attrName>ppt_x</p:attrName>
                                          <p:attrName>ppt_y</p:attrName>
                                        </p:attrNameLst>
                                      </p:cBhvr>
                                      <p:rCtr x="9844" y="-22577"/>
                                    </p:animMotion>
                                  </p:childTnLst>
                                </p:cTn>
                              </p:par>
                            </p:childTnLst>
                          </p:cTn>
                        </p:par>
                      </p:childTnLst>
                    </p:cTn>
                  </p:par>
                </p:childTnLst>
              </p:cTn>
              <p:nextCondLst>
                <p:cond evt="onClick" delay="0">
                  <p:tgtEl>
                    <p:spTgt spid="21"/>
                  </p:tgtEl>
                </p:cond>
              </p:nextCondLst>
            </p:seq>
            <p:seq concurrent="1" nextAc="seek">
              <p:cTn id="17" restart="whenNotActive" fill="hold" evtFilter="cancelBubble" nodeType="interactiveSeq">
                <p:stCondLst>
                  <p:cond evt="onClick" delay="0">
                    <p:tgtEl>
                      <p:spTgt spid="22"/>
                    </p:tgtEl>
                  </p:cond>
                </p:stCondLst>
                <p:endSync evt="end" delay="0">
                  <p:rtn val="all"/>
                </p:endSync>
                <p:childTnLst>
                  <p:par>
                    <p:cTn id="18" fill="hold">
                      <p:stCondLst>
                        <p:cond delay="0"/>
                      </p:stCondLst>
                      <p:childTnLst>
                        <p:par>
                          <p:cTn id="19" fill="hold">
                            <p:stCondLst>
                              <p:cond delay="0"/>
                            </p:stCondLst>
                            <p:childTnLst>
                              <p:par>
                                <p:cTn id="20" presetID="42" presetClass="path" presetSubtype="0" accel="50000" decel="50000" fill="hold" grpId="0" nodeType="clickEffect">
                                  <p:stCondLst>
                                    <p:cond delay="0"/>
                                  </p:stCondLst>
                                  <p:childTnLst>
                                    <p:animMotion origin="layout" path="M -3.61111E-6 -6.93963E-7 L 0.2915 -0.62272 " pathEditMode="relative" rAng="0" ptsTypes="AA">
                                      <p:cBhvr>
                                        <p:cTn id="21" dur="2000" fill="hold"/>
                                        <p:tgtEl>
                                          <p:spTgt spid="22"/>
                                        </p:tgtEl>
                                        <p:attrNameLst>
                                          <p:attrName>ppt_x</p:attrName>
                                          <p:attrName>ppt_y</p:attrName>
                                        </p:attrNameLst>
                                      </p:cBhvr>
                                      <p:rCtr x="14566" y="-31136"/>
                                    </p:animMotion>
                                  </p:childTnLst>
                                </p:cTn>
                              </p:par>
                            </p:childTnLst>
                          </p:cTn>
                        </p:par>
                      </p:childTnLst>
                    </p:cTn>
                  </p:par>
                </p:childTnLst>
              </p:cTn>
              <p:nextCondLst>
                <p:cond evt="onClick" delay="0">
                  <p:tgtEl>
                    <p:spTgt spid="22"/>
                  </p:tgtEl>
                </p:cond>
              </p:nextCondLst>
            </p:seq>
            <p:seq concurrent="1" nextAc="seek">
              <p:cTn id="22" restart="whenNotActive" fill="hold" evtFilter="cancelBubble" nodeType="interactiveSeq">
                <p:stCondLst>
                  <p:cond evt="onClick" delay="0">
                    <p:tgtEl>
                      <p:spTgt spid="23"/>
                    </p:tgtEl>
                  </p:cond>
                </p:stCondLst>
                <p:endSync evt="end" delay="0">
                  <p:rtn val="all"/>
                </p:endSync>
                <p:childTnLst>
                  <p:par>
                    <p:cTn id="23" fill="hold">
                      <p:stCondLst>
                        <p:cond delay="0"/>
                      </p:stCondLst>
                      <p:childTnLst>
                        <p:par>
                          <p:cTn id="24" fill="hold">
                            <p:stCondLst>
                              <p:cond delay="0"/>
                            </p:stCondLst>
                            <p:childTnLst>
                              <p:par>
                                <p:cTn id="25" presetID="42" presetClass="path" presetSubtype="0" accel="50000" decel="50000" fill="hold" grpId="0" nodeType="clickEffect">
                                  <p:stCondLst>
                                    <p:cond delay="0"/>
                                  </p:stCondLst>
                                  <p:childTnLst>
                                    <p:animMotion origin="layout" path="M -0.01232 -0.01133 L 0.22396 -0.17927 " pathEditMode="relative" rAng="0" ptsTypes="AA">
                                      <p:cBhvr>
                                        <p:cTn id="26" dur="2000" fill="hold"/>
                                        <p:tgtEl>
                                          <p:spTgt spid="23"/>
                                        </p:tgtEl>
                                        <p:attrNameLst>
                                          <p:attrName>ppt_x</p:attrName>
                                          <p:attrName>ppt_y</p:attrName>
                                        </p:attrNameLst>
                                      </p:cBhvr>
                                      <p:rCtr x="11806" y="-8397"/>
                                    </p:animMotion>
                                  </p:childTnLst>
                                </p:cTn>
                              </p:par>
                            </p:childTnLst>
                          </p:cTn>
                        </p:par>
                      </p:childTnLst>
                    </p:cTn>
                  </p:par>
                </p:childTnLst>
              </p:cTn>
              <p:nextCondLst>
                <p:cond evt="onClick" delay="0">
                  <p:tgtEl>
                    <p:spTgt spid="23"/>
                  </p:tgtEl>
                </p:cond>
              </p:nextCondLst>
            </p:seq>
          </p:childTnLst>
        </p:cTn>
      </p:par>
    </p:tnLst>
    <p:bldLst>
      <p:bldP spid="5" grpId="0"/>
      <p:bldP spid="20" grpId="0"/>
      <p:bldP spid="21" grpId="0"/>
      <p:bldP spid="22" grpId="0"/>
      <p:bldP spid="23" grpId="0"/>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ovéPole 2"/>
          <p:cNvSpPr txBox="1"/>
          <p:nvPr/>
        </p:nvSpPr>
        <p:spPr>
          <a:xfrm>
            <a:off x="395536" y="332656"/>
            <a:ext cx="3490314" cy="400110"/>
          </a:xfrm>
          <a:prstGeom prst="rect">
            <a:avLst/>
          </a:prstGeom>
          <a:noFill/>
        </p:spPr>
        <p:txBody>
          <a:bodyPr wrap="none" rtlCol="0">
            <a:spAutoFit/>
          </a:bodyPr>
          <a:lstStyle/>
          <a:p>
            <a:r>
              <a:rPr lang="cs-CZ" sz="2000" b="1" dirty="0" smtClean="0"/>
              <a:t>Dopiš číslo hned před, hned za.</a:t>
            </a:r>
            <a:endParaRPr lang="cs-CZ" sz="2000" b="1" dirty="0"/>
          </a:p>
        </p:txBody>
      </p:sp>
    </p:spTree>
    <p:extLst>
      <p:ext uri="{BB962C8B-B14F-4D97-AF65-F5344CB8AC3E}">
        <p14:creationId xmlns:p14="http://schemas.microsoft.com/office/powerpoint/2010/main" val="1244091974"/>
      </p:ext>
    </p:extLst>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lačítko akce: Vlastní 1">
            <a:hlinkClick r:id="" action="ppaction://noaction" highlightClick="1"/>
          </p:cNvPr>
          <p:cNvSpPr/>
          <p:nvPr/>
        </p:nvSpPr>
        <p:spPr>
          <a:xfrm>
            <a:off x="0" y="0"/>
            <a:ext cx="9144000" cy="6858000"/>
          </a:xfrm>
          <a:prstGeom prst="actionButtonBlank">
            <a:avLst/>
          </a:prstGeom>
          <a:solidFill>
            <a:srgbClr val="F9F98B"/>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cs-CZ"/>
          </a:p>
        </p:txBody>
      </p:sp>
      <p:sp>
        <p:nvSpPr>
          <p:cNvPr id="4" name="Obdélník 3"/>
          <p:cNvSpPr/>
          <p:nvPr/>
        </p:nvSpPr>
        <p:spPr>
          <a:xfrm>
            <a:off x="1521516" y="1268760"/>
            <a:ext cx="936104" cy="936104"/>
          </a:xfrm>
          <a:prstGeom prst="rect">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cs-CZ" sz="5400" b="1" dirty="0" smtClean="0">
                <a:solidFill>
                  <a:srgbClr val="0070C0"/>
                </a:solidFill>
              </a:rPr>
              <a:t>27</a:t>
            </a:r>
            <a:endParaRPr lang="cs-CZ" sz="5400" b="1" dirty="0">
              <a:solidFill>
                <a:srgbClr val="0070C0"/>
              </a:solidFill>
            </a:endParaRPr>
          </a:p>
        </p:txBody>
      </p:sp>
      <p:cxnSp>
        <p:nvCxnSpPr>
          <p:cNvPr id="11" name="Přímá spojnice 10"/>
          <p:cNvCxnSpPr/>
          <p:nvPr/>
        </p:nvCxnSpPr>
        <p:spPr>
          <a:xfrm>
            <a:off x="395536" y="2178473"/>
            <a:ext cx="720080" cy="0"/>
          </a:xfrm>
          <a:prstGeom prst="line">
            <a:avLst/>
          </a:prstGeom>
          <a:ln>
            <a:solidFill>
              <a:srgbClr val="FF0000"/>
            </a:solidFill>
          </a:ln>
        </p:spPr>
        <p:style>
          <a:lnRef idx="3">
            <a:schemeClr val="accent1"/>
          </a:lnRef>
          <a:fillRef idx="0">
            <a:schemeClr val="accent1"/>
          </a:fillRef>
          <a:effectRef idx="2">
            <a:schemeClr val="accent1"/>
          </a:effectRef>
          <a:fontRef idx="minor">
            <a:schemeClr val="tx1"/>
          </a:fontRef>
        </p:style>
      </p:cxnSp>
      <p:cxnSp>
        <p:nvCxnSpPr>
          <p:cNvPr id="13" name="Přímá spojnice 12"/>
          <p:cNvCxnSpPr/>
          <p:nvPr/>
        </p:nvCxnSpPr>
        <p:spPr>
          <a:xfrm>
            <a:off x="2699792" y="2178473"/>
            <a:ext cx="864096" cy="0"/>
          </a:xfrm>
          <a:prstGeom prst="line">
            <a:avLst/>
          </a:prstGeom>
          <a:ln>
            <a:solidFill>
              <a:srgbClr val="FF0000"/>
            </a:solidFill>
          </a:ln>
        </p:spPr>
        <p:style>
          <a:lnRef idx="3">
            <a:schemeClr val="accent1"/>
          </a:lnRef>
          <a:fillRef idx="0">
            <a:schemeClr val="accent1"/>
          </a:fillRef>
          <a:effectRef idx="2">
            <a:schemeClr val="accent1"/>
          </a:effectRef>
          <a:fontRef idx="minor">
            <a:schemeClr val="tx1"/>
          </a:fontRef>
        </p:style>
      </p:cxnSp>
      <p:sp>
        <p:nvSpPr>
          <p:cNvPr id="15" name="Obdélník 14"/>
          <p:cNvSpPr/>
          <p:nvPr/>
        </p:nvSpPr>
        <p:spPr>
          <a:xfrm>
            <a:off x="1462281" y="3068960"/>
            <a:ext cx="936104" cy="936104"/>
          </a:xfrm>
          <a:prstGeom prst="rect">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cs-CZ" sz="5400" b="1" dirty="0" smtClean="0">
                <a:solidFill>
                  <a:srgbClr val="0070C0"/>
                </a:solidFill>
              </a:rPr>
              <a:t>25</a:t>
            </a:r>
            <a:endParaRPr lang="cs-CZ" sz="5400" b="1" dirty="0">
              <a:solidFill>
                <a:srgbClr val="0070C0"/>
              </a:solidFill>
            </a:endParaRPr>
          </a:p>
        </p:txBody>
      </p:sp>
      <p:cxnSp>
        <p:nvCxnSpPr>
          <p:cNvPr id="16" name="Přímá spojnice 15"/>
          <p:cNvCxnSpPr/>
          <p:nvPr/>
        </p:nvCxnSpPr>
        <p:spPr>
          <a:xfrm>
            <a:off x="4864482" y="3789040"/>
            <a:ext cx="720080" cy="0"/>
          </a:xfrm>
          <a:prstGeom prst="line">
            <a:avLst/>
          </a:prstGeom>
          <a:ln>
            <a:solidFill>
              <a:srgbClr val="FF0000"/>
            </a:solidFill>
          </a:ln>
        </p:spPr>
        <p:style>
          <a:lnRef idx="3">
            <a:schemeClr val="accent1"/>
          </a:lnRef>
          <a:fillRef idx="0">
            <a:schemeClr val="accent1"/>
          </a:fillRef>
          <a:effectRef idx="2">
            <a:schemeClr val="accent1"/>
          </a:effectRef>
          <a:fontRef idx="minor">
            <a:schemeClr val="tx1"/>
          </a:fontRef>
        </p:style>
      </p:cxnSp>
      <p:cxnSp>
        <p:nvCxnSpPr>
          <p:cNvPr id="17" name="Přímá spojnice 16"/>
          <p:cNvCxnSpPr/>
          <p:nvPr/>
        </p:nvCxnSpPr>
        <p:spPr>
          <a:xfrm>
            <a:off x="7236296" y="3717032"/>
            <a:ext cx="864096" cy="0"/>
          </a:xfrm>
          <a:prstGeom prst="line">
            <a:avLst/>
          </a:prstGeom>
          <a:ln>
            <a:solidFill>
              <a:srgbClr val="FF0000"/>
            </a:solidFill>
          </a:ln>
        </p:spPr>
        <p:style>
          <a:lnRef idx="3">
            <a:schemeClr val="accent1"/>
          </a:lnRef>
          <a:fillRef idx="0">
            <a:schemeClr val="accent1"/>
          </a:fillRef>
          <a:effectRef idx="2">
            <a:schemeClr val="accent1"/>
          </a:effectRef>
          <a:fontRef idx="minor">
            <a:schemeClr val="tx1"/>
          </a:fontRef>
        </p:style>
      </p:cxnSp>
      <p:sp>
        <p:nvSpPr>
          <p:cNvPr id="18" name="Obdélník 17"/>
          <p:cNvSpPr/>
          <p:nvPr/>
        </p:nvSpPr>
        <p:spPr>
          <a:xfrm>
            <a:off x="6023487" y="4941168"/>
            <a:ext cx="936104" cy="936104"/>
          </a:xfrm>
          <a:prstGeom prst="rect">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cs-CZ" sz="5400" b="1" dirty="0" smtClean="0">
                <a:solidFill>
                  <a:srgbClr val="0070C0"/>
                </a:solidFill>
              </a:rPr>
              <a:t>28</a:t>
            </a:r>
            <a:endParaRPr lang="cs-CZ" sz="5400" b="1" dirty="0">
              <a:solidFill>
                <a:srgbClr val="0070C0"/>
              </a:solidFill>
            </a:endParaRPr>
          </a:p>
        </p:txBody>
      </p:sp>
      <p:cxnSp>
        <p:nvCxnSpPr>
          <p:cNvPr id="19" name="Přímá spojnice 18"/>
          <p:cNvCxnSpPr/>
          <p:nvPr/>
        </p:nvCxnSpPr>
        <p:spPr>
          <a:xfrm>
            <a:off x="2699792" y="5627459"/>
            <a:ext cx="720080" cy="0"/>
          </a:xfrm>
          <a:prstGeom prst="line">
            <a:avLst/>
          </a:prstGeom>
          <a:ln>
            <a:solidFill>
              <a:srgbClr val="FF0000"/>
            </a:solidFill>
          </a:ln>
        </p:spPr>
        <p:style>
          <a:lnRef idx="3">
            <a:schemeClr val="accent1"/>
          </a:lnRef>
          <a:fillRef idx="0">
            <a:schemeClr val="accent1"/>
          </a:fillRef>
          <a:effectRef idx="2">
            <a:schemeClr val="accent1"/>
          </a:effectRef>
          <a:fontRef idx="minor">
            <a:schemeClr val="tx1"/>
          </a:fontRef>
        </p:style>
      </p:cxnSp>
      <p:cxnSp>
        <p:nvCxnSpPr>
          <p:cNvPr id="20" name="Přímá spojnice 19"/>
          <p:cNvCxnSpPr/>
          <p:nvPr/>
        </p:nvCxnSpPr>
        <p:spPr>
          <a:xfrm>
            <a:off x="2699792" y="3933056"/>
            <a:ext cx="864096" cy="0"/>
          </a:xfrm>
          <a:prstGeom prst="line">
            <a:avLst/>
          </a:prstGeom>
          <a:ln>
            <a:solidFill>
              <a:srgbClr val="FF0000"/>
            </a:solidFill>
          </a:ln>
        </p:spPr>
        <p:style>
          <a:lnRef idx="3">
            <a:schemeClr val="accent1"/>
          </a:lnRef>
          <a:fillRef idx="0">
            <a:schemeClr val="accent1"/>
          </a:fillRef>
          <a:effectRef idx="2">
            <a:schemeClr val="accent1"/>
          </a:effectRef>
          <a:fontRef idx="minor">
            <a:schemeClr val="tx1"/>
          </a:fontRef>
        </p:style>
      </p:cxnSp>
      <p:sp>
        <p:nvSpPr>
          <p:cNvPr id="21" name="Obdélník 20"/>
          <p:cNvSpPr/>
          <p:nvPr/>
        </p:nvSpPr>
        <p:spPr>
          <a:xfrm>
            <a:off x="5986012" y="2852936"/>
            <a:ext cx="936104" cy="936104"/>
          </a:xfrm>
          <a:prstGeom prst="rect">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cs-CZ" sz="5400" b="1" dirty="0" smtClean="0">
                <a:solidFill>
                  <a:srgbClr val="0070C0"/>
                </a:solidFill>
              </a:rPr>
              <a:t>26</a:t>
            </a:r>
            <a:endParaRPr lang="cs-CZ" sz="5400" b="1" dirty="0">
              <a:solidFill>
                <a:srgbClr val="0070C0"/>
              </a:solidFill>
            </a:endParaRPr>
          </a:p>
        </p:txBody>
      </p:sp>
      <p:cxnSp>
        <p:nvCxnSpPr>
          <p:cNvPr id="22" name="Přímá spojnice 21"/>
          <p:cNvCxnSpPr/>
          <p:nvPr/>
        </p:nvCxnSpPr>
        <p:spPr>
          <a:xfrm>
            <a:off x="326474" y="4005064"/>
            <a:ext cx="720080" cy="0"/>
          </a:xfrm>
          <a:prstGeom prst="line">
            <a:avLst/>
          </a:prstGeom>
          <a:ln>
            <a:solidFill>
              <a:srgbClr val="FF0000"/>
            </a:solidFill>
          </a:ln>
        </p:spPr>
        <p:style>
          <a:lnRef idx="3">
            <a:schemeClr val="accent1"/>
          </a:lnRef>
          <a:fillRef idx="0">
            <a:schemeClr val="accent1"/>
          </a:fillRef>
          <a:effectRef idx="2">
            <a:schemeClr val="accent1"/>
          </a:effectRef>
          <a:fontRef idx="minor">
            <a:schemeClr val="tx1"/>
          </a:fontRef>
        </p:style>
      </p:cxnSp>
      <p:cxnSp>
        <p:nvCxnSpPr>
          <p:cNvPr id="23" name="Přímá spojnice 22"/>
          <p:cNvCxnSpPr/>
          <p:nvPr/>
        </p:nvCxnSpPr>
        <p:spPr>
          <a:xfrm>
            <a:off x="7334452" y="5409220"/>
            <a:ext cx="864096" cy="0"/>
          </a:xfrm>
          <a:prstGeom prst="line">
            <a:avLst/>
          </a:prstGeom>
          <a:ln>
            <a:solidFill>
              <a:srgbClr val="FF0000"/>
            </a:solidFill>
          </a:ln>
        </p:spPr>
        <p:style>
          <a:lnRef idx="3">
            <a:schemeClr val="accent1"/>
          </a:lnRef>
          <a:fillRef idx="0">
            <a:schemeClr val="accent1"/>
          </a:fillRef>
          <a:effectRef idx="2">
            <a:schemeClr val="accent1"/>
          </a:effectRef>
          <a:fontRef idx="minor">
            <a:schemeClr val="tx1"/>
          </a:fontRef>
        </p:style>
      </p:cxnSp>
      <p:sp>
        <p:nvSpPr>
          <p:cNvPr id="24" name="Obdélník 23"/>
          <p:cNvSpPr/>
          <p:nvPr/>
        </p:nvSpPr>
        <p:spPr>
          <a:xfrm>
            <a:off x="1519534" y="4725144"/>
            <a:ext cx="936104" cy="936104"/>
          </a:xfrm>
          <a:prstGeom prst="rect">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cs-CZ" sz="5400" b="1" dirty="0" smtClean="0">
                <a:solidFill>
                  <a:srgbClr val="0070C0"/>
                </a:solidFill>
              </a:rPr>
              <a:t>29</a:t>
            </a:r>
            <a:endParaRPr lang="cs-CZ" sz="5400" b="1" dirty="0">
              <a:solidFill>
                <a:srgbClr val="0070C0"/>
              </a:solidFill>
            </a:endParaRPr>
          </a:p>
        </p:txBody>
      </p:sp>
      <p:cxnSp>
        <p:nvCxnSpPr>
          <p:cNvPr id="25" name="Přímá spojnice 24"/>
          <p:cNvCxnSpPr/>
          <p:nvPr/>
        </p:nvCxnSpPr>
        <p:spPr>
          <a:xfrm>
            <a:off x="326474" y="5589240"/>
            <a:ext cx="720080" cy="0"/>
          </a:xfrm>
          <a:prstGeom prst="line">
            <a:avLst/>
          </a:prstGeom>
          <a:ln>
            <a:solidFill>
              <a:srgbClr val="FF0000"/>
            </a:solidFill>
          </a:ln>
        </p:spPr>
        <p:style>
          <a:lnRef idx="3">
            <a:schemeClr val="accent1"/>
          </a:lnRef>
          <a:fillRef idx="0">
            <a:schemeClr val="accent1"/>
          </a:fillRef>
          <a:effectRef idx="2">
            <a:schemeClr val="accent1"/>
          </a:effectRef>
          <a:fontRef idx="minor">
            <a:schemeClr val="tx1"/>
          </a:fontRef>
        </p:style>
      </p:cxnSp>
      <p:cxnSp>
        <p:nvCxnSpPr>
          <p:cNvPr id="26" name="Přímá spojnice 25"/>
          <p:cNvCxnSpPr/>
          <p:nvPr/>
        </p:nvCxnSpPr>
        <p:spPr>
          <a:xfrm>
            <a:off x="4572000" y="5431656"/>
            <a:ext cx="864096" cy="0"/>
          </a:xfrm>
          <a:prstGeom prst="line">
            <a:avLst/>
          </a:prstGeom>
          <a:ln>
            <a:solidFill>
              <a:srgbClr val="FF0000"/>
            </a:solidFill>
          </a:ln>
        </p:spPr>
        <p:style>
          <a:lnRef idx="3">
            <a:schemeClr val="accent1"/>
          </a:lnRef>
          <a:fillRef idx="0">
            <a:schemeClr val="accent1"/>
          </a:fillRef>
          <a:effectRef idx="2">
            <a:schemeClr val="accent1"/>
          </a:effectRef>
          <a:fontRef idx="minor">
            <a:schemeClr val="tx1"/>
          </a:fontRef>
        </p:style>
      </p:cxnSp>
      <p:sp>
        <p:nvSpPr>
          <p:cNvPr id="27" name="Obdélník 26"/>
          <p:cNvSpPr/>
          <p:nvPr/>
        </p:nvSpPr>
        <p:spPr>
          <a:xfrm>
            <a:off x="6012160" y="1105508"/>
            <a:ext cx="936104" cy="936104"/>
          </a:xfrm>
          <a:prstGeom prst="rect">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cs-CZ" sz="5400" b="1" dirty="0" smtClean="0">
                <a:solidFill>
                  <a:srgbClr val="0070C0"/>
                </a:solidFill>
              </a:rPr>
              <a:t>24</a:t>
            </a:r>
            <a:endParaRPr lang="cs-CZ" sz="5400" b="1" dirty="0">
              <a:solidFill>
                <a:srgbClr val="0070C0"/>
              </a:solidFill>
            </a:endParaRPr>
          </a:p>
        </p:txBody>
      </p:sp>
      <p:cxnSp>
        <p:nvCxnSpPr>
          <p:cNvPr id="28" name="Přímá spojnice 27"/>
          <p:cNvCxnSpPr/>
          <p:nvPr/>
        </p:nvCxnSpPr>
        <p:spPr>
          <a:xfrm>
            <a:off x="4886180" y="2029522"/>
            <a:ext cx="720080" cy="0"/>
          </a:xfrm>
          <a:prstGeom prst="line">
            <a:avLst/>
          </a:prstGeom>
          <a:ln>
            <a:solidFill>
              <a:srgbClr val="FF0000"/>
            </a:solidFill>
          </a:ln>
        </p:spPr>
        <p:style>
          <a:lnRef idx="3">
            <a:schemeClr val="accent1"/>
          </a:lnRef>
          <a:fillRef idx="0">
            <a:schemeClr val="accent1"/>
          </a:fillRef>
          <a:effectRef idx="2">
            <a:schemeClr val="accent1"/>
          </a:effectRef>
          <a:fontRef idx="minor">
            <a:schemeClr val="tx1"/>
          </a:fontRef>
        </p:style>
      </p:cxnSp>
      <p:cxnSp>
        <p:nvCxnSpPr>
          <p:cNvPr id="29" name="Přímá spojnice 28"/>
          <p:cNvCxnSpPr/>
          <p:nvPr/>
        </p:nvCxnSpPr>
        <p:spPr>
          <a:xfrm>
            <a:off x="7270847" y="1988840"/>
            <a:ext cx="864096" cy="0"/>
          </a:xfrm>
          <a:prstGeom prst="line">
            <a:avLst/>
          </a:prstGeom>
          <a:ln>
            <a:solidFill>
              <a:srgbClr val="FF0000"/>
            </a:solidFill>
          </a:ln>
        </p:spPr>
        <p:style>
          <a:lnRef idx="3">
            <a:schemeClr val="accent1"/>
          </a:lnRef>
          <a:fillRef idx="0">
            <a:schemeClr val="accent1"/>
          </a:fillRef>
          <a:effectRef idx="2">
            <a:schemeClr val="accent1"/>
          </a:effectRef>
          <a:fontRef idx="minor">
            <a:schemeClr val="tx1"/>
          </a:fontRef>
        </p:style>
      </p:cxnSp>
    </p:spTree>
    <p:extLst>
      <p:ext uri="{BB962C8B-B14F-4D97-AF65-F5344CB8AC3E}">
        <p14:creationId xmlns:p14="http://schemas.microsoft.com/office/powerpoint/2010/main" val="2719217087"/>
      </p:ext>
    </p:extLst>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lačítko akce: Vlastní 2">
            <a:hlinkClick r:id="" action="ppaction://noaction" highlightClick="1"/>
          </p:cNvPr>
          <p:cNvSpPr/>
          <p:nvPr/>
        </p:nvSpPr>
        <p:spPr>
          <a:xfrm>
            <a:off x="0" y="0"/>
            <a:ext cx="9144000" cy="6858000"/>
          </a:xfrm>
          <a:prstGeom prst="actionButtonBlank">
            <a:avLst/>
          </a:prstGeom>
          <a:blipFill>
            <a:blip r:embed="rId2"/>
            <a:tile tx="0" ty="0" sx="100000" sy="100000" flip="none" algn="tl"/>
          </a:blip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cs-CZ"/>
          </a:p>
        </p:txBody>
      </p:sp>
      <p:sp>
        <p:nvSpPr>
          <p:cNvPr id="4" name="Obdélník 3"/>
          <p:cNvSpPr/>
          <p:nvPr/>
        </p:nvSpPr>
        <p:spPr>
          <a:xfrm>
            <a:off x="1521516" y="1268760"/>
            <a:ext cx="936104" cy="936104"/>
          </a:xfrm>
          <a:prstGeom prst="rect">
            <a:avLst/>
          </a:prstGeom>
          <a:solidFill>
            <a:schemeClr val="bg1"/>
          </a:solidFill>
          <a:ln>
            <a:solidFill>
              <a:srgbClr val="0070C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cs-CZ" sz="5400" b="1" dirty="0" smtClean="0">
                <a:solidFill>
                  <a:srgbClr val="B02087"/>
                </a:solidFill>
              </a:rPr>
              <a:t>36</a:t>
            </a:r>
            <a:endParaRPr lang="cs-CZ" sz="5400" b="1" dirty="0">
              <a:solidFill>
                <a:srgbClr val="B02087"/>
              </a:solidFill>
            </a:endParaRPr>
          </a:p>
        </p:txBody>
      </p:sp>
      <p:cxnSp>
        <p:nvCxnSpPr>
          <p:cNvPr id="11" name="Přímá spojnice 10"/>
          <p:cNvCxnSpPr/>
          <p:nvPr/>
        </p:nvCxnSpPr>
        <p:spPr>
          <a:xfrm>
            <a:off x="395536" y="2178473"/>
            <a:ext cx="720080" cy="0"/>
          </a:xfrm>
          <a:prstGeom prst="line">
            <a:avLst/>
          </a:prstGeom>
          <a:ln>
            <a:solidFill>
              <a:schemeClr val="tx1"/>
            </a:solidFill>
          </a:ln>
        </p:spPr>
        <p:style>
          <a:lnRef idx="3">
            <a:schemeClr val="accent1"/>
          </a:lnRef>
          <a:fillRef idx="0">
            <a:schemeClr val="accent1"/>
          </a:fillRef>
          <a:effectRef idx="2">
            <a:schemeClr val="accent1"/>
          </a:effectRef>
          <a:fontRef idx="minor">
            <a:schemeClr val="tx1"/>
          </a:fontRef>
        </p:style>
      </p:cxnSp>
      <p:cxnSp>
        <p:nvCxnSpPr>
          <p:cNvPr id="13" name="Přímá spojnice 12"/>
          <p:cNvCxnSpPr/>
          <p:nvPr/>
        </p:nvCxnSpPr>
        <p:spPr>
          <a:xfrm>
            <a:off x="2699792" y="2178473"/>
            <a:ext cx="864096" cy="0"/>
          </a:xfrm>
          <a:prstGeom prst="line">
            <a:avLst/>
          </a:prstGeom>
          <a:ln>
            <a:solidFill>
              <a:schemeClr val="tx1"/>
            </a:solidFill>
          </a:ln>
        </p:spPr>
        <p:style>
          <a:lnRef idx="3">
            <a:schemeClr val="accent1"/>
          </a:lnRef>
          <a:fillRef idx="0">
            <a:schemeClr val="accent1"/>
          </a:fillRef>
          <a:effectRef idx="2">
            <a:schemeClr val="accent1"/>
          </a:effectRef>
          <a:fontRef idx="minor">
            <a:schemeClr val="tx1"/>
          </a:fontRef>
        </p:style>
      </p:cxnSp>
      <p:sp>
        <p:nvSpPr>
          <p:cNvPr id="15" name="Obdélník 14"/>
          <p:cNvSpPr/>
          <p:nvPr/>
        </p:nvSpPr>
        <p:spPr>
          <a:xfrm>
            <a:off x="1462281" y="3068960"/>
            <a:ext cx="936104" cy="936104"/>
          </a:xfrm>
          <a:prstGeom prst="rect">
            <a:avLst/>
          </a:prstGeom>
          <a:solidFill>
            <a:schemeClr val="bg1"/>
          </a:solidFill>
          <a:ln>
            <a:solidFill>
              <a:srgbClr val="0070C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cs-CZ" sz="5400" b="1" dirty="0" smtClean="0">
                <a:solidFill>
                  <a:srgbClr val="B02087"/>
                </a:solidFill>
              </a:rPr>
              <a:t>39</a:t>
            </a:r>
            <a:endParaRPr lang="cs-CZ" sz="5400" b="1" dirty="0">
              <a:solidFill>
                <a:srgbClr val="B02087"/>
              </a:solidFill>
            </a:endParaRPr>
          </a:p>
        </p:txBody>
      </p:sp>
      <p:cxnSp>
        <p:nvCxnSpPr>
          <p:cNvPr id="16" name="Přímá spojnice 15"/>
          <p:cNvCxnSpPr/>
          <p:nvPr/>
        </p:nvCxnSpPr>
        <p:spPr>
          <a:xfrm>
            <a:off x="4864482" y="3789040"/>
            <a:ext cx="720080" cy="0"/>
          </a:xfrm>
          <a:prstGeom prst="line">
            <a:avLst/>
          </a:prstGeom>
          <a:ln>
            <a:solidFill>
              <a:schemeClr val="tx1"/>
            </a:solidFill>
          </a:ln>
        </p:spPr>
        <p:style>
          <a:lnRef idx="3">
            <a:schemeClr val="accent1"/>
          </a:lnRef>
          <a:fillRef idx="0">
            <a:schemeClr val="accent1"/>
          </a:fillRef>
          <a:effectRef idx="2">
            <a:schemeClr val="accent1"/>
          </a:effectRef>
          <a:fontRef idx="minor">
            <a:schemeClr val="tx1"/>
          </a:fontRef>
        </p:style>
      </p:cxnSp>
      <p:cxnSp>
        <p:nvCxnSpPr>
          <p:cNvPr id="17" name="Přímá spojnice 16"/>
          <p:cNvCxnSpPr/>
          <p:nvPr/>
        </p:nvCxnSpPr>
        <p:spPr>
          <a:xfrm>
            <a:off x="7236296" y="3717032"/>
            <a:ext cx="864096" cy="0"/>
          </a:xfrm>
          <a:prstGeom prst="line">
            <a:avLst/>
          </a:prstGeom>
          <a:ln>
            <a:solidFill>
              <a:schemeClr val="tx1"/>
            </a:solidFill>
          </a:ln>
        </p:spPr>
        <p:style>
          <a:lnRef idx="3">
            <a:schemeClr val="accent1"/>
          </a:lnRef>
          <a:fillRef idx="0">
            <a:schemeClr val="accent1"/>
          </a:fillRef>
          <a:effectRef idx="2">
            <a:schemeClr val="accent1"/>
          </a:effectRef>
          <a:fontRef idx="minor">
            <a:schemeClr val="tx1"/>
          </a:fontRef>
        </p:style>
      </p:cxnSp>
      <p:sp>
        <p:nvSpPr>
          <p:cNvPr id="18" name="Obdélník 17"/>
          <p:cNvSpPr/>
          <p:nvPr/>
        </p:nvSpPr>
        <p:spPr>
          <a:xfrm>
            <a:off x="6023487" y="4941168"/>
            <a:ext cx="936104" cy="936104"/>
          </a:xfrm>
          <a:prstGeom prst="rect">
            <a:avLst/>
          </a:prstGeom>
          <a:solidFill>
            <a:schemeClr val="bg1"/>
          </a:solidFill>
          <a:ln>
            <a:solidFill>
              <a:srgbClr val="0070C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cs-CZ" sz="5400" b="1" dirty="0" smtClean="0">
                <a:solidFill>
                  <a:srgbClr val="B02087"/>
                </a:solidFill>
              </a:rPr>
              <a:t>31</a:t>
            </a:r>
            <a:endParaRPr lang="cs-CZ" sz="5400" b="1" dirty="0">
              <a:solidFill>
                <a:srgbClr val="B02087"/>
              </a:solidFill>
            </a:endParaRPr>
          </a:p>
        </p:txBody>
      </p:sp>
      <p:cxnSp>
        <p:nvCxnSpPr>
          <p:cNvPr id="19" name="Přímá spojnice 18"/>
          <p:cNvCxnSpPr/>
          <p:nvPr/>
        </p:nvCxnSpPr>
        <p:spPr>
          <a:xfrm>
            <a:off x="2699792" y="5627459"/>
            <a:ext cx="720080" cy="0"/>
          </a:xfrm>
          <a:prstGeom prst="line">
            <a:avLst/>
          </a:prstGeom>
          <a:ln>
            <a:solidFill>
              <a:schemeClr val="tx1"/>
            </a:solidFill>
          </a:ln>
        </p:spPr>
        <p:style>
          <a:lnRef idx="3">
            <a:schemeClr val="accent1"/>
          </a:lnRef>
          <a:fillRef idx="0">
            <a:schemeClr val="accent1"/>
          </a:fillRef>
          <a:effectRef idx="2">
            <a:schemeClr val="accent1"/>
          </a:effectRef>
          <a:fontRef idx="minor">
            <a:schemeClr val="tx1"/>
          </a:fontRef>
        </p:style>
      </p:cxnSp>
      <p:cxnSp>
        <p:nvCxnSpPr>
          <p:cNvPr id="20" name="Přímá spojnice 19"/>
          <p:cNvCxnSpPr/>
          <p:nvPr/>
        </p:nvCxnSpPr>
        <p:spPr>
          <a:xfrm>
            <a:off x="2699792" y="3933056"/>
            <a:ext cx="864096" cy="0"/>
          </a:xfrm>
          <a:prstGeom prst="line">
            <a:avLst/>
          </a:prstGeom>
          <a:ln>
            <a:solidFill>
              <a:schemeClr val="tx1"/>
            </a:solidFill>
          </a:ln>
        </p:spPr>
        <p:style>
          <a:lnRef idx="3">
            <a:schemeClr val="accent1"/>
          </a:lnRef>
          <a:fillRef idx="0">
            <a:schemeClr val="accent1"/>
          </a:fillRef>
          <a:effectRef idx="2">
            <a:schemeClr val="accent1"/>
          </a:effectRef>
          <a:fontRef idx="minor">
            <a:schemeClr val="tx1"/>
          </a:fontRef>
        </p:style>
      </p:cxnSp>
      <p:sp>
        <p:nvSpPr>
          <p:cNvPr id="21" name="Obdélník 20"/>
          <p:cNvSpPr/>
          <p:nvPr/>
        </p:nvSpPr>
        <p:spPr>
          <a:xfrm>
            <a:off x="5986012" y="2852936"/>
            <a:ext cx="936104" cy="936104"/>
          </a:xfrm>
          <a:prstGeom prst="rect">
            <a:avLst/>
          </a:prstGeom>
          <a:solidFill>
            <a:schemeClr val="bg1"/>
          </a:solidFill>
          <a:ln>
            <a:solidFill>
              <a:srgbClr val="0070C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cs-CZ" sz="5400" b="1" dirty="0" smtClean="0">
                <a:solidFill>
                  <a:srgbClr val="B02087"/>
                </a:solidFill>
              </a:rPr>
              <a:t>34</a:t>
            </a:r>
            <a:endParaRPr lang="cs-CZ" sz="5400" b="1" dirty="0">
              <a:solidFill>
                <a:srgbClr val="B02087"/>
              </a:solidFill>
            </a:endParaRPr>
          </a:p>
        </p:txBody>
      </p:sp>
      <p:cxnSp>
        <p:nvCxnSpPr>
          <p:cNvPr id="22" name="Přímá spojnice 21"/>
          <p:cNvCxnSpPr/>
          <p:nvPr/>
        </p:nvCxnSpPr>
        <p:spPr>
          <a:xfrm>
            <a:off x="326474" y="4005064"/>
            <a:ext cx="720080" cy="0"/>
          </a:xfrm>
          <a:prstGeom prst="line">
            <a:avLst/>
          </a:prstGeom>
          <a:ln>
            <a:solidFill>
              <a:schemeClr val="tx1"/>
            </a:solidFill>
          </a:ln>
        </p:spPr>
        <p:style>
          <a:lnRef idx="3">
            <a:schemeClr val="accent1"/>
          </a:lnRef>
          <a:fillRef idx="0">
            <a:schemeClr val="accent1"/>
          </a:fillRef>
          <a:effectRef idx="2">
            <a:schemeClr val="accent1"/>
          </a:effectRef>
          <a:fontRef idx="minor">
            <a:schemeClr val="tx1"/>
          </a:fontRef>
        </p:style>
      </p:cxnSp>
      <p:cxnSp>
        <p:nvCxnSpPr>
          <p:cNvPr id="23" name="Přímá spojnice 22"/>
          <p:cNvCxnSpPr/>
          <p:nvPr/>
        </p:nvCxnSpPr>
        <p:spPr>
          <a:xfrm>
            <a:off x="7334452" y="5409220"/>
            <a:ext cx="864096" cy="0"/>
          </a:xfrm>
          <a:prstGeom prst="line">
            <a:avLst/>
          </a:prstGeom>
          <a:ln>
            <a:solidFill>
              <a:schemeClr val="tx1"/>
            </a:solidFill>
          </a:ln>
        </p:spPr>
        <p:style>
          <a:lnRef idx="3">
            <a:schemeClr val="accent1"/>
          </a:lnRef>
          <a:fillRef idx="0">
            <a:schemeClr val="accent1"/>
          </a:fillRef>
          <a:effectRef idx="2">
            <a:schemeClr val="accent1"/>
          </a:effectRef>
          <a:fontRef idx="minor">
            <a:schemeClr val="tx1"/>
          </a:fontRef>
        </p:style>
      </p:cxnSp>
      <p:sp>
        <p:nvSpPr>
          <p:cNvPr id="24" name="Obdélník 23"/>
          <p:cNvSpPr/>
          <p:nvPr/>
        </p:nvSpPr>
        <p:spPr>
          <a:xfrm>
            <a:off x="1519534" y="4725144"/>
            <a:ext cx="936104" cy="936104"/>
          </a:xfrm>
          <a:prstGeom prst="rect">
            <a:avLst/>
          </a:prstGeom>
          <a:solidFill>
            <a:schemeClr val="bg1"/>
          </a:solidFill>
          <a:ln>
            <a:solidFill>
              <a:srgbClr val="0070C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cs-CZ" sz="5400" b="1" dirty="0" smtClean="0">
                <a:solidFill>
                  <a:srgbClr val="B02087"/>
                </a:solidFill>
              </a:rPr>
              <a:t>40</a:t>
            </a:r>
            <a:endParaRPr lang="cs-CZ" sz="5400" b="1" dirty="0">
              <a:solidFill>
                <a:srgbClr val="B02087"/>
              </a:solidFill>
            </a:endParaRPr>
          </a:p>
        </p:txBody>
      </p:sp>
      <p:cxnSp>
        <p:nvCxnSpPr>
          <p:cNvPr id="25" name="Přímá spojnice 24"/>
          <p:cNvCxnSpPr/>
          <p:nvPr/>
        </p:nvCxnSpPr>
        <p:spPr>
          <a:xfrm>
            <a:off x="326474" y="5589240"/>
            <a:ext cx="720080" cy="0"/>
          </a:xfrm>
          <a:prstGeom prst="line">
            <a:avLst/>
          </a:prstGeom>
          <a:ln>
            <a:solidFill>
              <a:schemeClr val="tx1"/>
            </a:solidFill>
          </a:ln>
        </p:spPr>
        <p:style>
          <a:lnRef idx="3">
            <a:schemeClr val="accent1"/>
          </a:lnRef>
          <a:fillRef idx="0">
            <a:schemeClr val="accent1"/>
          </a:fillRef>
          <a:effectRef idx="2">
            <a:schemeClr val="accent1"/>
          </a:effectRef>
          <a:fontRef idx="minor">
            <a:schemeClr val="tx1"/>
          </a:fontRef>
        </p:style>
      </p:cxnSp>
      <p:cxnSp>
        <p:nvCxnSpPr>
          <p:cNvPr id="26" name="Přímá spojnice 25"/>
          <p:cNvCxnSpPr/>
          <p:nvPr/>
        </p:nvCxnSpPr>
        <p:spPr>
          <a:xfrm>
            <a:off x="4790249" y="5431656"/>
            <a:ext cx="868546" cy="0"/>
          </a:xfrm>
          <a:prstGeom prst="line">
            <a:avLst/>
          </a:prstGeom>
          <a:ln>
            <a:solidFill>
              <a:schemeClr val="tx1"/>
            </a:solidFill>
          </a:ln>
        </p:spPr>
        <p:style>
          <a:lnRef idx="3">
            <a:schemeClr val="accent1"/>
          </a:lnRef>
          <a:fillRef idx="0">
            <a:schemeClr val="accent1"/>
          </a:fillRef>
          <a:effectRef idx="2">
            <a:schemeClr val="accent1"/>
          </a:effectRef>
          <a:fontRef idx="minor">
            <a:schemeClr val="tx1"/>
          </a:fontRef>
        </p:style>
      </p:cxnSp>
      <p:sp>
        <p:nvSpPr>
          <p:cNvPr id="27" name="Obdélník 26"/>
          <p:cNvSpPr/>
          <p:nvPr/>
        </p:nvSpPr>
        <p:spPr>
          <a:xfrm>
            <a:off x="6012160" y="1105508"/>
            <a:ext cx="936104" cy="936104"/>
          </a:xfrm>
          <a:prstGeom prst="rect">
            <a:avLst/>
          </a:prstGeom>
          <a:solidFill>
            <a:schemeClr val="bg1"/>
          </a:solidFill>
          <a:ln>
            <a:solidFill>
              <a:srgbClr val="0070C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cs-CZ" sz="5400" b="1" dirty="0" smtClean="0">
                <a:solidFill>
                  <a:srgbClr val="B02087"/>
                </a:solidFill>
              </a:rPr>
              <a:t>38</a:t>
            </a:r>
            <a:endParaRPr lang="cs-CZ" sz="5400" b="1" dirty="0">
              <a:solidFill>
                <a:srgbClr val="B02087"/>
              </a:solidFill>
            </a:endParaRPr>
          </a:p>
        </p:txBody>
      </p:sp>
      <p:cxnSp>
        <p:nvCxnSpPr>
          <p:cNvPr id="28" name="Přímá spojnice 27"/>
          <p:cNvCxnSpPr/>
          <p:nvPr/>
        </p:nvCxnSpPr>
        <p:spPr>
          <a:xfrm>
            <a:off x="4886180" y="2029522"/>
            <a:ext cx="720080" cy="0"/>
          </a:xfrm>
          <a:prstGeom prst="line">
            <a:avLst/>
          </a:prstGeom>
          <a:ln>
            <a:solidFill>
              <a:schemeClr val="tx1"/>
            </a:solidFill>
          </a:ln>
        </p:spPr>
        <p:style>
          <a:lnRef idx="3">
            <a:schemeClr val="accent1"/>
          </a:lnRef>
          <a:fillRef idx="0">
            <a:schemeClr val="accent1"/>
          </a:fillRef>
          <a:effectRef idx="2">
            <a:schemeClr val="accent1"/>
          </a:effectRef>
          <a:fontRef idx="minor">
            <a:schemeClr val="tx1"/>
          </a:fontRef>
        </p:style>
      </p:cxnSp>
      <p:cxnSp>
        <p:nvCxnSpPr>
          <p:cNvPr id="29" name="Přímá spojnice 28"/>
          <p:cNvCxnSpPr/>
          <p:nvPr/>
        </p:nvCxnSpPr>
        <p:spPr>
          <a:xfrm>
            <a:off x="7270847" y="1988840"/>
            <a:ext cx="864096" cy="0"/>
          </a:xfrm>
          <a:prstGeom prst="line">
            <a:avLst/>
          </a:prstGeom>
          <a:ln>
            <a:solidFill>
              <a:schemeClr val="tx1"/>
            </a:solidFill>
          </a:ln>
        </p:spPr>
        <p:style>
          <a:lnRef idx="3">
            <a:schemeClr val="accent1"/>
          </a:lnRef>
          <a:fillRef idx="0">
            <a:schemeClr val="accent1"/>
          </a:fillRef>
          <a:effectRef idx="2">
            <a:schemeClr val="accent1"/>
          </a:effectRef>
          <a:fontRef idx="minor">
            <a:schemeClr val="tx1"/>
          </a:fontRef>
        </p:style>
      </p:cxnSp>
    </p:spTree>
    <p:extLst>
      <p:ext uri="{BB962C8B-B14F-4D97-AF65-F5344CB8AC3E}">
        <p14:creationId xmlns:p14="http://schemas.microsoft.com/office/powerpoint/2010/main" val="681246508"/>
      </p:ext>
    </p:extLst>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104" name="Tlačítko akce: Vlastní 4103">
            <a:hlinkClick r:id="" action="ppaction://noaction" highlightClick="1"/>
          </p:cNvPr>
          <p:cNvSpPr/>
          <p:nvPr/>
        </p:nvSpPr>
        <p:spPr>
          <a:xfrm>
            <a:off x="0" y="0"/>
            <a:ext cx="9144000" cy="7029400"/>
          </a:xfrm>
          <a:prstGeom prst="actionButtonBlank">
            <a:avLst/>
          </a:prstGeom>
          <a:solidFill>
            <a:schemeClr val="accent4">
              <a:lumMod val="20000"/>
              <a:lumOff val="8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cs-CZ"/>
          </a:p>
        </p:txBody>
      </p:sp>
      <p:sp>
        <p:nvSpPr>
          <p:cNvPr id="5" name="TextovéPole 4"/>
          <p:cNvSpPr txBox="1"/>
          <p:nvPr/>
        </p:nvSpPr>
        <p:spPr>
          <a:xfrm>
            <a:off x="395536" y="404664"/>
            <a:ext cx="4621393" cy="369332"/>
          </a:xfrm>
          <a:prstGeom prst="rect">
            <a:avLst/>
          </a:prstGeom>
          <a:noFill/>
        </p:spPr>
        <p:txBody>
          <a:bodyPr wrap="none" rtlCol="0">
            <a:spAutoFit/>
          </a:bodyPr>
          <a:lstStyle/>
          <a:p>
            <a:r>
              <a:rPr lang="cs-CZ" b="1" dirty="0" smtClean="0"/>
              <a:t>Jdou čísla správně za sebou? Nesprávné škrtni.</a:t>
            </a:r>
            <a:endParaRPr lang="cs-CZ" b="1" dirty="0"/>
          </a:p>
        </p:txBody>
      </p:sp>
      <p:grpSp>
        <p:nvGrpSpPr>
          <p:cNvPr id="4103" name="Skupina 4102"/>
          <p:cNvGrpSpPr/>
          <p:nvPr/>
        </p:nvGrpSpPr>
        <p:grpSpPr>
          <a:xfrm>
            <a:off x="255212" y="633016"/>
            <a:ext cx="2163688" cy="2163688"/>
            <a:chOff x="255212" y="633016"/>
            <a:chExt cx="2163688" cy="2163688"/>
          </a:xfrm>
        </p:grpSpPr>
        <p:pic>
          <p:nvPicPr>
            <p:cNvPr id="15" name="Picture 3" descr="C:\Users\pc\AppData\Local\Microsoft\Windows\Temporary Internet Files\Content.IE5\HBOG70SQ\MC900441809[1].png"/>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255212" y="633016"/>
              <a:ext cx="2163688" cy="2163688"/>
            </a:xfrm>
            <a:prstGeom prst="rect">
              <a:avLst/>
            </a:prstGeom>
            <a:noFill/>
            <a:extLst>
              <a:ext uri="{909E8E84-426E-40DD-AFC4-6F175D3DCCD1}">
                <a14:hiddenFill xmlns:a14="http://schemas.microsoft.com/office/drawing/2010/main">
                  <a:solidFill>
                    <a:srgbClr val="FFFFFF"/>
                  </a:solidFill>
                </a14:hiddenFill>
              </a:ext>
            </a:extLst>
          </p:spPr>
        </p:pic>
        <p:sp>
          <p:nvSpPr>
            <p:cNvPr id="6" name="TextovéPole 5"/>
            <p:cNvSpPr txBox="1"/>
            <p:nvPr/>
          </p:nvSpPr>
          <p:spPr>
            <a:xfrm>
              <a:off x="539551" y="1564613"/>
              <a:ext cx="704039" cy="707886"/>
            </a:xfrm>
            <a:prstGeom prst="rect">
              <a:avLst/>
            </a:prstGeom>
            <a:noFill/>
          </p:spPr>
          <p:txBody>
            <a:bodyPr wrap="none" rtlCol="0">
              <a:spAutoFit/>
            </a:bodyPr>
            <a:lstStyle/>
            <a:p>
              <a:r>
                <a:rPr lang="cs-CZ" sz="4000" b="1" dirty="0" smtClean="0"/>
                <a:t>26</a:t>
              </a:r>
              <a:endParaRPr lang="cs-CZ" sz="4000" b="1" dirty="0"/>
            </a:p>
          </p:txBody>
        </p:sp>
        <p:sp>
          <p:nvSpPr>
            <p:cNvPr id="8" name="TextovéPole 7"/>
            <p:cNvSpPr txBox="1"/>
            <p:nvPr/>
          </p:nvSpPr>
          <p:spPr>
            <a:xfrm>
              <a:off x="1547664" y="1229541"/>
              <a:ext cx="704039" cy="707886"/>
            </a:xfrm>
            <a:prstGeom prst="rect">
              <a:avLst/>
            </a:prstGeom>
            <a:noFill/>
          </p:spPr>
          <p:txBody>
            <a:bodyPr wrap="none" rtlCol="0">
              <a:spAutoFit/>
            </a:bodyPr>
            <a:lstStyle/>
            <a:p>
              <a:r>
                <a:rPr lang="cs-CZ" sz="4000" b="1" dirty="0" smtClean="0"/>
                <a:t>27</a:t>
              </a:r>
              <a:endParaRPr lang="cs-CZ" sz="4000" b="1" dirty="0"/>
            </a:p>
          </p:txBody>
        </p:sp>
      </p:grpSp>
      <p:grpSp>
        <p:nvGrpSpPr>
          <p:cNvPr id="4100" name="Skupina 4099"/>
          <p:cNvGrpSpPr/>
          <p:nvPr/>
        </p:nvGrpSpPr>
        <p:grpSpPr>
          <a:xfrm>
            <a:off x="3082269" y="685527"/>
            <a:ext cx="2163688" cy="2163688"/>
            <a:chOff x="3250588" y="836712"/>
            <a:chExt cx="2163688" cy="2163688"/>
          </a:xfrm>
        </p:grpSpPr>
        <p:pic>
          <p:nvPicPr>
            <p:cNvPr id="11" name="Picture 3" descr="C:\Users\pc\AppData\Local\Microsoft\Windows\Temporary Internet Files\Content.IE5\HBOG70SQ\MC900441809[1].png"/>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3250588" y="836712"/>
              <a:ext cx="2163688" cy="2163688"/>
            </a:xfrm>
            <a:prstGeom prst="rect">
              <a:avLst/>
            </a:prstGeom>
            <a:noFill/>
            <a:extLst>
              <a:ext uri="{909E8E84-426E-40DD-AFC4-6F175D3DCCD1}">
                <a14:hiddenFill xmlns:a14="http://schemas.microsoft.com/office/drawing/2010/main">
                  <a:solidFill>
                    <a:srgbClr val="FFFFFF"/>
                  </a:solidFill>
                </a14:hiddenFill>
              </a:ext>
            </a:extLst>
          </p:spPr>
        </p:pic>
        <p:grpSp>
          <p:nvGrpSpPr>
            <p:cNvPr id="3" name="Skupina 2"/>
            <p:cNvGrpSpPr/>
            <p:nvPr/>
          </p:nvGrpSpPr>
          <p:grpSpPr>
            <a:xfrm>
              <a:off x="3637951" y="1360917"/>
              <a:ext cx="1608006" cy="850692"/>
              <a:chOff x="3637951" y="1360917"/>
              <a:chExt cx="1608006" cy="850692"/>
            </a:xfrm>
          </p:grpSpPr>
          <p:sp>
            <p:nvSpPr>
              <p:cNvPr id="17" name="TextovéPole 16"/>
              <p:cNvSpPr txBox="1"/>
              <p:nvPr/>
            </p:nvSpPr>
            <p:spPr>
              <a:xfrm>
                <a:off x="3637951" y="1503723"/>
                <a:ext cx="704039" cy="707886"/>
              </a:xfrm>
              <a:prstGeom prst="rect">
                <a:avLst/>
              </a:prstGeom>
              <a:noFill/>
            </p:spPr>
            <p:txBody>
              <a:bodyPr wrap="none" rtlCol="0">
                <a:spAutoFit/>
              </a:bodyPr>
              <a:lstStyle/>
              <a:p>
                <a:r>
                  <a:rPr lang="cs-CZ" sz="4000" b="1" dirty="0" smtClean="0"/>
                  <a:t>38</a:t>
                </a:r>
                <a:endParaRPr lang="cs-CZ" sz="4000" b="1" dirty="0"/>
              </a:p>
            </p:txBody>
          </p:sp>
          <p:sp>
            <p:nvSpPr>
              <p:cNvPr id="18" name="TextovéPole 17"/>
              <p:cNvSpPr txBox="1"/>
              <p:nvPr/>
            </p:nvSpPr>
            <p:spPr>
              <a:xfrm>
                <a:off x="4541918" y="1360917"/>
                <a:ext cx="704039" cy="707886"/>
              </a:xfrm>
              <a:prstGeom prst="rect">
                <a:avLst/>
              </a:prstGeom>
              <a:noFill/>
            </p:spPr>
            <p:txBody>
              <a:bodyPr wrap="none" rtlCol="0">
                <a:spAutoFit/>
              </a:bodyPr>
              <a:lstStyle/>
              <a:p>
                <a:r>
                  <a:rPr lang="cs-CZ" sz="4000" b="1" dirty="0" smtClean="0"/>
                  <a:t>40</a:t>
                </a:r>
                <a:endParaRPr lang="cs-CZ" sz="4000" b="1" dirty="0"/>
              </a:p>
            </p:txBody>
          </p:sp>
        </p:grpSp>
      </p:grpSp>
      <p:grpSp>
        <p:nvGrpSpPr>
          <p:cNvPr id="2" name="Skupina 1"/>
          <p:cNvGrpSpPr/>
          <p:nvPr/>
        </p:nvGrpSpPr>
        <p:grpSpPr>
          <a:xfrm>
            <a:off x="6273556" y="147697"/>
            <a:ext cx="2163688" cy="2163688"/>
            <a:chOff x="5803180" y="909642"/>
            <a:chExt cx="2163688" cy="2163688"/>
          </a:xfrm>
        </p:grpSpPr>
        <p:pic>
          <p:nvPicPr>
            <p:cNvPr id="13" name="Picture 3" descr="C:\Users\pc\AppData\Local\Microsoft\Windows\Temporary Internet Files\Content.IE5\HBOG70SQ\MC900441809[1].png"/>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5803180" y="909642"/>
              <a:ext cx="2163688" cy="2163688"/>
            </a:xfrm>
            <a:prstGeom prst="rect">
              <a:avLst/>
            </a:prstGeom>
            <a:noFill/>
            <a:extLst>
              <a:ext uri="{909E8E84-426E-40DD-AFC4-6F175D3DCCD1}">
                <a14:hiddenFill xmlns:a14="http://schemas.microsoft.com/office/drawing/2010/main">
                  <a:solidFill>
                    <a:srgbClr val="FFFFFF"/>
                  </a:solidFill>
                </a14:hiddenFill>
              </a:ext>
            </a:extLst>
          </p:spPr>
        </p:pic>
        <p:sp>
          <p:nvSpPr>
            <p:cNvPr id="19" name="TextovéPole 18"/>
            <p:cNvSpPr txBox="1"/>
            <p:nvPr/>
          </p:nvSpPr>
          <p:spPr>
            <a:xfrm>
              <a:off x="6299341" y="1675547"/>
              <a:ext cx="704039" cy="707886"/>
            </a:xfrm>
            <a:prstGeom prst="rect">
              <a:avLst/>
            </a:prstGeom>
            <a:noFill/>
          </p:spPr>
          <p:txBody>
            <a:bodyPr wrap="none" rtlCol="0">
              <a:spAutoFit/>
            </a:bodyPr>
            <a:lstStyle/>
            <a:p>
              <a:r>
                <a:rPr lang="cs-CZ" sz="4000" b="1" dirty="0" smtClean="0"/>
                <a:t>46</a:t>
              </a:r>
              <a:endParaRPr lang="cs-CZ" sz="4000" b="1" dirty="0"/>
            </a:p>
          </p:txBody>
        </p:sp>
        <p:sp>
          <p:nvSpPr>
            <p:cNvPr id="20" name="TextovéPole 19"/>
            <p:cNvSpPr txBox="1"/>
            <p:nvPr/>
          </p:nvSpPr>
          <p:spPr>
            <a:xfrm>
              <a:off x="7237044" y="1447472"/>
              <a:ext cx="704039" cy="707886"/>
            </a:xfrm>
            <a:prstGeom prst="rect">
              <a:avLst/>
            </a:prstGeom>
            <a:noFill/>
          </p:spPr>
          <p:txBody>
            <a:bodyPr wrap="none" rtlCol="0">
              <a:spAutoFit/>
            </a:bodyPr>
            <a:lstStyle/>
            <a:p>
              <a:r>
                <a:rPr lang="cs-CZ" sz="4000" b="1" dirty="0" smtClean="0"/>
                <a:t>47</a:t>
              </a:r>
              <a:endParaRPr lang="cs-CZ" sz="4000" b="1" dirty="0"/>
            </a:p>
          </p:txBody>
        </p:sp>
      </p:grpSp>
      <p:grpSp>
        <p:nvGrpSpPr>
          <p:cNvPr id="4" name="Skupina 3"/>
          <p:cNvGrpSpPr/>
          <p:nvPr/>
        </p:nvGrpSpPr>
        <p:grpSpPr>
          <a:xfrm>
            <a:off x="3469632" y="2379216"/>
            <a:ext cx="2163688" cy="2163688"/>
            <a:chOff x="6155200" y="2492896"/>
            <a:chExt cx="2163688" cy="2163688"/>
          </a:xfrm>
        </p:grpSpPr>
        <p:pic>
          <p:nvPicPr>
            <p:cNvPr id="14" name="Picture 3" descr="C:\Users\pc\AppData\Local\Microsoft\Windows\Temporary Internet Files\Content.IE5\HBOG70SQ\MC900441809[1].png"/>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6155200" y="2492896"/>
              <a:ext cx="2163688" cy="2163688"/>
            </a:xfrm>
            <a:prstGeom prst="rect">
              <a:avLst/>
            </a:prstGeom>
            <a:noFill/>
            <a:extLst>
              <a:ext uri="{909E8E84-426E-40DD-AFC4-6F175D3DCCD1}">
                <a14:hiddenFill xmlns:a14="http://schemas.microsoft.com/office/drawing/2010/main">
                  <a:solidFill>
                    <a:srgbClr val="FFFFFF"/>
                  </a:solidFill>
                </a14:hiddenFill>
              </a:ext>
            </a:extLst>
          </p:spPr>
        </p:pic>
        <p:sp>
          <p:nvSpPr>
            <p:cNvPr id="23" name="TextovéPole 22"/>
            <p:cNvSpPr txBox="1"/>
            <p:nvPr/>
          </p:nvSpPr>
          <p:spPr>
            <a:xfrm>
              <a:off x="6533005" y="3338142"/>
              <a:ext cx="704039" cy="707886"/>
            </a:xfrm>
            <a:prstGeom prst="rect">
              <a:avLst/>
            </a:prstGeom>
            <a:noFill/>
          </p:spPr>
          <p:txBody>
            <a:bodyPr wrap="none" rtlCol="0">
              <a:spAutoFit/>
            </a:bodyPr>
            <a:lstStyle/>
            <a:p>
              <a:r>
                <a:rPr lang="cs-CZ" sz="4000" b="1" dirty="0" smtClean="0"/>
                <a:t>37</a:t>
              </a:r>
              <a:endParaRPr lang="cs-CZ" sz="4000" b="1" dirty="0"/>
            </a:p>
          </p:txBody>
        </p:sp>
        <p:sp>
          <p:nvSpPr>
            <p:cNvPr id="24" name="TextovéPole 23"/>
            <p:cNvSpPr txBox="1"/>
            <p:nvPr/>
          </p:nvSpPr>
          <p:spPr>
            <a:xfrm>
              <a:off x="7512838" y="3028656"/>
              <a:ext cx="704039" cy="707886"/>
            </a:xfrm>
            <a:prstGeom prst="rect">
              <a:avLst/>
            </a:prstGeom>
            <a:noFill/>
          </p:spPr>
          <p:txBody>
            <a:bodyPr wrap="none" rtlCol="0">
              <a:spAutoFit/>
            </a:bodyPr>
            <a:lstStyle/>
            <a:p>
              <a:r>
                <a:rPr lang="cs-CZ" sz="4000" b="1" dirty="0" smtClean="0"/>
                <a:t>38</a:t>
              </a:r>
              <a:endParaRPr lang="cs-CZ" sz="4000" b="1" dirty="0"/>
            </a:p>
          </p:txBody>
        </p:sp>
      </p:grpSp>
      <p:grpSp>
        <p:nvGrpSpPr>
          <p:cNvPr id="4101" name="Skupina 4100"/>
          <p:cNvGrpSpPr/>
          <p:nvPr/>
        </p:nvGrpSpPr>
        <p:grpSpPr>
          <a:xfrm>
            <a:off x="118554" y="4986134"/>
            <a:ext cx="2163688" cy="2163688"/>
            <a:chOff x="243627" y="4510844"/>
            <a:chExt cx="2163688" cy="2163688"/>
          </a:xfrm>
        </p:grpSpPr>
        <p:pic>
          <p:nvPicPr>
            <p:cNvPr id="10" name="Picture 3" descr="C:\Users\pc\AppData\Local\Microsoft\Windows\Temporary Internet Files\Content.IE5\HBOG70SQ\MC900441809[1].png"/>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243627" y="4510844"/>
              <a:ext cx="2163688" cy="2163688"/>
            </a:xfrm>
            <a:prstGeom prst="rect">
              <a:avLst/>
            </a:prstGeom>
            <a:noFill/>
            <a:extLst>
              <a:ext uri="{909E8E84-426E-40DD-AFC4-6F175D3DCCD1}">
                <a14:hiddenFill xmlns:a14="http://schemas.microsoft.com/office/drawing/2010/main">
                  <a:solidFill>
                    <a:srgbClr val="FFFFFF"/>
                  </a:solidFill>
                </a14:hiddenFill>
              </a:ext>
            </a:extLst>
          </p:spPr>
        </p:pic>
        <p:sp>
          <p:nvSpPr>
            <p:cNvPr id="25" name="TextovéPole 24"/>
            <p:cNvSpPr txBox="1"/>
            <p:nvPr/>
          </p:nvSpPr>
          <p:spPr>
            <a:xfrm>
              <a:off x="621432" y="5379313"/>
              <a:ext cx="704039" cy="707886"/>
            </a:xfrm>
            <a:prstGeom prst="rect">
              <a:avLst/>
            </a:prstGeom>
            <a:noFill/>
          </p:spPr>
          <p:txBody>
            <a:bodyPr wrap="none" rtlCol="0">
              <a:spAutoFit/>
            </a:bodyPr>
            <a:lstStyle/>
            <a:p>
              <a:r>
                <a:rPr lang="cs-CZ" sz="4000" b="1" dirty="0" smtClean="0"/>
                <a:t>63</a:t>
              </a:r>
              <a:endParaRPr lang="cs-CZ" sz="4000" b="1" dirty="0"/>
            </a:p>
          </p:txBody>
        </p:sp>
        <p:sp>
          <p:nvSpPr>
            <p:cNvPr id="26" name="TextovéPole 25"/>
            <p:cNvSpPr txBox="1"/>
            <p:nvPr/>
          </p:nvSpPr>
          <p:spPr>
            <a:xfrm>
              <a:off x="1566174" y="5169712"/>
              <a:ext cx="704039" cy="707886"/>
            </a:xfrm>
            <a:prstGeom prst="rect">
              <a:avLst/>
            </a:prstGeom>
            <a:noFill/>
          </p:spPr>
          <p:txBody>
            <a:bodyPr wrap="none" rtlCol="0">
              <a:spAutoFit/>
            </a:bodyPr>
            <a:lstStyle/>
            <a:p>
              <a:r>
                <a:rPr lang="cs-CZ" sz="4000" b="1" dirty="0" smtClean="0"/>
                <a:t>64</a:t>
              </a:r>
              <a:endParaRPr lang="cs-CZ" sz="4000" b="1" dirty="0"/>
            </a:p>
          </p:txBody>
        </p:sp>
      </p:grpSp>
      <p:grpSp>
        <p:nvGrpSpPr>
          <p:cNvPr id="30" name="Skupina 29"/>
          <p:cNvGrpSpPr/>
          <p:nvPr/>
        </p:nvGrpSpPr>
        <p:grpSpPr>
          <a:xfrm>
            <a:off x="6625576" y="1966783"/>
            <a:ext cx="2163688" cy="2163688"/>
            <a:chOff x="2987824" y="4542904"/>
            <a:chExt cx="2163688" cy="2163688"/>
          </a:xfrm>
        </p:grpSpPr>
        <p:pic>
          <p:nvPicPr>
            <p:cNvPr id="9" name="Picture 3" descr="C:\Users\pc\AppData\Local\Microsoft\Windows\Temporary Internet Files\Content.IE5\HBOG70SQ\MC900441809[1].png"/>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2987824" y="4542904"/>
              <a:ext cx="2163688" cy="2163688"/>
            </a:xfrm>
            <a:prstGeom prst="rect">
              <a:avLst/>
            </a:prstGeom>
            <a:noFill/>
            <a:extLst>
              <a:ext uri="{909E8E84-426E-40DD-AFC4-6F175D3DCCD1}">
                <a14:hiddenFill xmlns:a14="http://schemas.microsoft.com/office/drawing/2010/main">
                  <a:solidFill>
                    <a:srgbClr val="FFFFFF"/>
                  </a:solidFill>
                </a14:hiddenFill>
              </a:ext>
            </a:extLst>
          </p:spPr>
        </p:pic>
        <p:sp>
          <p:nvSpPr>
            <p:cNvPr id="27" name="TextovéPole 26"/>
            <p:cNvSpPr txBox="1"/>
            <p:nvPr/>
          </p:nvSpPr>
          <p:spPr>
            <a:xfrm>
              <a:off x="3253163" y="5445224"/>
              <a:ext cx="704039" cy="707886"/>
            </a:xfrm>
            <a:prstGeom prst="rect">
              <a:avLst/>
            </a:prstGeom>
            <a:noFill/>
          </p:spPr>
          <p:txBody>
            <a:bodyPr wrap="none" rtlCol="0">
              <a:spAutoFit/>
            </a:bodyPr>
            <a:lstStyle/>
            <a:p>
              <a:r>
                <a:rPr lang="cs-CZ" sz="4000" b="1" dirty="0" smtClean="0"/>
                <a:t>49</a:t>
              </a:r>
              <a:endParaRPr lang="cs-CZ" sz="4000" b="1" dirty="0"/>
            </a:p>
          </p:txBody>
        </p:sp>
        <p:sp>
          <p:nvSpPr>
            <p:cNvPr id="28" name="TextovéPole 27"/>
            <p:cNvSpPr txBox="1"/>
            <p:nvPr/>
          </p:nvSpPr>
          <p:spPr>
            <a:xfrm>
              <a:off x="4242538" y="5165658"/>
              <a:ext cx="704039" cy="707886"/>
            </a:xfrm>
            <a:prstGeom prst="rect">
              <a:avLst/>
            </a:prstGeom>
            <a:noFill/>
          </p:spPr>
          <p:txBody>
            <a:bodyPr wrap="none" rtlCol="0">
              <a:spAutoFit/>
            </a:bodyPr>
            <a:lstStyle/>
            <a:p>
              <a:r>
                <a:rPr lang="cs-CZ" sz="4000" b="1" dirty="0" smtClean="0"/>
                <a:t>28</a:t>
              </a:r>
              <a:endParaRPr lang="cs-CZ" sz="4000" b="1" dirty="0"/>
            </a:p>
          </p:txBody>
        </p:sp>
      </p:grpSp>
      <p:grpSp>
        <p:nvGrpSpPr>
          <p:cNvPr id="7" name="Skupina 6"/>
          <p:cNvGrpSpPr/>
          <p:nvPr/>
        </p:nvGrpSpPr>
        <p:grpSpPr>
          <a:xfrm>
            <a:off x="6447743" y="4367725"/>
            <a:ext cx="2163688" cy="2163688"/>
            <a:chOff x="5724128" y="4542904"/>
            <a:chExt cx="2163688" cy="2163688"/>
          </a:xfrm>
        </p:grpSpPr>
        <p:pic>
          <p:nvPicPr>
            <p:cNvPr id="4099" name="Picture 3" descr="C:\Users\pc\AppData\Local\Microsoft\Windows\Temporary Internet Files\Content.IE5\HBOG70SQ\MC900441809[1].png"/>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5724128" y="4542904"/>
              <a:ext cx="2163688" cy="2163688"/>
            </a:xfrm>
            <a:prstGeom prst="rect">
              <a:avLst/>
            </a:prstGeom>
            <a:noFill/>
            <a:extLst>
              <a:ext uri="{909E8E84-426E-40DD-AFC4-6F175D3DCCD1}">
                <a14:hiddenFill xmlns:a14="http://schemas.microsoft.com/office/drawing/2010/main">
                  <a:solidFill>
                    <a:srgbClr val="FFFFFF"/>
                  </a:solidFill>
                </a14:hiddenFill>
              </a:ext>
            </a:extLst>
          </p:spPr>
        </p:pic>
        <p:sp>
          <p:nvSpPr>
            <p:cNvPr id="29" name="TextovéPole 28"/>
            <p:cNvSpPr txBox="1"/>
            <p:nvPr/>
          </p:nvSpPr>
          <p:spPr>
            <a:xfrm>
              <a:off x="7021511" y="5115604"/>
              <a:ext cx="704039" cy="707886"/>
            </a:xfrm>
            <a:prstGeom prst="rect">
              <a:avLst/>
            </a:prstGeom>
            <a:noFill/>
          </p:spPr>
          <p:txBody>
            <a:bodyPr wrap="none" rtlCol="0">
              <a:spAutoFit/>
            </a:bodyPr>
            <a:lstStyle/>
            <a:p>
              <a:r>
                <a:rPr lang="cs-CZ" sz="4000" b="1" dirty="0" smtClean="0"/>
                <a:t>87</a:t>
              </a:r>
              <a:endParaRPr lang="cs-CZ" sz="4000" b="1" dirty="0"/>
            </a:p>
          </p:txBody>
        </p:sp>
        <p:sp>
          <p:nvSpPr>
            <p:cNvPr id="31" name="TextovéPole 30"/>
            <p:cNvSpPr txBox="1"/>
            <p:nvPr/>
          </p:nvSpPr>
          <p:spPr>
            <a:xfrm>
              <a:off x="5947321" y="5445224"/>
              <a:ext cx="704039" cy="707886"/>
            </a:xfrm>
            <a:prstGeom prst="rect">
              <a:avLst/>
            </a:prstGeom>
            <a:noFill/>
          </p:spPr>
          <p:txBody>
            <a:bodyPr wrap="none" rtlCol="0">
              <a:spAutoFit/>
            </a:bodyPr>
            <a:lstStyle/>
            <a:p>
              <a:r>
                <a:rPr lang="cs-CZ" sz="4000" b="1" dirty="0" smtClean="0"/>
                <a:t>78</a:t>
              </a:r>
              <a:endParaRPr lang="cs-CZ" sz="4000" b="1" dirty="0"/>
            </a:p>
          </p:txBody>
        </p:sp>
      </p:grpSp>
      <p:grpSp>
        <p:nvGrpSpPr>
          <p:cNvPr id="4098" name="Skupina 4097"/>
          <p:cNvGrpSpPr/>
          <p:nvPr/>
        </p:nvGrpSpPr>
        <p:grpSpPr>
          <a:xfrm>
            <a:off x="3483982" y="4632191"/>
            <a:ext cx="2163688" cy="2163688"/>
            <a:chOff x="3203848" y="4230587"/>
            <a:chExt cx="2163688" cy="2163688"/>
          </a:xfrm>
        </p:grpSpPr>
        <p:pic>
          <p:nvPicPr>
            <p:cNvPr id="16" name="Picture 3" descr="C:\Users\pc\AppData\Local\Microsoft\Windows\Temporary Internet Files\Content.IE5\HBOG70SQ\MC900441809[1].png"/>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3203848" y="4230587"/>
              <a:ext cx="2163688" cy="2163688"/>
            </a:xfrm>
            <a:prstGeom prst="rect">
              <a:avLst/>
            </a:prstGeom>
            <a:noFill/>
            <a:extLst>
              <a:ext uri="{909E8E84-426E-40DD-AFC4-6F175D3DCCD1}">
                <a14:hiddenFill xmlns:a14="http://schemas.microsoft.com/office/drawing/2010/main">
                  <a:solidFill>
                    <a:srgbClr val="FFFFFF"/>
                  </a:solidFill>
                </a14:hiddenFill>
              </a:ext>
            </a:extLst>
          </p:spPr>
        </p:pic>
        <p:sp>
          <p:nvSpPr>
            <p:cNvPr id="22" name="TextovéPole 21"/>
            <p:cNvSpPr txBox="1"/>
            <p:nvPr/>
          </p:nvSpPr>
          <p:spPr>
            <a:xfrm>
              <a:off x="3573399" y="5025370"/>
              <a:ext cx="704039" cy="707886"/>
            </a:xfrm>
            <a:prstGeom prst="rect">
              <a:avLst/>
            </a:prstGeom>
            <a:noFill/>
          </p:spPr>
          <p:txBody>
            <a:bodyPr wrap="none" rtlCol="0">
              <a:spAutoFit/>
            </a:bodyPr>
            <a:lstStyle/>
            <a:p>
              <a:r>
                <a:rPr lang="cs-CZ" sz="4000" b="1" dirty="0" smtClean="0"/>
                <a:t>67</a:t>
              </a:r>
              <a:endParaRPr lang="cs-CZ" sz="4000" b="1" dirty="0"/>
            </a:p>
          </p:txBody>
        </p:sp>
        <p:sp>
          <p:nvSpPr>
            <p:cNvPr id="4096" name="TextovéPole 4095"/>
            <p:cNvSpPr txBox="1"/>
            <p:nvPr/>
          </p:nvSpPr>
          <p:spPr>
            <a:xfrm>
              <a:off x="4541917" y="4811715"/>
              <a:ext cx="704039" cy="707886"/>
            </a:xfrm>
            <a:prstGeom prst="rect">
              <a:avLst/>
            </a:prstGeom>
            <a:noFill/>
          </p:spPr>
          <p:txBody>
            <a:bodyPr wrap="none" rtlCol="0">
              <a:spAutoFit/>
            </a:bodyPr>
            <a:lstStyle/>
            <a:p>
              <a:r>
                <a:rPr lang="cs-CZ" sz="4000" b="1" dirty="0" smtClean="0"/>
                <a:t>68</a:t>
              </a:r>
              <a:endParaRPr lang="cs-CZ" sz="4000" b="1" dirty="0"/>
            </a:p>
          </p:txBody>
        </p:sp>
      </p:grpSp>
      <p:grpSp>
        <p:nvGrpSpPr>
          <p:cNvPr id="4102" name="Skupina 4101"/>
          <p:cNvGrpSpPr/>
          <p:nvPr/>
        </p:nvGrpSpPr>
        <p:grpSpPr>
          <a:xfrm>
            <a:off x="347180" y="2379216"/>
            <a:ext cx="2163688" cy="2163688"/>
            <a:chOff x="347180" y="2379216"/>
            <a:chExt cx="2163688" cy="2163688"/>
          </a:xfrm>
        </p:grpSpPr>
        <p:pic>
          <p:nvPicPr>
            <p:cNvPr id="12" name="Picture 3" descr="C:\Users\pc\AppData\Local\Microsoft\Windows\Temporary Internet Files\Content.IE5\HBOG70SQ\MC900441809[1].png"/>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347180" y="2379216"/>
              <a:ext cx="2163688" cy="2163688"/>
            </a:xfrm>
            <a:prstGeom prst="rect">
              <a:avLst/>
            </a:prstGeom>
            <a:noFill/>
            <a:extLst>
              <a:ext uri="{909E8E84-426E-40DD-AFC4-6F175D3DCCD1}">
                <a14:hiddenFill xmlns:a14="http://schemas.microsoft.com/office/drawing/2010/main">
                  <a:solidFill>
                    <a:srgbClr val="FFFFFF"/>
                  </a:solidFill>
                </a14:hiddenFill>
              </a:ext>
            </a:extLst>
          </p:spPr>
        </p:pic>
        <p:sp>
          <p:nvSpPr>
            <p:cNvPr id="21" name="TextovéPole 20"/>
            <p:cNvSpPr txBox="1"/>
            <p:nvPr/>
          </p:nvSpPr>
          <p:spPr>
            <a:xfrm>
              <a:off x="539552" y="3241258"/>
              <a:ext cx="704039" cy="707886"/>
            </a:xfrm>
            <a:prstGeom prst="rect">
              <a:avLst/>
            </a:prstGeom>
            <a:noFill/>
          </p:spPr>
          <p:txBody>
            <a:bodyPr wrap="none" rtlCol="0">
              <a:spAutoFit/>
            </a:bodyPr>
            <a:lstStyle/>
            <a:p>
              <a:r>
                <a:rPr lang="cs-CZ" sz="4000" b="1" dirty="0" smtClean="0"/>
                <a:t>58</a:t>
              </a:r>
              <a:endParaRPr lang="cs-CZ" sz="4000" b="1" dirty="0"/>
            </a:p>
          </p:txBody>
        </p:sp>
        <p:sp>
          <p:nvSpPr>
            <p:cNvPr id="4097" name="TextovéPole 4096"/>
            <p:cNvSpPr txBox="1"/>
            <p:nvPr/>
          </p:nvSpPr>
          <p:spPr>
            <a:xfrm>
              <a:off x="1610705" y="2974090"/>
              <a:ext cx="704039" cy="707886"/>
            </a:xfrm>
            <a:prstGeom prst="rect">
              <a:avLst/>
            </a:prstGeom>
            <a:noFill/>
          </p:spPr>
          <p:txBody>
            <a:bodyPr wrap="none" rtlCol="0">
              <a:spAutoFit/>
            </a:bodyPr>
            <a:lstStyle/>
            <a:p>
              <a:r>
                <a:rPr lang="cs-CZ" sz="4000" b="1" dirty="0" smtClean="0"/>
                <a:t>51</a:t>
              </a:r>
              <a:endParaRPr lang="cs-CZ" sz="4000" b="1" dirty="0"/>
            </a:p>
          </p:txBody>
        </p:sp>
      </p:grpSp>
    </p:spTree>
    <p:extLst>
      <p:ext uri="{BB962C8B-B14F-4D97-AF65-F5344CB8AC3E}">
        <p14:creationId xmlns:p14="http://schemas.microsoft.com/office/powerpoint/2010/main" val="4279370501"/>
      </p:ext>
    </p:extLst>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lačítko akce: Vlastní 6">
            <a:hlinkClick r:id="" action="ppaction://noaction" highlightClick="1"/>
          </p:cNvPr>
          <p:cNvSpPr/>
          <p:nvPr/>
        </p:nvSpPr>
        <p:spPr>
          <a:xfrm>
            <a:off x="0" y="-18159"/>
            <a:ext cx="9144000" cy="6858000"/>
          </a:xfrm>
          <a:prstGeom prst="actionButtonBlank">
            <a:avLst/>
          </a:prstGeom>
          <a:blipFill>
            <a:blip r:embed="rId2"/>
            <a:tile tx="0" ty="0" sx="100000" sy="100000" flip="none" algn="tl"/>
          </a:blip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cs-CZ"/>
          </a:p>
        </p:txBody>
      </p:sp>
      <p:grpSp>
        <p:nvGrpSpPr>
          <p:cNvPr id="3" name="Skupina 2"/>
          <p:cNvGrpSpPr/>
          <p:nvPr/>
        </p:nvGrpSpPr>
        <p:grpSpPr>
          <a:xfrm>
            <a:off x="683568" y="1052736"/>
            <a:ext cx="7488832" cy="288032"/>
            <a:chOff x="683568" y="1052736"/>
            <a:chExt cx="7488832" cy="288032"/>
          </a:xfrm>
        </p:grpSpPr>
        <p:cxnSp>
          <p:nvCxnSpPr>
            <p:cNvPr id="5" name="Přímá spojnice 4"/>
            <p:cNvCxnSpPr/>
            <p:nvPr/>
          </p:nvCxnSpPr>
          <p:spPr>
            <a:xfrm>
              <a:off x="683568" y="1196752"/>
              <a:ext cx="7488832" cy="0"/>
            </a:xfrm>
            <a:prstGeom prst="line">
              <a:avLst/>
            </a:prstGeom>
          </p:spPr>
          <p:style>
            <a:lnRef idx="3">
              <a:schemeClr val="accent2"/>
            </a:lnRef>
            <a:fillRef idx="0">
              <a:schemeClr val="accent2"/>
            </a:fillRef>
            <a:effectRef idx="2">
              <a:schemeClr val="accent2"/>
            </a:effectRef>
            <a:fontRef idx="minor">
              <a:schemeClr val="tx1"/>
            </a:fontRef>
          </p:style>
        </p:cxnSp>
        <p:cxnSp>
          <p:nvCxnSpPr>
            <p:cNvPr id="10" name="Přímá spojnice 9"/>
            <p:cNvCxnSpPr/>
            <p:nvPr/>
          </p:nvCxnSpPr>
          <p:spPr>
            <a:xfrm>
              <a:off x="683568" y="1052736"/>
              <a:ext cx="0" cy="288032"/>
            </a:xfrm>
            <a:prstGeom prst="line">
              <a:avLst/>
            </a:prstGeom>
          </p:spPr>
          <p:style>
            <a:lnRef idx="3">
              <a:schemeClr val="dk1"/>
            </a:lnRef>
            <a:fillRef idx="0">
              <a:schemeClr val="dk1"/>
            </a:fillRef>
            <a:effectRef idx="2">
              <a:schemeClr val="dk1"/>
            </a:effectRef>
            <a:fontRef idx="minor">
              <a:schemeClr val="tx1"/>
            </a:fontRef>
          </p:style>
        </p:cxnSp>
        <p:cxnSp>
          <p:nvCxnSpPr>
            <p:cNvPr id="19" name="Přímá spojnice 18"/>
            <p:cNvCxnSpPr/>
            <p:nvPr/>
          </p:nvCxnSpPr>
          <p:spPr>
            <a:xfrm>
              <a:off x="1547664" y="1052736"/>
              <a:ext cx="0" cy="288032"/>
            </a:xfrm>
            <a:prstGeom prst="line">
              <a:avLst/>
            </a:prstGeom>
          </p:spPr>
          <p:style>
            <a:lnRef idx="3">
              <a:schemeClr val="dk1"/>
            </a:lnRef>
            <a:fillRef idx="0">
              <a:schemeClr val="dk1"/>
            </a:fillRef>
            <a:effectRef idx="2">
              <a:schemeClr val="dk1"/>
            </a:effectRef>
            <a:fontRef idx="minor">
              <a:schemeClr val="tx1"/>
            </a:fontRef>
          </p:style>
        </p:cxnSp>
        <p:cxnSp>
          <p:nvCxnSpPr>
            <p:cNvPr id="21" name="Přímá spojnice 20"/>
            <p:cNvCxnSpPr/>
            <p:nvPr/>
          </p:nvCxnSpPr>
          <p:spPr>
            <a:xfrm>
              <a:off x="2339752" y="1052736"/>
              <a:ext cx="0" cy="288032"/>
            </a:xfrm>
            <a:prstGeom prst="line">
              <a:avLst/>
            </a:prstGeom>
          </p:spPr>
          <p:style>
            <a:lnRef idx="3">
              <a:schemeClr val="dk1"/>
            </a:lnRef>
            <a:fillRef idx="0">
              <a:schemeClr val="dk1"/>
            </a:fillRef>
            <a:effectRef idx="2">
              <a:schemeClr val="dk1"/>
            </a:effectRef>
            <a:fontRef idx="minor">
              <a:schemeClr val="tx1"/>
            </a:fontRef>
          </p:style>
        </p:cxnSp>
        <p:cxnSp>
          <p:nvCxnSpPr>
            <p:cNvPr id="25" name="Přímá spojnice 24"/>
            <p:cNvCxnSpPr/>
            <p:nvPr/>
          </p:nvCxnSpPr>
          <p:spPr>
            <a:xfrm>
              <a:off x="3059832" y="1052736"/>
              <a:ext cx="0" cy="288032"/>
            </a:xfrm>
            <a:prstGeom prst="line">
              <a:avLst/>
            </a:prstGeom>
          </p:spPr>
          <p:style>
            <a:lnRef idx="3">
              <a:schemeClr val="dk1"/>
            </a:lnRef>
            <a:fillRef idx="0">
              <a:schemeClr val="dk1"/>
            </a:fillRef>
            <a:effectRef idx="2">
              <a:schemeClr val="dk1"/>
            </a:effectRef>
            <a:fontRef idx="minor">
              <a:schemeClr val="tx1"/>
            </a:fontRef>
          </p:style>
        </p:cxnSp>
        <p:cxnSp>
          <p:nvCxnSpPr>
            <p:cNvPr id="27" name="Přímá spojnice 26"/>
            <p:cNvCxnSpPr/>
            <p:nvPr/>
          </p:nvCxnSpPr>
          <p:spPr>
            <a:xfrm>
              <a:off x="3779912" y="1052736"/>
              <a:ext cx="0" cy="288032"/>
            </a:xfrm>
            <a:prstGeom prst="line">
              <a:avLst/>
            </a:prstGeom>
          </p:spPr>
          <p:style>
            <a:lnRef idx="3">
              <a:schemeClr val="dk1"/>
            </a:lnRef>
            <a:fillRef idx="0">
              <a:schemeClr val="dk1"/>
            </a:fillRef>
            <a:effectRef idx="2">
              <a:schemeClr val="dk1"/>
            </a:effectRef>
            <a:fontRef idx="minor">
              <a:schemeClr val="tx1"/>
            </a:fontRef>
          </p:style>
        </p:cxnSp>
        <p:cxnSp>
          <p:nvCxnSpPr>
            <p:cNvPr id="29" name="Přímá spojnice 28"/>
            <p:cNvCxnSpPr/>
            <p:nvPr/>
          </p:nvCxnSpPr>
          <p:spPr>
            <a:xfrm>
              <a:off x="4427984" y="1052736"/>
              <a:ext cx="0" cy="288032"/>
            </a:xfrm>
            <a:prstGeom prst="line">
              <a:avLst/>
            </a:prstGeom>
          </p:spPr>
          <p:style>
            <a:lnRef idx="3">
              <a:schemeClr val="dk1"/>
            </a:lnRef>
            <a:fillRef idx="0">
              <a:schemeClr val="dk1"/>
            </a:fillRef>
            <a:effectRef idx="2">
              <a:schemeClr val="dk1"/>
            </a:effectRef>
            <a:fontRef idx="minor">
              <a:schemeClr val="tx1"/>
            </a:fontRef>
          </p:style>
        </p:cxnSp>
        <p:cxnSp>
          <p:nvCxnSpPr>
            <p:cNvPr id="32" name="Přímá spojnice 31"/>
            <p:cNvCxnSpPr/>
            <p:nvPr/>
          </p:nvCxnSpPr>
          <p:spPr>
            <a:xfrm>
              <a:off x="5148064" y="1052736"/>
              <a:ext cx="0" cy="288032"/>
            </a:xfrm>
            <a:prstGeom prst="line">
              <a:avLst/>
            </a:prstGeom>
          </p:spPr>
          <p:style>
            <a:lnRef idx="3">
              <a:schemeClr val="dk1"/>
            </a:lnRef>
            <a:fillRef idx="0">
              <a:schemeClr val="dk1"/>
            </a:fillRef>
            <a:effectRef idx="2">
              <a:schemeClr val="dk1"/>
            </a:effectRef>
            <a:fontRef idx="minor">
              <a:schemeClr val="tx1"/>
            </a:fontRef>
          </p:style>
        </p:cxnSp>
        <p:cxnSp>
          <p:nvCxnSpPr>
            <p:cNvPr id="38" name="Přímá spojnice 37"/>
            <p:cNvCxnSpPr/>
            <p:nvPr/>
          </p:nvCxnSpPr>
          <p:spPr>
            <a:xfrm>
              <a:off x="5940152" y="1052736"/>
              <a:ext cx="0" cy="288032"/>
            </a:xfrm>
            <a:prstGeom prst="line">
              <a:avLst/>
            </a:prstGeom>
          </p:spPr>
          <p:style>
            <a:lnRef idx="3">
              <a:schemeClr val="dk1"/>
            </a:lnRef>
            <a:fillRef idx="0">
              <a:schemeClr val="dk1"/>
            </a:fillRef>
            <a:effectRef idx="2">
              <a:schemeClr val="dk1"/>
            </a:effectRef>
            <a:fontRef idx="minor">
              <a:schemeClr val="tx1"/>
            </a:fontRef>
          </p:style>
        </p:cxnSp>
        <p:cxnSp>
          <p:nvCxnSpPr>
            <p:cNvPr id="40" name="Přímá spojnice 39"/>
            <p:cNvCxnSpPr/>
            <p:nvPr/>
          </p:nvCxnSpPr>
          <p:spPr>
            <a:xfrm>
              <a:off x="6660232" y="1052736"/>
              <a:ext cx="0" cy="288032"/>
            </a:xfrm>
            <a:prstGeom prst="line">
              <a:avLst/>
            </a:prstGeom>
          </p:spPr>
          <p:style>
            <a:lnRef idx="3">
              <a:schemeClr val="dk1"/>
            </a:lnRef>
            <a:fillRef idx="0">
              <a:schemeClr val="dk1"/>
            </a:fillRef>
            <a:effectRef idx="2">
              <a:schemeClr val="dk1"/>
            </a:effectRef>
            <a:fontRef idx="minor">
              <a:schemeClr val="tx1"/>
            </a:fontRef>
          </p:style>
        </p:cxnSp>
        <p:cxnSp>
          <p:nvCxnSpPr>
            <p:cNvPr id="42" name="Přímá spojnice 41"/>
            <p:cNvCxnSpPr/>
            <p:nvPr/>
          </p:nvCxnSpPr>
          <p:spPr>
            <a:xfrm>
              <a:off x="7452320" y="1052736"/>
              <a:ext cx="0" cy="288032"/>
            </a:xfrm>
            <a:prstGeom prst="line">
              <a:avLst/>
            </a:prstGeom>
          </p:spPr>
          <p:style>
            <a:lnRef idx="3">
              <a:schemeClr val="dk1"/>
            </a:lnRef>
            <a:fillRef idx="0">
              <a:schemeClr val="dk1"/>
            </a:fillRef>
            <a:effectRef idx="2">
              <a:schemeClr val="dk1"/>
            </a:effectRef>
            <a:fontRef idx="minor">
              <a:schemeClr val="tx1"/>
            </a:fontRef>
          </p:style>
        </p:cxnSp>
        <p:cxnSp>
          <p:nvCxnSpPr>
            <p:cNvPr id="44" name="Přímá spojnice 43"/>
            <p:cNvCxnSpPr/>
            <p:nvPr/>
          </p:nvCxnSpPr>
          <p:spPr>
            <a:xfrm>
              <a:off x="8172400" y="1052736"/>
              <a:ext cx="0" cy="288032"/>
            </a:xfrm>
            <a:prstGeom prst="line">
              <a:avLst/>
            </a:prstGeom>
          </p:spPr>
          <p:style>
            <a:lnRef idx="3">
              <a:schemeClr val="dk1"/>
            </a:lnRef>
            <a:fillRef idx="0">
              <a:schemeClr val="dk1"/>
            </a:fillRef>
            <a:effectRef idx="2">
              <a:schemeClr val="dk1"/>
            </a:effectRef>
            <a:fontRef idx="minor">
              <a:schemeClr val="tx1"/>
            </a:fontRef>
          </p:style>
        </p:cxnSp>
      </p:grpSp>
      <p:sp>
        <p:nvSpPr>
          <p:cNvPr id="57" name="TextovéPole 56"/>
          <p:cNvSpPr txBox="1"/>
          <p:nvPr/>
        </p:nvSpPr>
        <p:spPr>
          <a:xfrm>
            <a:off x="304040" y="2168379"/>
            <a:ext cx="550151" cy="523220"/>
          </a:xfrm>
          <a:prstGeom prst="rect">
            <a:avLst/>
          </a:prstGeom>
          <a:noFill/>
        </p:spPr>
        <p:txBody>
          <a:bodyPr wrap="none" rtlCol="0">
            <a:spAutoFit/>
          </a:bodyPr>
          <a:lstStyle/>
          <a:p>
            <a:r>
              <a:rPr lang="cs-CZ" sz="2800" b="1" dirty="0" smtClean="0">
                <a:solidFill>
                  <a:srgbClr val="0070C0"/>
                </a:solidFill>
              </a:rPr>
              <a:t>20</a:t>
            </a:r>
            <a:endParaRPr lang="cs-CZ" sz="2800" b="1" dirty="0">
              <a:solidFill>
                <a:srgbClr val="0070C0"/>
              </a:solidFill>
            </a:endParaRPr>
          </a:p>
        </p:txBody>
      </p:sp>
      <p:sp>
        <p:nvSpPr>
          <p:cNvPr id="58" name="TextovéPole 57"/>
          <p:cNvSpPr txBox="1"/>
          <p:nvPr/>
        </p:nvSpPr>
        <p:spPr>
          <a:xfrm>
            <a:off x="4179409" y="2852936"/>
            <a:ext cx="550151" cy="523220"/>
          </a:xfrm>
          <a:prstGeom prst="rect">
            <a:avLst/>
          </a:prstGeom>
          <a:noFill/>
        </p:spPr>
        <p:txBody>
          <a:bodyPr wrap="none" rtlCol="0">
            <a:spAutoFit/>
          </a:bodyPr>
          <a:lstStyle/>
          <a:p>
            <a:r>
              <a:rPr lang="cs-CZ" sz="2800" b="1" dirty="0" smtClean="0">
                <a:solidFill>
                  <a:srgbClr val="0070C0"/>
                </a:solidFill>
              </a:rPr>
              <a:t>21</a:t>
            </a:r>
            <a:endParaRPr lang="cs-CZ" sz="2800" b="1" dirty="0">
              <a:solidFill>
                <a:srgbClr val="0070C0"/>
              </a:solidFill>
            </a:endParaRPr>
          </a:p>
        </p:txBody>
      </p:sp>
      <p:sp>
        <p:nvSpPr>
          <p:cNvPr id="59" name="TextovéPole 58"/>
          <p:cNvSpPr txBox="1"/>
          <p:nvPr/>
        </p:nvSpPr>
        <p:spPr>
          <a:xfrm>
            <a:off x="7106965" y="2154048"/>
            <a:ext cx="550151" cy="523220"/>
          </a:xfrm>
          <a:prstGeom prst="rect">
            <a:avLst/>
          </a:prstGeom>
          <a:noFill/>
        </p:spPr>
        <p:txBody>
          <a:bodyPr wrap="none" rtlCol="0">
            <a:spAutoFit/>
          </a:bodyPr>
          <a:lstStyle/>
          <a:p>
            <a:r>
              <a:rPr lang="cs-CZ" sz="2800" b="1" dirty="0" smtClean="0">
                <a:solidFill>
                  <a:srgbClr val="0070C0"/>
                </a:solidFill>
              </a:rPr>
              <a:t>22</a:t>
            </a:r>
            <a:endParaRPr lang="cs-CZ" sz="2800" b="1" dirty="0">
              <a:solidFill>
                <a:srgbClr val="0070C0"/>
              </a:solidFill>
            </a:endParaRPr>
          </a:p>
        </p:txBody>
      </p:sp>
      <p:sp>
        <p:nvSpPr>
          <p:cNvPr id="60" name="TextovéPole 59"/>
          <p:cNvSpPr txBox="1"/>
          <p:nvPr/>
        </p:nvSpPr>
        <p:spPr>
          <a:xfrm>
            <a:off x="973153" y="2852936"/>
            <a:ext cx="550151" cy="523220"/>
          </a:xfrm>
          <a:prstGeom prst="rect">
            <a:avLst/>
          </a:prstGeom>
          <a:noFill/>
        </p:spPr>
        <p:txBody>
          <a:bodyPr wrap="none" rtlCol="0">
            <a:spAutoFit/>
          </a:bodyPr>
          <a:lstStyle/>
          <a:p>
            <a:r>
              <a:rPr lang="cs-CZ" sz="2800" b="1" dirty="0" smtClean="0">
                <a:solidFill>
                  <a:srgbClr val="0070C0"/>
                </a:solidFill>
              </a:rPr>
              <a:t>23</a:t>
            </a:r>
            <a:endParaRPr lang="cs-CZ" sz="2800" b="1" dirty="0">
              <a:solidFill>
                <a:srgbClr val="0070C0"/>
              </a:solidFill>
            </a:endParaRPr>
          </a:p>
        </p:txBody>
      </p:sp>
      <p:sp>
        <p:nvSpPr>
          <p:cNvPr id="61" name="TextovéPole 60"/>
          <p:cNvSpPr txBox="1"/>
          <p:nvPr/>
        </p:nvSpPr>
        <p:spPr>
          <a:xfrm>
            <a:off x="3347864" y="2178197"/>
            <a:ext cx="550151" cy="523220"/>
          </a:xfrm>
          <a:prstGeom prst="rect">
            <a:avLst/>
          </a:prstGeom>
          <a:noFill/>
        </p:spPr>
        <p:txBody>
          <a:bodyPr wrap="none" rtlCol="0">
            <a:spAutoFit/>
          </a:bodyPr>
          <a:lstStyle/>
          <a:p>
            <a:r>
              <a:rPr lang="cs-CZ" sz="2800" b="1" dirty="0" smtClean="0">
                <a:solidFill>
                  <a:srgbClr val="0070C0"/>
                </a:solidFill>
              </a:rPr>
              <a:t>24</a:t>
            </a:r>
            <a:endParaRPr lang="cs-CZ" sz="2800" b="1" dirty="0">
              <a:solidFill>
                <a:srgbClr val="0070C0"/>
              </a:solidFill>
            </a:endParaRPr>
          </a:p>
        </p:txBody>
      </p:sp>
      <p:sp>
        <p:nvSpPr>
          <p:cNvPr id="62" name="TextovéPole 61"/>
          <p:cNvSpPr txBox="1"/>
          <p:nvPr/>
        </p:nvSpPr>
        <p:spPr>
          <a:xfrm>
            <a:off x="4732787" y="2178197"/>
            <a:ext cx="550151" cy="523220"/>
          </a:xfrm>
          <a:prstGeom prst="rect">
            <a:avLst/>
          </a:prstGeom>
          <a:noFill/>
        </p:spPr>
        <p:txBody>
          <a:bodyPr wrap="none" rtlCol="0">
            <a:spAutoFit/>
          </a:bodyPr>
          <a:lstStyle/>
          <a:p>
            <a:r>
              <a:rPr lang="cs-CZ" sz="2800" b="1" dirty="0" smtClean="0">
                <a:solidFill>
                  <a:srgbClr val="0070C0"/>
                </a:solidFill>
              </a:rPr>
              <a:t>25</a:t>
            </a:r>
            <a:endParaRPr lang="cs-CZ" sz="2800" b="1" dirty="0">
              <a:solidFill>
                <a:srgbClr val="0070C0"/>
              </a:solidFill>
            </a:endParaRPr>
          </a:p>
        </p:txBody>
      </p:sp>
      <p:sp>
        <p:nvSpPr>
          <p:cNvPr id="63" name="TextovéPole 62"/>
          <p:cNvSpPr txBox="1"/>
          <p:nvPr/>
        </p:nvSpPr>
        <p:spPr>
          <a:xfrm>
            <a:off x="6795611" y="2996952"/>
            <a:ext cx="589020" cy="523220"/>
          </a:xfrm>
          <a:prstGeom prst="rect">
            <a:avLst/>
          </a:prstGeom>
          <a:noFill/>
        </p:spPr>
        <p:txBody>
          <a:bodyPr wrap="square" rtlCol="0">
            <a:spAutoFit/>
          </a:bodyPr>
          <a:lstStyle/>
          <a:p>
            <a:r>
              <a:rPr lang="cs-CZ" sz="2800" b="1" dirty="0" smtClean="0">
                <a:solidFill>
                  <a:srgbClr val="0070C0"/>
                </a:solidFill>
              </a:rPr>
              <a:t>26</a:t>
            </a:r>
            <a:endParaRPr lang="cs-CZ" sz="2800" b="1" dirty="0">
              <a:solidFill>
                <a:srgbClr val="0070C0"/>
              </a:solidFill>
            </a:endParaRPr>
          </a:p>
        </p:txBody>
      </p:sp>
      <p:sp>
        <p:nvSpPr>
          <p:cNvPr id="64" name="TextovéPole 63"/>
          <p:cNvSpPr txBox="1"/>
          <p:nvPr/>
        </p:nvSpPr>
        <p:spPr>
          <a:xfrm>
            <a:off x="5443288" y="2867392"/>
            <a:ext cx="550151" cy="523220"/>
          </a:xfrm>
          <a:prstGeom prst="rect">
            <a:avLst/>
          </a:prstGeom>
          <a:noFill/>
        </p:spPr>
        <p:txBody>
          <a:bodyPr wrap="none" rtlCol="0">
            <a:spAutoFit/>
          </a:bodyPr>
          <a:lstStyle/>
          <a:p>
            <a:r>
              <a:rPr lang="cs-CZ" sz="2800" b="1" dirty="0" smtClean="0">
                <a:solidFill>
                  <a:srgbClr val="0070C0"/>
                </a:solidFill>
              </a:rPr>
              <a:t>27</a:t>
            </a:r>
            <a:endParaRPr lang="cs-CZ" sz="2800" b="1" dirty="0">
              <a:solidFill>
                <a:srgbClr val="0070C0"/>
              </a:solidFill>
            </a:endParaRPr>
          </a:p>
        </p:txBody>
      </p:sp>
      <p:sp>
        <p:nvSpPr>
          <p:cNvPr id="65" name="TextovéPole 64"/>
          <p:cNvSpPr txBox="1"/>
          <p:nvPr/>
        </p:nvSpPr>
        <p:spPr>
          <a:xfrm>
            <a:off x="1789601" y="2329716"/>
            <a:ext cx="550151" cy="523220"/>
          </a:xfrm>
          <a:prstGeom prst="rect">
            <a:avLst/>
          </a:prstGeom>
          <a:noFill/>
        </p:spPr>
        <p:txBody>
          <a:bodyPr wrap="none" rtlCol="0">
            <a:spAutoFit/>
          </a:bodyPr>
          <a:lstStyle/>
          <a:p>
            <a:r>
              <a:rPr lang="cs-CZ" sz="2800" b="1" dirty="0" smtClean="0">
                <a:solidFill>
                  <a:srgbClr val="0070C0"/>
                </a:solidFill>
              </a:rPr>
              <a:t>28</a:t>
            </a:r>
            <a:endParaRPr lang="cs-CZ" sz="2800" b="1" dirty="0">
              <a:solidFill>
                <a:srgbClr val="0070C0"/>
              </a:solidFill>
            </a:endParaRPr>
          </a:p>
        </p:txBody>
      </p:sp>
      <p:sp>
        <p:nvSpPr>
          <p:cNvPr id="66" name="TextovéPole 65"/>
          <p:cNvSpPr txBox="1"/>
          <p:nvPr/>
        </p:nvSpPr>
        <p:spPr>
          <a:xfrm>
            <a:off x="2717067" y="2867392"/>
            <a:ext cx="550151" cy="523220"/>
          </a:xfrm>
          <a:prstGeom prst="rect">
            <a:avLst/>
          </a:prstGeom>
          <a:noFill/>
        </p:spPr>
        <p:txBody>
          <a:bodyPr wrap="none" rtlCol="0">
            <a:spAutoFit/>
          </a:bodyPr>
          <a:lstStyle/>
          <a:p>
            <a:r>
              <a:rPr lang="cs-CZ" sz="2800" b="1" dirty="0" smtClean="0">
                <a:solidFill>
                  <a:srgbClr val="0070C0"/>
                </a:solidFill>
              </a:rPr>
              <a:t>29</a:t>
            </a:r>
            <a:endParaRPr lang="cs-CZ" sz="2800" b="1" dirty="0">
              <a:solidFill>
                <a:srgbClr val="0070C0"/>
              </a:solidFill>
            </a:endParaRPr>
          </a:p>
        </p:txBody>
      </p:sp>
      <p:sp>
        <p:nvSpPr>
          <p:cNvPr id="67" name="TextovéPole 66"/>
          <p:cNvSpPr txBox="1"/>
          <p:nvPr/>
        </p:nvSpPr>
        <p:spPr>
          <a:xfrm>
            <a:off x="5967794" y="2190067"/>
            <a:ext cx="550151" cy="523220"/>
          </a:xfrm>
          <a:prstGeom prst="rect">
            <a:avLst/>
          </a:prstGeom>
          <a:noFill/>
        </p:spPr>
        <p:txBody>
          <a:bodyPr wrap="none" rtlCol="0">
            <a:spAutoFit/>
          </a:bodyPr>
          <a:lstStyle/>
          <a:p>
            <a:r>
              <a:rPr lang="cs-CZ" sz="2800" b="1" dirty="0" smtClean="0">
                <a:solidFill>
                  <a:srgbClr val="0070C0"/>
                </a:solidFill>
              </a:rPr>
              <a:t>30</a:t>
            </a:r>
            <a:endParaRPr lang="cs-CZ" sz="2800" b="1" dirty="0">
              <a:solidFill>
                <a:srgbClr val="0070C0"/>
              </a:solidFill>
            </a:endParaRPr>
          </a:p>
        </p:txBody>
      </p:sp>
      <p:grpSp>
        <p:nvGrpSpPr>
          <p:cNvPr id="4" name="Skupina 3"/>
          <p:cNvGrpSpPr/>
          <p:nvPr/>
        </p:nvGrpSpPr>
        <p:grpSpPr>
          <a:xfrm>
            <a:off x="615879" y="4365104"/>
            <a:ext cx="7488832" cy="288032"/>
            <a:chOff x="615879" y="4365104"/>
            <a:chExt cx="7488832" cy="288032"/>
          </a:xfrm>
        </p:grpSpPr>
        <p:cxnSp>
          <p:nvCxnSpPr>
            <p:cNvPr id="68" name="Přímá spojnice 67"/>
            <p:cNvCxnSpPr/>
            <p:nvPr/>
          </p:nvCxnSpPr>
          <p:spPr>
            <a:xfrm>
              <a:off x="615879" y="4509120"/>
              <a:ext cx="7488832" cy="0"/>
            </a:xfrm>
            <a:prstGeom prst="line">
              <a:avLst/>
            </a:prstGeom>
            <a:ln>
              <a:solidFill>
                <a:srgbClr val="FF0000"/>
              </a:solidFill>
            </a:ln>
          </p:spPr>
          <p:style>
            <a:lnRef idx="3">
              <a:schemeClr val="accent2"/>
            </a:lnRef>
            <a:fillRef idx="0">
              <a:schemeClr val="accent2"/>
            </a:fillRef>
            <a:effectRef idx="2">
              <a:schemeClr val="accent2"/>
            </a:effectRef>
            <a:fontRef idx="minor">
              <a:schemeClr val="tx1"/>
            </a:fontRef>
          </p:style>
        </p:cxnSp>
        <p:cxnSp>
          <p:nvCxnSpPr>
            <p:cNvPr id="69" name="Přímá spojnice 68"/>
            <p:cNvCxnSpPr/>
            <p:nvPr/>
          </p:nvCxnSpPr>
          <p:spPr>
            <a:xfrm>
              <a:off x="615879" y="4365104"/>
              <a:ext cx="0" cy="288032"/>
            </a:xfrm>
            <a:prstGeom prst="line">
              <a:avLst/>
            </a:prstGeom>
            <a:ln>
              <a:solidFill>
                <a:schemeClr val="tx1"/>
              </a:solidFill>
            </a:ln>
          </p:spPr>
          <p:style>
            <a:lnRef idx="3">
              <a:schemeClr val="accent2"/>
            </a:lnRef>
            <a:fillRef idx="0">
              <a:schemeClr val="accent2"/>
            </a:fillRef>
            <a:effectRef idx="2">
              <a:schemeClr val="accent2"/>
            </a:effectRef>
            <a:fontRef idx="minor">
              <a:schemeClr val="tx1"/>
            </a:fontRef>
          </p:style>
        </p:cxnSp>
        <p:cxnSp>
          <p:nvCxnSpPr>
            <p:cNvPr id="70" name="Přímá spojnice 69"/>
            <p:cNvCxnSpPr/>
            <p:nvPr/>
          </p:nvCxnSpPr>
          <p:spPr>
            <a:xfrm>
              <a:off x="1479975" y="4365104"/>
              <a:ext cx="0" cy="288032"/>
            </a:xfrm>
            <a:prstGeom prst="line">
              <a:avLst/>
            </a:prstGeom>
            <a:ln/>
          </p:spPr>
          <p:style>
            <a:lnRef idx="3">
              <a:schemeClr val="dk1"/>
            </a:lnRef>
            <a:fillRef idx="0">
              <a:schemeClr val="dk1"/>
            </a:fillRef>
            <a:effectRef idx="2">
              <a:schemeClr val="dk1"/>
            </a:effectRef>
            <a:fontRef idx="minor">
              <a:schemeClr val="tx1"/>
            </a:fontRef>
          </p:style>
        </p:cxnSp>
        <p:cxnSp>
          <p:nvCxnSpPr>
            <p:cNvPr id="71" name="Přímá spojnice 70"/>
            <p:cNvCxnSpPr/>
            <p:nvPr/>
          </p:nvCxnSpPr>
          <p:spPr>
            <a:xfrm>
              <a:off x="2272063" y="4365104"/>
              <a:ext cx="0" cy="288032"/>
            </a:xfrm>
            <a:prstGeom prst="line">
              <a:avLst/>
            </a:prstGeom>
            <a:ln/>
          </p:spPr>
          <p:style>
            <a:lnRef idx="3">
              <a:schemeClr val="dk1"/>
            </a:lnRef>
            <a:fillRef idx="0">
              <a:schemeClr val="dk1"/>
            </a:fillRef>
            <a:effectRef idx="2">
              <a:schemeClr val="dk1"/>
            </a:effectRef>
            <a:fontRef idx="minor">
              <a:schemeClr val="tx1"/>
            </a:fontRef>
          </p:style>
        </p:cxnSp>
        <p:cxnSp>
          <p:nvCxnSpPr>
            <p:cNvPr id="72" name="Přímá spojnice 71"/>
            <p:cNvCxnSpPr/>
            <p:nvPr/>
          </p:nvCxnSpPr>
          <p:spPr>
            <a:xfrm>
              <a:off x="2992143" y="4365104"/>
              <a:ext cx="0" cy="288032"/>
            </a:xfrm>
            <a:prstGeom prst="line">
              <a:avLst/>
            </a:prstGeom>
            <a:ln/>
          </p:spPr>
          <p:style>
            <a:lnRef idx="3">
              <a:schemeClr val="dk1"/>
            </a:lnRef>
            <a:fillRef idx="0">
              <a:schemeClr val="dk1"/>
            </a:fillRef>
            <a:effectRef idx="2">
              <a:schemeClr val="dk1"/>
            </a:effectRef>
            <a:fontRef idx="minor">
              <a:schemeClr val="tx1"/>
            </a:fontRef>
          </p:style>
        </p:cxnSp>
        <p:cxnSp>
          <p:nvCxnSpPr>
            <p:cNvPr id="73" name="Přímá spojnice 72"/>
            <p:cNvCxnSpPr/>
            <p:nvPr/>
          </p:nvCxnSpPr>
          <p:spPr>
            <a:xfrm>
              <a:off x="3712223" y="4365104"/>
              <a:ext cx="0" cy="288032"/>
            </a:xfrm>
            <a:prstGeom prst="line">
              <a:avLst/>
            </a:prstGeom>
            <a:ln/>
          </p:spPr>
          <p:style>
            <a:lnRef idx="3">
              <a:schemeClr val="dk1"/>
            </a:lnRef>
            <a:fillRef idx="0">
              <a:schemeClr val="dk1"/>
            </a:fillRef>
            <a:effectRef idx="2">
              <a:schemeClr val="dk1"/>
            </a:effectRef>
            <a:fontRef idx="minor">
              <a:schemeClr val="tx1"/>
            </a:fontRef>
          </p:style>
        </p:cxnSp>
        <p:cxnSp>
          <p:nvCxnSpPr>
            <p:cNvPr id="74" name="Přímá spojnice 73"/>
            <p:cNvCxnSpPr/>
            <p:nvPr/>
          </p:nvCxnSpPr>
          <p:spPr>
            <a:xfrm>
              <a:off x="4360295" y="4365104"/>
              <a:ext cx="0" cy="288032"/>
            </a:xfrm>
            <a:prstGeom prst="line">
              <a:avLst/>
            </a:prstGeom>
            <a:ln/>
          </p:spPr>
          <p:style>
            <a:lnRef idx="3">
              <a:schemeClr val="dk1"/>
            </a:lnRef>
            <a:fillRef idx="0">
              <a:schemeClr val="dk1"/>
            </a:fillRef>
            <a:effectRef idx="2">
              <a:schemeClr val="dk1"/>
            </a:effectRef>
            <a:fontRef idx="minor">
              <a:schemeClr val="tx1"/>
            </a:fontRef>
          </p:style>
        </p:cxnSp>
        <p:cxnSp>
          <p:nvCxnSpPr>
            <p:cNvPr id="75" name="Přímá spojnice 74"/>
            <p:cNvCxnSpPr/>
            <p:nvPr/>
          </p:nvCxnSpPr>
          <p:spPr>
            <a:xfrm>
              <a:off x="5080375" y="4365104"/>
              <a:ext cx="0" cy="288032"/>
            </a:xfrm>
            <a:prstGeom prst="line">
              <a:avLst/>
            </a:prstGeom>
            <a:ln/>
          </p:spPr>
          <p:style>
            <a:lnRef idx="3">
              <a:schemeClr val="dk1"/>
            </a:lnRef>
            <a:fillRef idx="0">
              <a:schemeClr val="dk1"/>
            </a:fillRef>
            <a:effectRef idx="2">
              <a:schemeClr val="dk1"/>
            </a:effectRef>
            <a:fontRef idx="minor">
              <a:schemeClr val="tx1"/>
            </a:fontRef>
          </p:style>
        </p:cxnSp>
        <p:cxnSp>
          <p:nvCxnSpPr>
            <p:cNvPr id="76" name="Přímá spojnice 75"/>
            <p:cNvCxnSpPr/>
            <p:nvPr/>
          </p:nvCxnSpPr>
          <p:spPr>
            <a:xfrm>
              <a:off x="5872463" y="4365104"/>
              <a:ext cx="0" cy="288032"/>
            </a:xfrm>
            <a:prstGeom prst="line">
              <a:avLst/>
            </a:prstGeom>
            <a:ln/>
          </p:spPr>
          <p:style>
            <a:lnRef idx="3">
              <a:schemeClr val="dk1"/>
            </a:lnRef>
            <a:fillRef idx="0">
              <a:schemeClr val="dk1"/>
            </a:fillRef>
            <a:effectRef idx="2">
              <a:schemeClr val="dk1"/>
            </a:effectRef>
            <a:fontRef idx="minor">
              <a:schemeClr val="tx1"/>
            </a:fontRef>
          </p:style>
        </p:cxnSp>
        <p:cxnSp>
          <p:nvCxnSpPr>
            <p:cNvPr id="77" name="Přímá spojnice 76"/>
            <p:cNvCxnSpPr/>
            <p:nvPr/>
          </p:nvCxnSpPr>
          <p:spPr>
            <a:xfrm>
              <a:off x="6592543" y="4365104"/>
              <a:ext cx="0" cy="288032"/>
            </a:xfrm>
            <a:prstGeom prst="line">
              <a:avLst/>
            </a:prstGeom>
            <a:ln/>
          </p:spPr>
          <p:style>
            <a:lnRef idx="3">
              <a:schemeClr val="dk1"/>
            </a:lnRef>
            <a:fillRef idx="0">
              <a:schemeClr val="dk1"/>
            </a:fillRef>
            <a:effectRef idx="2">
              <a:schemeClr val="dk1"/>
            </a:effectRef>
            <a:fontRef idx="minor">
              <a:schemeClr val="tx1"/>
            </a:fontRef>
          </p:style>
        </p:cxnSp>
        <p:cxnSp>
          <p:nvCxnSpPr>
            <p:cNvPr id="78" name="Přímá spojnice 77"/>
            <p:cNvCxnSpPr/>
            <p:nvPr/>
          </p:nvCxnSpPr>
          <p:spPr>
            <a:xfrm>
              <a:off x="7384631" y="4365104"/>
              <a:ext cx="0" cy="288032"/>
            </a:xfrm>
            <a:prstGeom prst="line">
              <a:avLst/>
            </a:prstGeom>
            <a:ln/>
          </p:spPr>
          <p:style>
            <a:lnRef idx="3">
              <a:schemeClr val="dk1"/>
            </a:lnRef>
            <a:fillRef idx="0">
              <a:schemeClr val="dk1"/>
            </a:fillRef>
            <a:effectRef idx="2">
              <a:schemeClr val="dk1"/>
            </a:effectRef>
            <a:fontRef idx="minor">
              <a:schemeClr val="tx1"/>
            </a:fontRef>
          </p:style>
        </p:cxnSp>
        <p:cxnSp>
          <p:nvCxnSpPr>
            <p:cNvPr id="79" name="Přímá spojnice 78"/>
            <p:cNvCxnSpPr/>
            <p:nvPr/>
          </p:nvCxnSpPr>
          <p:spPr>
            <a:xfrm>
              <a:off x="8104711" y="4365104"/>
              <a:ext cx="0" cy="288032"/>
            </a:xfrm>
            <a:prstGeom prst="line">
              <a:avLst/>
            </a:prstGeom>
            <a:ln/>
          </p:spPr>
          <p:style>
            <a:lnRef idx="3">
              <a:schemeClr val="dk1"/>
            </a:lnRef>
            <a:fillRef idx="0">
              <a:schemeClr val="dk1"/>
            </a:fillRef>
            <a:effectRef idx="2">
              <a:schemeClr val="dk1"/>
            </a:effectRef>
            <a:fontRef idx="minor">
              <a:schemeClr val="tx1"/>
            </a:fontRef>
          </p:style>
        </p:cxnSp>
      </p:grpSp>
      <p:sp>
        <p:nvSpPr>
          <p:cNvPr id="80" name="TextovéPole 79"/>
          <p:cNvSpPr txBox="1"/>
          <p:nvPr/>
        </p:nvSpPr>
        <p:spPr>
          <a:xfrm>
            <a:off x="7268496" y="5700578"/>
            <a:ext cx="550151" cy="523220"/>
          </a:xfrm>
          <a:prstGeom prst="rect">
            <a:avLst/>
          </a:prstGeom>
          <a:noFill/>
        </p:spPr>
        <p:txBody>
          <a:bodyPr wrap="none" rtlCol="0">
            <a:spAutoFit/>
          </a:bodyPr>
          <a:lstStyle/>
          <a:p>
            <a:r>
              <a:rPr lang="cs-CZ" sz="2800" b="1" dirty="0" smtClean="0">
                <a:solidFill>
                  <a:schemeClr val="accent6">
                    <a:lumMod val="75000"/>
                  </a:schemeClr>
                </a:solidFill>
              </a:rPr>
              <a:t>30</a:t>
            </a:r>
            <a:endParaRPr lang="cs-CZ" sz="2800" b="1" dirty="0">
              <a:solidFill>
                <a:schemeClr val="accent6">
                  <a:lumMod val="75000"/>
                </a:schemeClr>
              </a:solidFill>
            </a:endParaRPr>
          </a:p>
        </p:txBody>
      </p:sp>
      <p:sp>
        <p:nvSpPr>
          <p:cNvPr id="81" name="TextovéPole 80"/>
          <p:cNvSpPr txBox="1"/>
          <p:nvPr/>
        </p:nvSpPr>
        <p:spPr>
          <a:xfrm>
            <a:off x="5322312" y="5455310"/>
            <a:ext cx="550151" cy="523220"/>
          </a:xfrm>
          <a:prstGeom prst="rect">
            <a:avLst/>
          </a:prstGeom>
          <a:noFill/>
        </p:spPr>
        <p:txBody>
          <a:bodyPr wrap="none" rtlCol="0">
            <a:spAutoFit/>
          </a:bodyPr>
          <a:lstStyle/>
          <a:p>
            <a:r>
              <a:rPr lang="cs-CZ" sz="2800" b="1" dirty="0" smtClean="0">
                <a:solidFill>
                  <a:schemeClr val="accent6">
                    <a:lumMod val="75000"/>
                  </a:schemeClr>
                </a:solidFill>
              </a:rPr>
              <a:t>31</a:t>
            </a:r>
            <a:endParaRPr lang="cs-CZ" sz="2800" b="1" dirty="0">
              <a:solidFill>
                <a:schemeClr val="accent6">
                  <a:lumMod val="75000"/>
                </a:schemeClr>
              </a:solidFill>
            </a:endParaRPr>
          </a:p>
        </p:txBody>
      </p:sp>
      <p:sp>
        <p:nvSpPr>
          <p:cNvPr id="82" name="TextovéPole 81"/>
          <p:cNvSpPr txBox="1"/>
          <p:nvPr/>
        </p:nvSpPr>
        <p:spPr>
          <a:xfrm>
            <a:off x="3904334" y="5465340"/>
            <a:ext cx="550151" cy="523220"/>
          </a:xfrm>
          <a:prstGeom prst="rect">
            <a:avLst/>
          </a:prstGeom>
          <a:noFill/>
        </p:spPr>
        <p:txBody>
          <a:bodyPr wrap="none" rtlCol="0">
            <a:spAutoFit/>
          </a:bodyPr>
          <a:lstStyle/>
          <a:p>
            <a:r>
              <a:rPr lang="cs-CZ" sz="2800" b="1" dirty="0" smtClean="0">
                <a:solidFill>
                  <a:schemeClr val="accent6">
                    <a:lumMod val="75000"/>
                  </a:schemeClr>
                </a:solidFill>
              </a:rPr>
              <a:t>32</a:t>
            </a:r>
            <a:endParaRPr lang="cs-CZ" sz="2800" b="1" dirty="0">
              <a:solidFill>
                <a:schemeClr val="accent6">
                  <a:lumMod val="75000"/>
                </a:schemeClr>
              </a:solidFill>
            </a:endParaRPr>
          </a:p>
        </p:txBody>
      </p:sp>
      <p:sp>
        <p:nvSpPr>
          <p:cNvPr id="83" name="TextovéPole 82"/>
          <p:cNvSpPr txBox="1"/>
          <p:nvPr/>
        </p:nvSpPr>
        <p:spPr>
          <a:xfrm>
            <a:off x="3262054" y="5763366"/>
            <a:ext cx="550151" cy="523220"/>
          </a:xfrm>
          <a:prstGeom prst="rect">
            <a:avLst/>
          </a:prstGeom>
          <a:noFill/>
        </p:spPr>
        <p:txBody>
          <a:bodyPr wrap="none" rtlCol="0">
            <a:spAutoFit/>
          </a:bodyPr>
          <a:lstStyle/>
          <a:p>
            <a:r>
              <a:rPr lang="cs-CZ" sz="2800" b="1" dirty="0" smtClean="0">
                <a:solidFill>
                  <a:schemeClr val="accent6">
                    <a:lumMod val="75000"/>
                  </a:schemeClr>
                </a:solidFill>
              </a:rPr>
              <a:t>33</a:t>
            </a:r>
            <a:endParaRPr lang="cs-CZ" sz="2800" b="1" dirty="0">
              <a:solidFill>
                <a:schemeClr val="accent6">
                  <a:lumMod val="75000"/>
                </a:schemeClr>
              </a:solidFill>
            </a:endParaRPr>
          </a:p>
        </p:txBody>
      </p:sp>
      <p:sp>
        <p:nvSpPr>
          <p:cNvPr id="84" name="TextovéPole 83"/>
          <p:cNvSpPr txBox="1"/>
          <p:nvPr/>
        </p:nvSpPr>
        <p:spPr>
          <a:xfrm>
            <a:off x="408492" y="5700578"/>
            <a:ext cx="550151" cy="523220"/>
          </a:xfrm>
          <a:prstGeom prst="rect">
            <a:avLst/>
          </a:prstGeom>
          <a:noFill/>
        </p:spPr>
        <p:txBody>
          <a:bodyPr wrap="none" rtlCol="0">
            <a:spAutoFit/>
          </a:bodyPr>
          <a:lstStyle/>
          <a:p>
            <a:r>
              <a:rPr lang="cs-CZ" sz="2800" b="1" dirty="0" smtClean="0">
                <a:solidFill>
                  <a:schemeClr val="accent6">
                    <a:lumMod val="75000"/>
                  </a:schemeClr>
                </a:solidFill>
              </a:rPr>
              <a:t>34</a:t>
            </a:r>
            <a:endParaRPr lang="cs-CZ" sz="2800" b="1" dirty="0">
              <a:solidFill>
                <a:schemeClr val="accent6">
                  <a:lumMod val="75000"/>
                </a:schemeClr>
              </a:solidFill>
            </a:endParaRPr>
          </a:p>
        </p:txBody>
      </p:sp>
      <p:sp>
        <p:nvSpPr>
          <p:cNvPr id="85" name="TextovéPole 84"/>
          <p:cNvSpPr txBox="1"/>
          <p:nvPr/>
        </p:nvSpPr>
        <p:spPr>
          <a:xfrm>
            <a:off x="4618016" y="5767206"/>
            <a:ext cx="550151" cy="523220"/>
          </a:xfrm>
          <a:prstGeom prst="rect">
            <a:avLst/>
          </a:prstGeom>
          <a:noFill/>
        </p:spPr>
        <p:txBody>
          <a:bodyPr wrap="none" rtlCol="0">
            <a:spAutoFit/>
          </a:bodyPr>
          <a:lstStyle/>
          <a:p>
            <a:r>
              <a:rPr lang="cs-CZ" sz="2800" b="1" dirty="0" smtClean="0">
                <a:solidFill>
                  <a:schemeClr val="accent6">
                    <a:lumMod val="75000"/>
                  </a:schemeClr>
                </a:solidFill>
              </a:rPr>
              <a:t>35</a:t>
            </a:r>
            <a:endParaRPr lang="cs-CZ" sz="2800" b="1" dirty="0">
              <a:solidFill>
                <a:schemeClr val="accent6">
                  <a:lumMod val="75000"/>
                </a:schemeClr>
              </a:solidFill>
            </a:endParaRPr>
          </a:p>
        </p:txBody>
      </p:sp>
      <p:sp>
        <p:nvSpPr>
          <p:cNvPr id="86" name="TextovéPole 85"/>
          <p:cNvSpPr txBox="1"/>
          <p:nvPr/>
        </p:nvSpPr>
        <p:spPr>
          <a:xfrm>
            <a:off x="6647276" y="5444204"/>
            <a:ext cx="589020" cy="523220"/>
          </a:xfrm>
          <a:prstGeom prst="rect">
            <a:avLst/>
          </a:prstGeom>
          <a:noFill/>
        </p:spPr>
        <p:txBody>
          <a:bodyPr wrap="square" rtlCol="0">
            <a:spAutoFit/>
          </a:bodyPr>
          <a:lstStyle/>
          <a:p>
            <a:r>
              <a:rPr lang="cs-CZ" sz="2800" b="1" dirty="0" smtClean="0">
                <a:solidFill>
                  <a:schemeClr val="accent6">
                    <a:lumMod val="75000"/>
                  </a:schemeClr>
                </a:solidFill>
              </a:rPr>
              <a:t>36</a:t>
            </a:r>
            <a:endParaRPr lang="cs-CZ" sz="2800" b="1" dirty="0">
              <a:solidFill>
                <a:schemeClr val="accent6">
                  <a:lumMod val="75000"/>
                </a:schemeClr>
              </a:solidFill>
            </a:endParaRPr>
          </a:p>
        </p:txBody>
      </p:sp>
      <p:sp>
        <p:nvSpPr>
          <p:cNvPr id="87" name="TextovéPole 86"/>
          <p:cNvSpPr txBox="1"/>
          <p:nvPr/>
        </p:nvSpPr>
        <p:spPr>
          <a:xfrm>
            <a:off x="1074485" y="5466416"/>
            <a:ext cx="550151" cy="523220"/>
          </a:xfrm>
          <a:prstGeom prst="rect">
            <a:avLst/>
          </a:prstGeom>
          <a:noFill/>
        </p:spPr>
        <p:txBody>
          <a:bodyPr wrap="none" rtlCol="0">
            <a:spAutoFit/>
          </a:bodyPr>
          <a:lstStyle/>
          <a:p>
            <a:r>
              <a:rPr lang="cs-CZ" sz="2800" b="1" dirty="0" smtClean="0">
                <a:solidFill>
                  <a:schemeClr val="accent6">
                    <a:lumMod val="75000"/>
                  </a:schemeClr>
                </a:solidFill>
              </a:rPr>
              <a:t>37</a:t>
            </a:r>
            <a:endParaRPr lang="cs-CZ" sz="2800" b="1" dirty="0">
              <a:solidFill>
                <a:schemeClr val="accent6">
                  <a:lumMod val="75000"/>
                </a:schemeClr>
              </a:solidFill>
            </a:endParaRPr>
          </a:p>
        </p:txBody>
      </p:sp>
      <p:sp>
        <p:nvSpPr>
          <p:cNvPr id="88" name="TextovéPole 87"/>
          <p:cNvSpPr txBox="1"/>
          <p:nvPr/>
        </p:nvSpPr>
        <p:spPr>
          <a:xfrm>
            <a:off x="1770959" y="5763366"/>
            <a:ext cx="550151" cy="523220"/>
          </a:xfrm>
          <a:prstGeom prst="rect">
            <a:avLst/>
          </a:prstGeom>
          <a:noFill/>
        </p:spPr>
        <p:txBody>
          <a:bodyPr wrap="none" rtlCol="0">
            <a:spAutoFit/>
          </a:bodyPr>
          <a:lstStyle/>
          <a:p>
            <a:r>
              <a:rPr lang="cs-CZ" sz="2800" b="1" dirty="0" smtClean="0">
                <a:solidFill>
                  <a:schemeClr val="accent6">
                    <a:lumMod val="75000"/>
                  </a:schemeClr>
                </a:solidFill>
              </a:rPr>
              <a:t>38</a:t>
            </a:r>
            <a:endParaRPr lang="cs-CZ" sz="2800" b="1" dirty="0">
              <a:solidFill>
                <a:schemeClr val="accent6">
                  <a:lumMod val="75000"/>
                </a:schemeClr>
              </a:solidFill>
            </a:endParaRPr>
          </a:p>
        </p:txBody>
      </p:sp>
      <p:sp>
        <p:nvSpPr>
          <p:cNvPr id="89" name="TextovéPole 88"/>
          <p:cNvSpPr txBox="1"/>
          <p:nvPr/>
        </p:nvSpPr>
        <p:spPr>
          <a:xfrm>
            <a:off x="2501042" y="5465340"/>
            <a:ext cx="550151" cy="523220"/>
          </a:xfrm>
          <a:prstGeom prst="rect">
            <a:avLst/>
          </a:prstGeom>
          <a:noFill/>
        </p:spPr>
        <p:txBody>
          <a:bodyPr wrap="none" rtlCol="0">
            <a:spAutoFit/>
          </a:bodyPr>
          <a:lstStyle/>
          <a:p>
            <a:r>
              <a:rPr lang="cs-CZ" sz="2800" b="1" dirty="0" smtClean="0">
                <a:solidFill>
                  <a:schemeClr val="accent6">
                    <a:lumMod val="75000"/>
                  </a:schemeClr>
                </a:solidFill>
              </a:rPr>
              <a:t>39</a:t>
            </a:r>
            <a:endParaRPr lang="cs-CZ" sz="2800" b="1" dirty="0">
              <a:solidFill>
                <a:schemeClr val="accent6">
                  <a:lumMod val="75000"/>
                </a:schemeClr>
              </a:solidFill>
            </a:endParaRPr>
          </a:p>
        </p:txBody>
      </p:sp>
      <p:sp>
        <p:nvSpPr>
          <p:cNvPr id="90" name="TextovéPole 89"/>
          <p:cNvSpPr txBox="1"/>
          <p:nvPr/>
        </p:nvSpPr>
        <p:spPr>
          <a:xfrm>
            <a:off x="6018195" y="5768799"/>
            <a:ext cx="550151" cy="523220"/>
          </a:xfrm>
          <a:prstGeom prst="rect">
            <a:avLst/>
          </a:prstGeom>
          <a:noFill/>
        </p:spPr>
        <p:txBody>
          <a:bodyPr wrap="none" rtlCol="0">
            <a:spAutoFit/>
          </a:bodyPr>
          <a:lstStyle/>
          <a:p>
            <a:r>
              <a:rPr lang="cs-CZ" sz="2800" b="1" dirty="0" smtClean="0">
                <a:solidFill>
                  <a:schemeClr val="accent6">
                    <a:lumMod val="75000"/>
                  </a:schemeClr>
                </a:solidFill>
              </a:rPr>
              <a:t>40</a:t>
            </a:r>
            <a:endParaRPr lang="cs-CZ" sz="2800" b="1" dirty="0">
              <a:solidFill>
                <a:schemeClr val="accent6">
                  <a:lumMod val="75000"/>
                </a:schemeClr>
              </a:solidFill>
            </a:endParaRPr>
          </a:p>
        </p:txBody>
      </p:sp>
      <p:sp>
        <p:nvSpPr>
          <p:cNvPr id="2" name="TextovéPole 1"/>
          <p:cNvSpPr txBox="1"/>
          <p:nvPr/>
        </p:nvSpPr>
        <p:spPr>
          <a:xfrm>
            <a:off x="168119" y="290685"/>
            <a:ext cx="3105337" cy="400110"/>
          </a:xfrm>
          <a:prstGeom prst="rect">
            <a:avLst/>
          </a:prstGeom>
          <a:noFill/>
        </p:spPr>
        <p:txBody>
          <a:bodyPr wrap="none" rtlCol="0">
            <a:spAutoFit/>
          </a:bodyPr>
          <a:lstStyle/>
          <a:p>
            <a:r>
              <a:rPr lang="cs-CZ" sz="2000" b="1" dirty="0" smtClean="0">
                <a:solidFill>
                  <a:srgbClr val="FF0000"/>
                </a:solidFill>
              </a:rPr>
              <a:t>Doplň čísla na číselnou osu.</a:t>
            </a:r>
            <a:endParaRPr lang="cs-CZ" sz="2000" b="1" dirty="0">
              <a:solidFill>
                <a:srgbClr val="FF0000"/>
              </a:solidFill>
            </a:endParaRPr>
          </a:p>
        </p:txBody>
      </p:sp>
    </p:spTree>
    <p:extLst>
      <p:ext uri="{BB962C8B-B14F-4D97-AF65-F5344CB8AC3E}">
        <p14:creationId xmlns:p14="http://schemas.microsoft.com/office/powerpoint/2010/main" val="2899132401"/>
      </p:ext>
    </p:extLst>
  </p:cSld>
  <p:clrMapOvr>
    <a:masterClrMapping/>
  </p:clrMapOvr>
  <p:timing>
    <p:tnLst>
      <p:par>
        <p:cTn id="1" dur="indefinite" restart="never" nodeType="tmRoot">
          <p:childTnLst>
            <p:seq concurrent="1" nextAc="seek">
              <p:cTn id="2" restart="whenNotActive" fill="hold" evtFilter="cancelBubble" nodeType="interactiveSeq">
                <p:stCondLst>
                  <p:cond evt="onClick" delay="0">
                    <p:tgtEl>
                      <p:spTgt spid="57"/>
                    </p:tgtEl>
                  </p:cond>
                </p:stCondLst>
                <p:endSync evt="end" delay="0">
                  <p:rtn val="all"/>
                </p:endSync>
                <p:childTnLst>
                  <p:par>
                    <p:cTn id="3" fill="hold">
                      <p:stCondLst>
                        <p:cond delay="0"/>
                      </p:stCondLst>
                      <p:childTnLst>
                        <p:par>
                          <p:cTn id="4" fill="hold">
                            <p:stCondLst>
                              <p:cond delay="0"/>
                            </p:stCondLst>
                            <p:childTnLst>
                              <p:par>
                                <p:cTn id="5" presetID="42" presetClass="path" presetSubtype="0" accel="50000" decel="50000" fill="hold" grpId="0" nodeType="clickEffect">
                                  <p:stCondLst>
                                    <p:cond delay="0"/>
                                  </p:stCondLst>
                                  <p:childTnLst>
                                    <p:animMotion origin="layout" path="M 1.94444E-6 3.33333E-6 L 0.01146 -0.12709 " pathEditMode="relative" rAng="0" ptsTypes="AA">
                                      <p:cBhvr>
                                        <p:cTn id="6" dur="2000" fill="hold"/>
                                        <p:tgtEl>
                                          <p:spTgt spid="57"/>
                                        </p:tgtEl>
                                        <p:attrNameLst>
                                          <p:attrName>ppt_x</p:attrName>
                                          <p:attrName>ppt_y</p:attrName>
                                        </p:attrNameLst>
                                      </p:cBhvr>
                                      <p:rCtr x="573" y="-6366"/>
                                    </p:animMotion>
                                  </p:childTnLst>
                                </p:cTn>
                              </p:par>
                            </p:childTnLst>
                          </p:cTn>
                        </p:par>
                      </p:childTnLst>
                    </p:cTn>
                  </p:par>
                </p:childTnLst>
              </p:cTn>
              <p:nextCondLst>
                <p:cond evt="onClick" delay="0">
                  <p:tgtEl>
                    <p:spTgt spid="57"/>
                  </p:tgtEl>
                </p:cond>
              </p:nextCondLst>
            </p:seq>
            <p:seq concurrent="1" nextAc="seek">
              <p:cTn id="7" restart="whenNotActive" fill="hold" evtFilter="cancelBubble" nodeType="interactiveSeq">
                <p:stCondLst>
                  <p:cond evt="onClick" delay="0">
                    <p:tgtEl>
                      <p:spTgt spid="58"/>
                    </p:tgtEl>
                  </p:cond>
                </p:stCondLst>
                <p:endSync evt="end" delay="0">
                  <p:rtn val="all"/>
                </p:endSync>
                <p:childTnLst>
                  <p:par>
                    <p:cTn id="8" fill="hold">
                      <p:stCondLst>
                        <p:cond delay="0"/>
                      </p:stCondLst>
                      <p:childTnLst>
                        <p:par>
                          <p:cTn id="9" fill="hold">
                            <p:stCondLst>
                              <p:cond delay="0"/>
                            </p:stCondLst>
                            <p:childTnLst>
                              <p:par>
                                <p:cTn id="10" presetID="42" presetClass="path" presetSubtype="0" accel="50000" decel="50000" fill="hold" grpId="0" nodeType="clickEffect">
                                  <p:stCondLst>
                                    <p:cond delay="0"/>
                                  </p:stCondLst>
                                  <p:childTnLst>
                                    <p:animMotion origin="layout" path="M -2.77778E-6 3.33333E-6 L -0.31788 -0.22709 " pathEditMode="relative" rAng="0" ptsTypes="AA">
                                      <p:cBhvr>
                                        <p:cTn id="11" dur="2000" fill="hold"/>
                                        <p:tgtEl>
                                          <p:spTgt spid="58"/>
                                        </p:tgtEl>
                                        <p:attrNameLst>
                                          <p:attrName>ppt_x</p:attrName>
                                          <p:attrName>ppt_y</p:attrName>
                                        </p:attrNameLst>
                                      </p:cBhvr>
                                      <p:rCtr x="-15903" y="-11366"/>
                                    </p:animMotion>
                                  </p:childTnLst>
                                </p:cTn>
                              </p:par>
                            </p:childTnLst>
                          </p:cTn>
                        </p:par>
                      </p:childTnLst>
                    </p:cTn>
                  </p:par>
                </p:childTnLst>
              </p:cTn>
              <p:nextCondLst>
                <p:cond evt="onClick" delay="0">
                  <p:tgtEl>
                    <p:spTgt spid="58"/>
                  </p:tgtEl>
                </p:cond>
              </p:nextCondLst>
            </p:seq>
            <p:seq concurrent="1" nextAc="seek">
              <p:cTn id="12" restart="whenNotActive" fill="hold" evtFilter="cancelBubble" nodeType="interactiveSeq">
                <p:stCondLst>
                  <p:cond evt="onClick" delay="0">
                    <p:tgtEl>
                      <p:spTgt spid="59"/>
                    </p:tgtEl>
                  </p:cond>
                </p:stCondLst>
                <p:endSync evt="end" delay="0">
                  <p:rtn val="all"/>
                </p:endSync>
                <p:childTnLst>
                  <p:par>
                    <p:cTn id="13" fill="hold">
                      <p:stCondLst>
                        <p:cond delay="0"/>
                      </p:stCondLst>
                      <p:childTnLst>
                        <p:par>
                          <p:cTn id="14" fill="hold">
                            <p:stCondLst>
                              <p:cond delay="0"/>
                            </p:stCondLst>
                            <p:childTnLst>
                              <p:par>
                                <p:cTn id="15" presetID="42" presetClass="path" presetSubtype="0" accel="50000" decel="50000" fill="hold" grpId="0" nodeType="clickEffect">
                                  <p:stCondLst>
                                    <p:cond delay="0"/>
                                  </p:stCondLst>
                                  <p:childTnLst>
                                    <p:animMotion origin="layout" path="M -1.66667E-6 -3.33333E-6 L -0.55139 -0.125 " pathEditMode="relative" rAng="0" ptsTypes="AA">
                                      <p:cBhvr>
                                        <p:cTn id="16" dur="2000" fill="hold"/>
                                        <p:tgtEl>
                                          <p:spTgt spid="59"/>
                                        </p:tgtEl>
                                        <p:attrNameLst>
                                          <p:attrName>ppt_x</p:attrName>
                                          <p:attrName>ppt_y</p:attrName>
                                        </p:attrNameLst>
                                      </p:cBhvr>
                                      <p:rCtr x="-27569" y="-6250"/>
                                    </p:animMotion>
                                  </p:childTnLst>
                                </p:cTn>
                              </p:par>
                            </p:childTnLst>
                          </p:cTn>
                        </p:par>
                      </p:childTnLst>
                    </p:cTn>
                  </p:par>
                </p:childTnLst>
              </p:cTn>
              <p:nextCondLst>
                <p:cond evt="onClick" delay="0">
                  <p:tgtEl>
                    <p:spTgt spid="59"/>
                  </p:tgtEl>
                </p:cond>
              </p:nextCondLst>
            </p:seq>
            <p:seq concurrent="1" nextAc="seek">
              <p:cTn id="17" restart="whenNotActive" fill="hold" evtFilter="cancelBubble" nodeType="interactiveSeq">
                <p:stCondLst>
                  <p:cond evt="onClick" delay="0">
                    <p:tgtEl>
                      <p:spTgt spid="60"/>
                    </p:tgtEl>
                  </p:cond>
                </p:stCondLst>
                <p:endSync evt="end" delay="0">
                  <p:rtn val="all"/>
                </p:endSync>
                <p:childTnLst>
                  <p:par>
                    <p:cTn id="18" fill="hold">
                      <p:stCondLst>
                        <p:cond delay="0"/>
                      </p:stCondLst>
                      <p:childTnLst>
                        <p:par>
                          <p:cTn id="19" fill="hold">
                            <p:stCondLst>
                              <p:cond delay="0"/>
                            </p:stCondLst>
                            <p:childTnLst>
                              <p:par>
                                <p:cTn id="20" presetID="42" presetClass="path" presetSubtype="0" accel="50000" decel="50000" fill="hold" grpId="0" nodeType="clickEffect">
                                  <p:stCondLst>
                                    <p:cond delay="0"/>
                                  </p:stCondLst>
                                  <p:childTnLst>
                                    <p:animMotion origin="layout" path="M 0.00121 0.00023 L 0.19028 -0.22692 " pathEditMode="relative" rAng="0" ptsTypes="AA">
                                      <p:cBhvr>
                                        <p:cTn id="21" dur="2000" fill="hold"/>
                                        <p:tgtEl>
                                          <p:spTgt spid="60"/>
                                        </p:tgtEl>
                                        <p:attrNameLst>
                                          <p:attrName>ppt_x</p:attrName>
                                          <p:attrName>ppt_y</p:attrName>
                                        </p:attrNameLst>
                                      </p:cBhvr>
                                      <p:rCtr x="9444" y="-11358"/>
                                    </p:animMotion>
                                  </p:childTnLst>
                                </p:cTn>
                              </p:par>
                            </p:childTnLst>
                          </p:cTn>
                        </p:par>
                      </p:childTnLst>
                    </p:cTn>
                  </p:par>
                </p:childTnLst>
              </p:cTn>
              <p:nextCondLst>
                <p:cond evt="onClick" delay="0">
                  <p:tgtEl>
                    <p:spTgt spid="60"/>
                  </p:tgtEl>
                </p:cond>
              </p:nextCondLst>
            </p:seq>
            <p:seq concurrent="1" nextAc="seek">
              <p:cTn id="22" restart="whenNotActive" fill="hold" evtFilter="cancelBubble" nodeType="interactiveSeq">
                <p:stCondLst>
                  <p:cond evt="onClick" delay="0">
                    <p:tgtEl>
                      <p:spTgt spid="61"/>
                    </p:tgtEl>
                  </p:cond>
                </p:stCondLst>
                <p:endSync evt="end" delay="0">
                  <p:rtn val="all"/>
                </p:endSync>
                <p:childTnLst>
                  <p:par>
                    <p:cTn id="23" fill="hold">
                      <p:stCondLst>
                        <p:cond delay="0"/>
                      </p:stCondLst>
                      <p:childTnLst>
                        <p:par>
                          <p:cTn id="24" fill="hold">
                            <p:stCondLst>
                              <p:cond delay="0"/>
                            </p:stCondLst>
                            <p:childTnLst>
                              <p:par>
                                <p:cTn id="25" presetID="42" presetClass="path" presetSubtype="0" accel="50000" decel="50000" fill="hold" grpId="0" nodeType="clickEffect">
                                  <p:stCondLst>
                                    <p:cond delay="0"/>
                                  </p:stCondLst>
                                  <p:childTnLst>
                                    <p:animMotion origin="layout" path="M 0.00139 -0.01041 L 0.01858 -0.12861 " pathEditMode="relative" rAng="0" ptsTypes="AA">
                                      <p:cBhvr>
                                        <p:cTn id="26" dur="2000" fill="hold"/>
                                        <p:tgtEl>
                                          <p:spTgt spid="61"/>
                                        </p:tgtEl>
                                        <p:attrNameLst>
                                          <p:attrName>ppt_x</p:attrName>
                                          <p:attrName>ppt_y</p:attrName>
                                        </p:attrNameLst>
                                      </p:cBhvr>
                                      <p:rCtr x="851" y="-5922"/>
                                    </p:animMotion>
                                  </p:childTnLst>
                                </p:cTn>
                              </p:par>
                            </p:childTnLst>
                          </p:cTn>
                        </p:par>
                      </p:childTnLst>
                    </p:cTn>
                  </p:par>
                </p:childTnLst>
              </p:cTn>
              <p:nextCondLst>
                <p:cond evt="onClick" delay="0">
                  <p:tgtEl>
                    <p:spTgt spid="61"/>
                  </p:tgtEl>
                </p:cond>
              </p:nextCondLst>
            </p:seq>
            <p:seq concurrent="1" nextAc="seek">
              <p:cTn id="27" restart="whenNotActive" fill="hold" evtFilter="cancelBubble" nodeType="interactiveSeq">
                <p:stCondLst>
                  <p:cond evt="onClick" delay="0">
                    <p:tgtEl>
                      <p:spTgt spid="62"/>
                    </p:tgtEl>
                  </p:cond>
                </p:stCondLst>
                <p:endSync evt="end" delay="0">
                  <p:rtn val="all"/>
                </p:endSync>
                <p:childTnLst>
                  <p:par>
                    <p:cTn id="28" fill="hold">
                      <p:stCondLst>
                        <p:cond delay="0"/>
                      </p:stCondLst>
                      <p:childTnLst>
                        <p:par>
                          <p:cTn id="29" fill="hold">
                            <p:stCondLst>
                              <p:cond delay="0"/>
                            </p:stCondLst>
                            <p:childTnLst>
                              <p:par>
                                <p:cTn id="30" presetID="42" presetClass="path" presetSubtype="0" accel="50000" decel="50000" fill="hold" grpId="0" nodeType="clickEffect">
                                  <p:stCondLst>
                                    <p:cond delay="0"/>
                                  </p:stCondLst>
                                  <p:childTnLst>
                                    <p:animMotion origin="layout" path="M 5.55556E-7 2.96296E-6 L -0.06337 -0.12871 " pathEditMode="relative" rAng="0" ptsTypes="AA">
                                      <p:cBhvr>
                                        <p:cTn id="31" dur="2000" fill="hold"/>
                                        <p:tgtEl>
                                          <p:spTgt spid="62"/>
                                        </p:tgtEl>
                                        <p:attrNameLst>
                                          <p:attrName>ppt_x</p:attrName>
                                          <p:attrName>ppt_y</p:attrName>
                                        </p:attrNameLst>
                                      </p:cBhvr>
                                      <p:rCtr x="-3177" y="-6435"/>
                                    </p:animMotion>
                                  </p:childTnLst>
                                </p:cTn>
                              </p:par>
                            </p:childTnLst>
                          </p:cTn>
                        </p:par>
                      </p:childTnLst>
                    </p:cTn>
                  </p:par>
                </p:childTnLst>
              </p:cTn>
              <p:nextCondLst>
                <p:cond evt="onClick" delay="0">
                  <p:tgtEl>
                    <p:spTgt spid="62"/>
                  </p:tgtEl>
                </p:cond>
              </p:nextCondLst>
            </p:seq>
            <p:seq concurrent="1" nextAc="seek">
              <p:cTn id="32" restart="whenNotActive" fill="hold" evtFilter="cancelBubble" nodeType="interactiveSeq">
                <p:stCondLst>
                  <p:cond evt="onClick" delay="0">
                    <p:tgtEl>
                      <p:spTgt spid="63"/>
                    </p:tgtEl>
                  </p:cond>
                </p:stCondLst>
                <p:endSync evt="end" delay="0">
                  <p:rtn val="all"/>
                </p:endSync>
                <p:childTnLst>
                  <p:par>
                    <p:cTn id="33" fill="hold">
                      <p:stCondLst>
                        <p:cond delay="0"/>
                      </p:stCondLst>
                      <p:childTnLst>
                        <p:par>
                          <p:cTn id="34" fill="hold">
                            <p:stCondLst>
                              <p:cond delay="0"/>
                            </p:stCondLst>
                            <p:childTnLst>
                              <p:par>
                                <p:cTn id="35" presetID="42" presetClass="path" presetSubtype="0" accel="50000" decel="50000" fill="hold" grpId="0" nodeType="clickEffect">
                                  <p:stCondLst>
                                    <p:cond delay="0"/>
                                  </p:stCondLst>
                                  <p:childTnLst>
                                    <p:animMotion origin="layout" path="M 2.77778E-6 0 L -0.21233 -0.24792 " pathEditMode="relative" rAng="0" ptsTypes="AA">
                                      <p:cBhvr>
                                        <p:cTn id="36" dur="2000" fill="hold"/>
                                        <p:tgtEl>
                                          <p:spTgt spid="63"/>
                                        </p:tgtEl>
                                        <p:attrNameLst>
                                          <p:attrName>ppt_x</p:attrName>
                                          <p:attrName>ppt_y</p:attrName>
                                        </p:attrNameLst>
                                      </p:cBhvr>
                                      <p:rCtr x="-10625" y="-12407"/>
                                    </p:animMotion>
                                  </p:childTnLst>
                                </p:cTn>
                              </p:par>
                            </p:childTnLst>
                          </p:cTn>
                        </p:par>
                      </p:childTnLst>
                    </p:cTn>
                  </p:par>
                </p:childTnLst>
              </p:cTn>
              <p:nextCondLst>
                <p:cond evt="onClick" delay="0">
                  <p:tgtEl>
                    <p:spTgt spid="63"/>
                  </p:tgtEl>
                </p:cond>
              </p:nextCondLst>
            </p:seq>
            <p:seq concurrent="1" nextAc="seek">
              <p:cTn id="37" restart="whenNotActive" fill="hold" evtFilter="cancelBubble" nodeType="interactiveSeq">
                <p:stCondLst>
                  <p:cond evt="onClick" delay="0">
                    <p:tgtEl>
                      <p:spTgt spid="64"/>
                    </p:tgtEl>
                  </p:cond>
                </p:stCondLst>
                <p:endSync evt="end" delay="0">
                  <p:rtn val="all"/>
                </p:endSync>
                <p:childTnLst>
                  <p:par>
                    <p:cTn id="38" fill="hold">
                      <p:stCondLst>
                        <p:cond delay="0"/>
                      </p:stCondLst>
                      <p:childTnLst>
                        <p:par>
                          <p:cTn id="39" fill="hold">
                            <p:stCondLst>
                              <p:cond delay="0"/>
                            </p:stCondLst>
                            <p:childTnLst>
                              <p:par>
                                <p:cTn id="40" presetID="42" presetClass="path" presetSubtype="0" accel="50000" decel="50000" fill="hold" grpId="0" nodeType="clickEffect">
                                  <p:stCondLst>
                                    <p:cond delay="0"/>
                                  </p:stCondLst>
                                  <p:childTnLst>
                                    <p:animMotion origin="layout" path="M 2.77778E-6 -5.55112E-17 L 0.0243 -0.22917 " pathEditMode="relative" rAng="0" ptsTypes="AA">
                                      <p:cBhvr>
                                        <p:cTn id="41" dur="2000" fill="hold"/>
                                        <p:tgtEl>
                                          <p:spTgt spid="64"/>
                                        </p:tgtEl>
                                        <p:attrNameLst>
                                          <p:attrName>ppt_x</p:attrName>
                                          <p:attrName>ppt_y</p:attrName>
                                        </p:attrNameLst>
                                      </p:cBhvr>
                                      <p:rCtr x="1215" y="-11458"/>
                                    </p:animMotion>
                                  </p:childTnLst>
                                </p:cTn>
                              </p:par>
                            </p:childTnLst>
                          </p:cTn>
                        </p:par>
                      </p:childTnLst>
                    </p:cTn>
                  </p:par>
                </p:childTnLst>
              </p:cTn>
              <p:nextCondLst>
                <p:cond evt="onClick" delay="0">
                  <p:tgtEl>
                    <p:spTgt spid="64"/>
                  </p:tgtEl>
                </p:cond>
              </p:nextCondLst>
            </p:seq>
            <p:seq concurrent="1" nextAc="seek">
              <p:cTn id="42" restart="whenNotActive" fill="hold" evtFilter="cancelBubble" nodeType="interactiveSeq">
                <p:stCondLst>
                  <p:cond evt="onClick" delay="0">
                    <p:tgtEl>
                      <p:spTgt spid="65"/>
                    </p:tgtEl>
                  </p:cond>
                </p:stCondLst>
                <p:endSync evt="end" delay="0">
                  <p:rtn val="all"/>
                </p:endSync>
                <p:childTnLst>
                  <p:par>
                    <p:cTn id="43" fill="hold">
                      <p:stCondLst>
                        <p:cond delay="0"/>
                      </p:stCondLst>
                      <p:childTnLst>
                        <p:par>
                          <p:cTn id="44" fill="hold">
                            <p:stCondLst>
                              <p:cond delay="0"/>
                            </p:stCondLst>
                            <p:childTnLst>
                              <p:par>
                                <p:cTn id="45" presetID="42" presetClass="path" presetSubtype="0" accel="50000" decel="50000" fill="hold" grpId="0" nodeType="clickEffect">
                                  <p:stCondLst>
                                    <p:cond delay="0"/>
                                  </p:stCondLst>
                                  <p:childTnLst>
                                    <p:animMotion origin="layout" path="M -4.44444E-6 2.22222E-6 L 0.50261 -0.1507 " pathEditMode="relative" rAng="0" ptsTypes="AA">
                                      <p:cBhvr>
                                        <p:cTn id="46" dur="2000" fill="hold"/>
                                        <p:tgtEl>
                                          <p:spTgt spid="65"/>
                                        </p:tgtEl>
                                        <p:attrNameLst>
                                          <p:attrName>ppt_x</p:attrName>
                                          <p:attrName>ppt_y</p:attrName>
                                        </p:attrNameLst>
                                      </p:cBhvr>
                                      <p:rCtr x="25122" y="-7546"/>
                                    </p:animMotion>
                                  </p:childTnLst>
                                </p:cTn>
                              </p:par>
                            </p:childTnLst>
                          </p:cTn>
                        </p:par>
                      </p:childTnLst>
                    </p:cTn>
                  </p:par>
                </p:childTnLst>
              </p:cTn>
              <p:nextCondLst>
                <p:cond evt="onClick" delay="0">
                  <p:tgtEl>
                    <p:spTgt spid="65"/>
                  </p:tgtEl>
                </p:cond>
              </p:nextCondLst>
            </p:seq>
            <p:seq concurrent="1" nextAc="seek">
              <p:cTn id="47" restart="whenNotActive" fill="hold" evtFilter="cancelBubble" nodeType="interactiveSeq">
                <p:stCondLst>
                  <p:cond evt="onClick" delay="0">
                    <p:tgtEl>
                      <p:spTgt spid="66"/>
                    </p:tgtEl>
                  </p:cond>
                </p:stCondLst>
                <p:endSync evt="end" delay="0">
                  <p:rtn val="all"/>
                </p:endSync>
                <p:childTnLst>
                  <p:par>
                    <p:cTn id="48" fill="hold">
                      <p:stCondLst>
                        <p:cond delay="0"/>
                      </p:stCondLst>
                      <p:childTnLst>
                        <p:par>
                          <p:cTn id="49" fill="hold">
                            <p:stCondLst>
                              <p:cond delay="0"/>
                            </p:stCondLst>
                            <p:childTnLst>
                              <p:par>
                                <p:cTn id="50" presetID="42" presetClass="path" presetSubtype="0" accel="50000" decel="50000" fill="hold" grpId="0" nodeType="clickEffect">
                                  <p:stCondLst>
                                    <p:cond delay="0"/>
                                  </p:stCondLst>
                                  <p:childTnLst>
                                    <p:animMotion origin="layout" path="M 3.05556E-6 -5.55112E-17 L 0.48767 -0.22917 " pathEditMode="relative" rAng="0" ptsTypes="AA">
                                      <p:cBhvr>
                                        <p:cTn id="51" dur="2000" fill="hold"/>
                                        <p:tgtEl>
                                          <p:spTgt spid="66"/>
                                        </p:tgtEl>
                                        <p:attrNameLst>
                                          <p:attrName>ppt_x</p:attrName>
                                          <p:attrName>ppt_y</p:attrName>
                                        </p:attrNameLst>
                                      </p:cBhvr>
                                      <p:rCtr x="24375" y="-11458"/>
                                    </p:animMotion>
                                  </p:childTnLst>
                                </p:cTn>
                              </p:par>
                            </p:childTnLst>
                          </p:cTn>
                        </p:par>
                      </p:childTnLst>
                    </p:cTn>
                  </p:par>
                </p:childTnLst>
              </p:cTn>
              <p:nextCondLst>
                <p:cond evt="onClick" delay="0">
                  <p:tgtEl>
                    <p:spTgt spid="66"/>
                  </p:tgtEl>
                </p:cond>
              </p:nextCondLst>
            </p:seq>
            <p:seq concurrent="1" nextAc="seek">
              <p:cTn id="52" restart="whenNotActive" fill="hold" evtFilter="cancelBubble" nodeType="interactiveSeq">
                <p:stCondLst>
                  <p:cond evt="onClick" delay="0">
                    <p:tgtEl>
                      <p:spTgt spid="67"/>
                    </p:tgtEl>
                  </p:cond>
                </p:stCondLst>
                <p:endSync evt="end" delay="0">
                  <p:rtn val="all"/>
                </p:endSync>
                <p:childTnLst>
                  <p:par>
                    <p:cTn id="53" fill="hold">
                      <p:stCondLst>
                        <p:cond delay="0"/>
                      </p:stCondLst>
                      <p:childTnLst>
                        <p:par>
                          <p:cTn id="54" fill="hold">
                            <p:stCondLst>
                              <p:cond delay="0"/>
                            </p:stCondLst>
                            <p:childTnLst>
                              <p:par>
                                <p:cTn id="55" presetID="42" presetClass="path" presetSubtype="0" accel="50000" decel="50000" fill="hold" grpId="0" nodeType="clickEffect">
                                  <p:stCondLst>
                                    <p:cond delay="0"/>
                                  </p:stCondLst>
                                  <p:childTnLst>
                                    <p:animMotion origin="layout" path="M 1.11111E-6 2.59259E-6 L 0.21111 -0.13033 " pathEditMode="relative" rAng="0" ptsTypes="AA">
                                      <p:cBhvr>
                                        <p:cTn id="56" dur="2000" fill="hold"/>
                                        <p:tgtEl>
                                          <p:spTgt spid="67"/>
                                        </p:tgtEl>
                                        <p:attrNameLst>
                                          <p:attrName>ppt_x</p:attrName>
                                          <p:attrName>ppt_y</p:attrName>
                                        </p:attrNameLst>
                                      </p:cBhvr>
                                      <p:rCtr x="10556" y="-6528"/>
                                    </p:animMotion>
                                  </p:childTnLst>
                                </p:cTn>
                              </p:par>
                            </p:childTnLst>
                          </p:cTn>
                        </p:par>
                      </p:childTnLst>
                    </p:cTn>
                  </p:par>
                </p:childTnLst>
              </p:cTn>
              <p:nextCondLst>
                <p:cond evt="onClick" delay="0">
                  <p:tgtEl>
                    <p:spTgt spid="67"/>
                  </p:tgtEl>
                </p:cond>
              </p:nextCondLst>
            </p:seq>
            <p:seq concurrent="1" nextAc="seek">
              <p:cTn id="57" restart="whenNotActive" fill="hold" evtFilter="cancelBubble" nodeType="interactiveSeq">
                <p:stCondLst>
                  <p:cond evt="onClick" delay="0">
                    <p:tgtEl>
                      <p:spTgt spid="80"/>
                    </p:tgtEl>
                  </p:cond>
                </p:stCondLst>
                <p:endSync evt="end" delay="0">
                  <p:rtn val="all"/>
                </p:endSync>
                <p:childTnLst>
                  <p:par>
                    <p:cTn id="58" fill="hold">
                      <p:stCondLst>
                        <p:cond delay="0"/>
                      </p:stCondLst>
                      <p:childTnLst>
                        <p:par>
                          <p:cTn id="59" fill="hold">
                            <p:stCondLst>
                              <p:cond delay="0"/>
                            </p:stCondLst>
                            <p:childTnLst>
                              <p:par>
                                <p:cTn id="60" presetID="42" presetClass="path" presetSubtype="0" accel="50000" decel="50000" fill="hold" grpId="0" nodeType="clickEffect">
                                  <p:stCondLst>
                                    <p:cond delay="0"/>
                                  </p:stCondLst>
                                  <p:childTnLst>
                                    <p:animMotion origin="layout" path="M 0 -4.44444E-6 L -0.75816 -0.15949 " pathEditMode="relative" rAng="0" ptsTypes="AA">
                                      <p:cBhvr>
                                        <p:cTn id="61" dur="2000" fill="hold"/>
                                        <p:tgtEl>
                                          <p:spTgt spid="80"/>
                                        </p:tgtEl>
                                        <p:attrNameLst>
                                          <p:attrName>ppt_x</p:attrName>
                                          <p:attrName>ppt_y</p:attrName>
                                        </p:attrNameLst>
                                      </p:cBhvr>
                                      <p:rCtr x="-37917" y="-7986"/>
                                    </p:animMotion>
                                  </p:childTnLst>
                                </p:cTn>
                              </p:par>
                            </p:childTnLst>
                          </p:cTn>
                        </p:par>
                      </p:childTnLst>
                    </p:cTn>
                  </p:par>
                </p:childTnLst>
              </p:cTn>
              <p:nextCondLst>
                <p:cond evt="onClick" delay="0">
                  <p:tgtEl>
                    <p:spTgt spid="80"/>
                  </p:tgtEl>
                </p:cond>
              </p:nextCondLst>
            </p:seq>
            <p:seq concurrent="1" nextAc="seek">
              <p:cTn id="62" restart="whenNotActive" fill="hold" evtFilter="cancelBubble" nodeType="interactiveSeq">
                <p:stCondLst>
                  <p:cond evt="onClick" delay="0">
                    <p:tgtEl>
                      <p:spTgt spid="81"/>
                    </p:tgtEl>
                  </p:cond>
                </p:stCondLst>
                <p:endSync evt="end" delay="0">
                  <p:rtn val="all"/>
                </p:endSync>
                <p:childTnLst>
                  <p:par>
                    <p:cTn id="63" fill="hold">
                      <p:stCondLst>
                        <p:cond delay="0"/>
                      </p:stCondLst>
                      <p:childTnLst>
                        <p:par>
                          <p:cTn id="64" fill="hold">
                            <p:stCondLst>
                              <p:cond delay="0"/>
                            </p:stCondLst>
                            <p:childTnLst>
                              <p:par>
                                <p:cTn id="65" presetID="64" presetClass="path" presetSubtype="0" accel="50000" decel="50000" fill="hold" grpId="0" nodeType="clickEffect">
                                  <p:stCondLst>
                                    <p:cond delay="0"/>
                                  </p:stCondLst>
                                  <p:childTnLst>
                                    <p:animMotion origin="layout" path="M -2.77778E-6 -4.81481E-6 L -0.45069 -0.11296 " pathEditMode="relative" rAng="0" ptsTypes="AA">
                                      <p:cBhvr>
                                        <p:cTn id="66" dur="2000" fill="hold"/>
                                        <p:tgtEl>
                                          <p:spTgt spid="81"/>
                                        </p:tgtEl>
                                        <p:attrNameLst>
                                          <p:attrName>ppt_x</p:attrName>
                                          <p:attrName>ppt_y</p:attrName>
                                        </p:attrNameLst>
                                      </p:cBhvr>
                                      <p:rCtr x="-22535" y="-5648"/>
                                    </p:animMotion>
                                  </p:childTnLst>
                                </p:cTn>
                              </p:par>
                            </p:childTnLst>
                          </p:cTn>
                        </p:par>
                      </p:childTnLst>
                    </p:cTn>
                  </p:par>
                </p:childTnLst>
              </p:cTn>
              <p:nextCondLst>
                <p:cond evt="onClick" delay="0">
                  <p:tgtEl>
                    <p:spTgt spid="81"/>
                  </p:tgtEl>
                </p:cond>
              </p:nextCondLst>
            </p:seq>
            <p:seq concurrent="1" nextAc="seek">
              <p:cTn id="67" restart="whenNotActive" fill="hold" evtFilter="cancelBubble" nodeType="interactiveSeq">
                <p:stCondLst>
                  <p:cond evt="onClick" delay="0">
                    <p:tgtEl>
                      <p:spTgt spid="82"/>
                    </p:tgtEl>
                  </p:cond>
                </p:stCondLst>
                <p:endSync evt="end" delay="0">
                  <p:rtn val="all"/>
                </p:endSync>
                <p:childTnLst>
                  <p:par>
                    <p:cTn id="68" fill="hold">
                      <p:stCondLst>
                        <p:cond delay="0"/>
                      </p:stCondLst>
                      <p:childTnLst>
                        <p:par>
                          <p:cTn id="69" fill="hold">
                            <p:stCondLst>
                              <p:cond delay="0"/>
                            </p:stCondLst>
                            <p:childTnLst>
                              <p:par>
                                <p:cTn id="70" presetID="64" presetClass="path" presetSubtype="0" accel="50000" decel="50000" fill="hold" grpId="0" nodeType="clickEffect">
                                  <p:stCondLst>
                                    <p:cond delay="0"/>
                                  </p:stCondLst>
                                  <p:childTnLst>
                                    <p:animMotion origin="layout" path="M -4.44444E-6 -3.7037E-6 L -0.20885 -0.11435 " pathEditMode="relative" rAng="0" ptsTypes="AA">
                                      <p:cBhvr>
                                        <p:cTn id="71" dur="2000" fill="hold"/>
                                        <p:tgtEl>
                                          <p:spTgt spid="82"/>
                                        </p:tgtEl>
                                        <p:attrNameLst>
                                          <p:attrName>ppt_x</p:attrName>
                                          <p:attrName>ppt_y</p:attrName>
                                        </p:attrNameLst>
                                      </p:cBhvr>
                                      <p:rCtr x="-10451" y="-5718"/>
                                    </p:animMotion>
                                  </p:childTnLst>
                                </p:cTn>
                              </p:par>
                            </p:childTnLst>
                          </p:cTn>
                        </p:par>
                      </p:childTnLst>
                    </p:cTn>
                  </p:par>
                </p:childTnLst>
              </p:cTn>
              <p:nextCondLst>
                <p:cond evt="onClick" delay="0">
                  <p:tgtEl>
                    <p:spTgt spid="82"/>
                  </p:tgtEl>
                </p:cond>
              </p:nextCondLst>
            </p:seq>
            <p:seq concurrent="1" nextAc="seek">
              <p:cTn id="72" restart="whenNotActive" fill="hold" evtFilter="cancelBubble" nodeType="interactiveSeq">
                <p:stCondLst>
                  <p:cond evt="onClick" delay="0">
                    <p:tgtEl>
                      <p:spTgt spid="83"/>
                    </p:tgtEl>
                  </p:cond>
                </p:stCondLst>
                <p:endSync evt="end" delay="0">
                  <p:rtn val="all"/>
                </p:endSync>
                <p:childTnLst>
                  <p:par>
                    <p:cTn id="73" fill="hold">
                      <p:stCondLst>
                        <p:cond delay="0"/>
                      </p:stCondLst>
                      <p:childTnLst>
                        <p:par>
                          <p:cTn id="74" fill="hold">
                            <p:stCondLst>
                              <p:cond delay="0"/>
                            </p:stCondLst>
                            <p:childTnLst>
                              <p:par>
                                <p:cTn id="75" presetID="64" presetClass="path" presetSubtype="0" accel="50000" decel="50000" fill="hold" grpId="0" nodeType="clickEffect">
                                  <p:stCondLst>
                                    <p:cond delay="0"/>
                                  </p:stCondLst>
                                  <p:childTnLst>
                                    <p:animMotion origin="layout" path="M 4.44444E-6 -2.22222E-6 L -0.06007 -0.16852 " pathEditMode="relative" rAng="0" ptsTypes="AA">
                                      <p:cBhvr>
                                        <p:cTn id="76" dur="2000" fill="hold"/>
                                        <p:tgtEl>
                                          <p:spTgt spid="83"/>
                                        </p:tgtEl>
                                        <p:attrNameLst>
                                          <p:attrName>ppt_x</p:attrName>
                                          <p:attrName>ppt_y</p:attrName>
                                        </p:attrNameLst>
                                      </p:cBhvr>
                                      <p:rCtr x="-3003" y="-8426"/>
                                    </p:animMotion>
                                  </p:childTnLst>
                                </p:cTn>
                              </p:par>
                            </p:childTnLst>
                          </p:cTn>
                        </p:par>
                      </p:childTnLst>
                    </p:cTn>
                  </p:par>
                </p:childTnLst>
              </p:cTn>
              <p:nextCondLst>
                <p:cond evt="onClick" delay="0">
                  <p:tgtEl>
                    <p:spTgt spid="83"/>
                  </p:tgtEl>
                </p:cond>
              </p:nextCondLst>
            </p:seq>
            <p:seq concurrent="1" nextAc="seek">
              <p:cTn id="77" restart="whenNotActive" fill="hold" evtFilter="cancelBubble" nodeType="interactiveSeq">
                <p:stCondLst>
                  <p:cond evt="onClick" delay="0">
                    <p:tgtEl>
                      <p:spTgt spid="84"/>
                    </p:tgtEl>
                  </p:cond>
                </p:stCondLst>
                <p:endSync evt="end" delay="0">
                  <p:rtn val="all"/>
                </p:endSync>
                <p:childTnLst>
                  <p:par>
                    <p:cTn id="78" fill="hold">
                      <p:stCondLst>
                        <p:cond delay="0"/>
                      </p:stCondLst>
                      <p:childTnLst>
                        <p:par>
                          <p:cTn id="79" fill="hold">
                            <p:stCondLst>
                              <p:cond delay="0"/>
                            </p:stCondLst>
                            <p:childTnLst>
                              <p:par>
                                <p:cTn id="80" presetID="42" presetClass="path" presetSubtype="0" accel="50000" decel="50000" fill="hold" grpId="0" nodeType="clickEffect">
                                  <p:stCondLst>
                                    <p:cond delay="0"/>
                                  </p:stCondLst>
                                  <p:childTnLst>
                                    <p:animMotion origin="layout" path="M -2.77778E-6 -4.44444E-6 L 0.33091 -0.15949 " pathEditMode="relative" rAng="0" ptsTypes="AA">
                                      <p:cBhvr>
                                        <p:cTn id="81" dur="2000" fill="hold"/>
                                        <p:tgtEl>
                                          <p:spTgt spid="84"/>
                                        </p:tgtEl>
                                        <p:attrNameLst>
                                          <p:attrName>ppt_x</p:attrName>
                                          <p:attrName>ppt_y</p:attrName>
                                        </p:attrNameLst>
                                      </p:cBhvr>
                                      <p:rCtr x="16545" y="-7986"/>
                                    </p:animMotion>
                                  </p:childTnLst>
                                </p:cTn>
                              </p:par>
                            </p:childTnLst>
                          </p:cTn>
                        </p:par>
                      </p:childTnLst>
                    </p:cTn>
                  </p:par>
                </p:childTnLst>
              </p:cTn>
              <p:nextCondLst>
                <p:cond evt="onClick" delay="0">
                  <p:tgtEl>
                    <p:spTgt spid="84"/>
                  </p:tgtEl>
                </p:cond>
              </p:nextCondLst>
            </p:seq>
            <p:seq concurrent="1" nextAc="seek">
              <p:cTn id="82" restart="whenNotActive" fill="hold" evtFilter="cancelBubble" nodeType="interactiveSeq">
                <p:stCondLst>
                  <p:cond evt="onClick" delay="0">
                    <p:tgtEl>
                      <p:spTgt spid="85"/>
                    </p:tgtEl>
                  </p:cond>
                </p:stCondLst>
                <p:endSync evt="end" delay="0">
                  <p:rtn val="all"/>
                </p:endSync>
                <p:childTnLst>
                  <p:par>
                    <p:cTn id="83" fill="hold">
                      <p:stCondLst>
                        <p:cond delay="0"/>
                      </p:stCondLst>
                      <p:childTnLst>
                        <p:par>
                          <p:cTn id="84" fill="hold">
                            <p:stCondLst>
                              <p:cond delay="0"/>
                            </p:stCondLst>
                            <p:childTnLst>
                              <p:par>
                                <p:cTn id="85" presetID="64" presetClass="path" presetSubtype="0" accel="50000" decel="50000" fill="hold" grpId="0" nodeType="clickEffect">
                                  <p:stCondLst>
                                    <p:cond delay="0"/>
                                  </p:stCondLst>
                                  <p:childTnLst>
                                    <p:animMotion origin="layout" path="M 5.55556E-7 0.01064 L -0.05868 -0.16887 " pathEditMode="relative" rAng="0" ptsTypes="AA">
                                      <p:cBhvr>
                                        <p:cTn id="86" dur="2000" fill="hold"/>
                                        <p:tgtEl>
                                          <p:spTgt spid="85"/>
                                        </p:tgtEl>
                                        <p:attrNameLst>
                                          <p:attrName>ppt_x</p:attrName>
                                          <p:attrName>ppt_y</p:attrName>
                                        </p:attrNameLst>
                                      </p:cBhvr>
                                      <p:rCtr x="-2934" y="-8975"/>
                                    </p:animMotion>
                                  </p:childTnLst>
                                </p:cTn>
                              </p:par>
                            </p:childTnLst>
                          </p:cTn>
                        </p:par>
                      </p:childTnLst>
                    </p:cTn>
                  </p:par>
                </p:childTnLst>
              </p:cTn>
              <p:nextCondLst>
                <p:cond evt="onClick" delay="0">
                  <p:tgtEl>
                    <p:spTgt spid="85"/>
                  </p:tgtEl>
                </p:cond>
              </p:nextCondLst>
            </p:seq>
            <p:seq concurrent="1" nextAc="seek">
              <p:cTn id="87" restart="whenNotActive" fill="hold" evtFilter="cancelBubble" nodeType="interactiveSeq">
                <p:stCondLst>
                  <p:cond evt="onClick" delay="0">
                    <p:tgtEl>
                      <p:spTgt spid="86"/>
                    </p:tgtEl>
                  </p:cond>
                </p:stCondLst>
                <p:endSync evt="end" delay="0">
                  <p:rtn val="all"/>
                </p:endSync>
                <p:childTnLst>
                  <p:par>
                    <p:cTn id="88" fill="hold">
                      <p:stCondLst>
                        <p:cond delay="0"/>
                      </p:stCondLst>
                      <p:childTnLst>
                        <p:par>
                          <p:cTn id="89" fill="hold">
                            <p:stCondLst>
                              <p:cond delay="0"/>
                            </p:stCondLst>
                            <p:childTnLst>
                              <p:par>
                                <p:cTn id="90" presetID="64" presetClass="path" presetSubtype="0" accel="50000" decel="50000" fill="hold" grpId="0" nodeType="clickEffect">
                                  <p:stCondLst>
                                    <p:cond delay="0"/>
                                  </p:stCondLst>
                                  <p:childTnLst>
                                    <p:animMotion origin="layout" path="M 2.22222E-6 -4.44444E-6 L -0.20382 -0.11134 " pathEditMode="relative" rAng="0" ptsTypes="AA">
                                      <p:cBhvr>
                                        <p:cTn id="91" dur="2000" fill="hold"/>
                                        <p:tgtEl>
                                          <p:spTgt spid="86"/>
                                        </p:tgtEl>
                                        <p:attrNameLst>
                                          <p:attrName>ppt_x</p:attrName>
                                          <p:attrName>ppt_y</p:attrName>
                                        </p:attrNameLst>
                                      </p:cBhvr>
                                      <p:rCtr x="-10191" y="-5579"/>
                                    </p:animMotion>
                                  </p:childTnLst>
                                </p:cTn>
                              </p:par>
                            </p:childTnLst>
                          </p:cTn>
                        </p:par>
                      </p:childTnLst>
                    </p:cTn>
                  </p:par>
                </p:childTnLst>
              </p:cTn>
              <p:nextCondLst>
                <p:cond evt="onClick" delay="0">
                  <p:tgtEl>
                    <p:spTgt spid="86"/>
                  </p:tgtEl>
                </p:cond>
              </p:nextCondLst>
            </p:seq>
            <p:seq concurrent="1" nextAc="seek">
              <p:cTn id="92" restart="whenNotActive" fill="hold" evtFilter="cancelBubble" nodeType="interactiveSeq">
                <p:stCondLst>
                  <p:cond evt="onClick" delay="0">
                    <p:tgtEl>
                      <p:spTgt spid="87"/>
                    </p:tgtEl>
                  </p:cond>
                </p:stCondLst>
                <p:endSync evt="end" delay="0">
                  <p:rtn val="all"/>
                </p:endSync>
                <p:childTnLst>
                  <p:par>
                    <p:cTn id="93" fill="hold">
                      <p:stCondLst>
                        <p:cond delay="0"/>
                      </p:stCondLst>
                      <p:childTnLst>
                        <p:par>
                          <p:cTn id="94" fill="hold">
                            <p:stCondLst>
                              <p:cond delay="0"/>
                            </p:stCondLst>
                            <p:childTnLst>
                              <p:par>
                                <p:cTn id="95" presetID="64" presetClass="path" presetSubtype="0" accel="50000" decel="50000" fill="hold" grpId="0" nodeType="clickEffect">
                                  <p:stCondLst>
                                    <p:cond delay="0"/>
                                  </p:stCondLst>
                                  <p:childTnLst>
                                    <p:animMotion origin="layout" path="M 5.55556E-7 4.81481E-6 L 0.4941 -0.11459 " pathEditMode="relative" rAng="0" ptsTypes="AA">
                                      <p:cBhvr>
                                        <p:cTn id="96" dur="2000" fill="hold"/>
                                        <p:tgtEl>
                                          <p:spTgt spid="87"/>
                                        </p:tgtEl>
                                        <p:attrNameLst>
                                          <p:attrName>ppt_x</p:attrName>
                                          <p:attrName>ppt_y</p:attrName>
                                        </p:attrNameLst>
                                      </p:cBhvr>
                                      <p:rCtr x="24705" y="-5741"/>
                                    </p:animMotion>
                                  </p:childTnLst>
                                </p:cTn>
                              </p:par>
                            </p:childTnLst>
                          </p:cTn>
                        </p:par>
                      </p:childTnLst>
                    </p:cTn>
                  </p:par>
                </p:childTnLst>
              </p:cTn>
              <p:nextCondLst>
                <p:cond evt="onClick" delay="0">
                  <p:tgtEl>
                    <p:spTgt spid="87"/>
                  </p:tgtEl>
                </p:cond>
              </p:nextCondLst>
            </p:seq>
            <p:seq concurrent="1" nextAc="seek">
              <p:cTn id="97" restart="whenNotActive" fill="hold" evtFilter="cancelBubble" nodeType="interactiveSeq">
                <p:stCondLst>
                  <p:cond evt="onClick" delay="0">
                    <p:tgtEl>
                      <p:spTgt spid="88"/>
                    </p:tgtEl>
                  </p:cond>
                </p:stCondLst>
                <p:endSync evt="end" delay="0">
                  <p:rtn val="all"/>
                </p:endSync>
                <p:childTnLst>
                  <p:par>
                    <p:cTn id="98" fill="hold">
                      <p:stCondLst>
                        <p:cond delay="0"/>
                      </p:stCondLst>
                      <p:childTnLst>
                        <p:par>
                          <p:cTn id="99" fill="hold">
                            <p:stCondLst>
                              <p:cond delay="0"/>
                            </p:stCondLst>
                            <p:childTnLst>
                              <p:par>
                                <p:cTn id="100" presetID="42" presetClass="path" presetSubtype="0" accel="50000" decel="50000" fill="hold" grpId="0" nodeType="clickEffect">
                                  <p:stCondLst>
                                    <p:cond delay="0"/>
                                  </p:stCondLst>
                                  <p:childTnLst>
                                    <p:animMotion origin="layout" path="M -4.72222E-6 -2.22222E-6 L 0.49671 -0.16852 " pathEditMode="relative" rAng="0" ptsTypes="AA">
                                      <p:cBhvr>
                                        <p:cTn id="101" dur="2000" fill="hold"/>
                                        <p:tgtEl>
                                          <p:spTgt spid="88"/>
                                        </p:tgtEl>
                                        <p:attrNameLst>
                                          <p:attrName>ppt_x</p:attrName>
                                          <p:attrName>ppt_y</p:attrName>
                                        </p:attrNameLst>
                                      </p:cBhvr>
                                      <p:rCtr x="24826" y="-8426"/>
                                    </p:animMotion>
                                  </p:childTnLst>
                                </p:cTn>
                              </p:par>
                            </p:childTnLst>
                          </p:cTn>
                        </p:par>
                      </p:childTnLst>
                    </p:cTn>
                  </p:par>
                </p:childTnLst>
              </p:cTn>
              <p:nextCondLst>
                <p:cond evt="onClick" delay="0">
                  <p:tgtEl>
                    <p:spTgt spid="88"/>
                  </p:tgtEl>
                </p:cond>
              </p:nextCondLst>
            </p:seq>
            <p:seq concurrent="1" nextAc="seek">
              <p:cTn id="102" restart="whenNotActive" fill="hold" evtFilter="cancelBubble" nodeType="interactiveSeq">
                <p:stCondLst>
                  <p:cond evt="onClick" delay="0">
                    <p:tgtEl>
                      <p:spTgt spid="89"/>
                    </p:tgtEl>
                  </p:cond>
                </p:stCondLst>
                <p:endSync evt="end" delay="0">
                  <p:rtn val="all"/>
                </p:endSync>
                <p:childTnLst>
                  <p:par>
                    <p:cTn id="103" fill="hold">
                      <p:stCondLst>
                        <p:cond delay="0"/>
                      </p:stCondLst>
                      <p:childTnLst>
                        <p:par>
                          <p:cTn id="104" fill="hold">
                            <p:stCondLst>
                              <p:cond delay="0"/>
                            </p:stCondLst>
                            <p:childTnLst>
                              <p:par>
                                <p:cTn id="105" presetID="64" presetClass="path" presetSubtype="0" accel="50000" decel="50000" fill="hold" grpId="0" nodeType="clickEffect">
                                  <p:stCondLst>
                                    <p:cond delay="0"/>
                                  </p:stCondLst>
                                  <p:childTnLst>
                                    <p:animMotion origin="layout" path="M -2.22222E-6 -3.7037E-6 L 0.50365 -0.125 " pathEditMode="relative" rAng="0" ptsTypes="AA">
                                      <p:cBhvr>
                                        <p:cTn id="106" dur="2000" fill="hold"/>
                                        <p:tgtEl>
                                          <p:spTgt spid="89"/>
                                        </p:tgtEl>
                                        <p:attrNameLst>
                                          <p:attrName>ppt_x</p:attrName>
                                          <p:attrName>ppt_y</p:attrName>
                                        </p:attrNameLst>
                                      </p:cBhvr>
                                      <p:rCtr x="25174" y="-6250"/>
                                    </p:animMotion>
                                  </p:childTnLst>
                                </p:cTn>
                              </p:par>
                            </p:childTnLst>
                          </p:cTn>
                        </p:par>
                      </p:childTnLst>
                    </p:cTn>
                  </p:par>
                </p:childTnLst>
              </p:cTn>
              <p:nextCondLst>
                <p:cond evt="onClick" delay="0">
                  <p:tgtEl>
                    <p:spTgt spid="89"/>
                  </p:tgtEl>
                </p:cond>
              </p:nextCondLst>
            </p:seq>
            <p:seq concurrent="1" nextAc="seek">
              <p:cTn id="107" restart="whenNotActive" fill="hold" evtFilter="cancelBubble" nodeType="interactiveSeq">
                <p:stCondLst>
                  <p:cond evt="onClick" delay="0">
                    <p:tgtEl>
                      <p:spTgt spid="90"/>
                    </p:tgtEl>
                  </p:cond>
                </p:stCondLst>
                <p:endSync evt="end" delay="0">
                  <p:rtn val="all"/>
                </p:endSync>
                <p:childTnLst>
                  <p:par>
                    <p:cTn id="108" fill="hold">
                      <p:stCondLst>
                        <p:cond delay="0"/>
                      </p:stCondLst>
                      <p:childTnLst>
                        <p:par>
                          <p:cTn id="109" fill="hold">
                            <p:stCondLst>
                              <p:cond delay="0"/>
                            </p:stCondLst>
                            <p:childTnLst>
                              <p:par>
                                <p:cTn id="110" presetID="64" presetClass="path" presetSubtype="0" accel="50000" decel="50000" fill="hold" grpId="0" nodeType="clickEffect">
                                  <p:stCondLst>
                                    <p:cond delay="0"/>
                                  </p:stCondLst>
                                  <p:childTnLst>
                                    <p:animMotion origin="layout" path="M -4.44444E-6 3.33333E-6 L 0.19775 -0.16922 " pathEditMode="relative" rAng="0" ptsTypes="AA">
                                      <p:cBhvr>
                                        <p:cTn id="111" dur="2000" fill="hold"/>
                                        <p:tgtEl>
                                          <p:spTgt spid="90"/>
                                        </p:tgtEl>
                                        <p:attrNameLst>
                                          <p:attrName>ppt_x</p:attrName>
                                          <p:attrName>ppt_y</p:attrName>
                                        </p:attrNameLst>
                                      </p:cBhvr>
                                      <p:rCtr x="9878" y="-8472"/>
                                    </p:animMotion>
                                  </p:childTnLst>
                                </p:cTn>
                              </p:par>
                            </p:childTnLst>
                          </p:cTn>
                        </p:par>
                      </p:childTnLst>
                    </p:cTn>
                  </p:par>
                </p:childTnLst>
              </p:cTn>
              <p:nextCondLst>
                <p:cond evt="onClick" delay="0">
                  <p:tgtEl>
                    <p:spTgt spid="90"/>
                  </p:tgtEl>
                </p:cond>
              </p:nextCondLst>
            </p:seq>
          </p:childTnLst>
        </p:cTn>
      </p:par>
    </p:tnLst>
    <p:bldLst>
      <p:bldP spid="57" grpId="0"/>
      <p:bldP spid="58" grpId="0"/>
      <p:bldP spid="59" grpId="0"/>
      <p:bldP spid="60" grpId="0"/>
      <p:bldP spid="61" grpId="0"/>
      <p:bldP spid="62" grpId="0"/>
      <p:bldP spid="63" grpId="0"/>
      <p:bldP spid="64" grpId="0"/>
      <p:bldP spid="65" grpId="0"/>
      <p:bldP spid="66" grpId="0"/>
      <p:bldP spid="67" grpId="0"/>
      <p:bldP spid="80" grpId="0"/>
      <p:bldP spid="81" grpId="0"/>
      <p:bldP spid="82" grpId="0"/>
      <p:bldP spid="83" grpId="0"/>
      <p:bldP spid="84" grpId="0"/>
      <p:bldP spid="85" grpId="0"/>
      <p:bldP spid="86" grpId="0"/>
      <p:bldP spid="87" grpId="0"/>
      <p:bldP spid="88" grpId="0"/>
      <p:bldP spid="89" grpId="0"/>
      <p:bldP spid="90" grpId="0"/>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lačítko akce: Vlastní 6">
            <a:hlinkClick r:id="" action="ppaction://noaction" highlightClick="1"/>
          </p:cNvPr>
          <p:cNvSpPr/>
          <p:nvPr/>
        </p:nvSpPr>
        <p:spPr>
          <a:xfrm>
            <a:off x="0" y="-18159"/>
            <a:ext cx="9144000" cy="6858000"/>
          </a:xfrm>
          <a:prstGeom prst="actionButtonBlank">
            <a:avLst/>
          </a:prstGeom>
          <a:solidFill>
            <a:srgbClr val="FFFFCC"/>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cs-CZ"/>
          </a:p>
        </p:txBody>
      </p:sp>
      <p:grpSp>
        <p:nvGrpSpPr>
          <p:cNvPr id="3" name="Skupina 2"/>
          <p:cNvGrpSpPr/>
          <p:nvPr/>
        </p:nvGrpSpPr>
        <p:grpSpPr>
          <a:xfrm>
            <a:off x="683568" y="1052736"/>
            <a:ext cx="7488832" cy="288032"/>
            <a:chOff x="683568" y="1052736"/>
            <a:chExt cx="7488832" cy="288032"/>
          </a:xfrm>
        </p:grpSpPr>
        <p:cxnSp>
          <p:nvCxnSpPr>
            <p:cNvPr id="5" name="Přímá spojnice 4"/>
            <p:cNvCxnSpPr/>
            <p:nvPr/>
          </p:nvCxnSpPr>
          <p:spPr>
            <a:xfrm>
              <a:off x="683568" y="1196752"/>
              <a:ext cx="7488832" cy="0"/>
            </a:xfrm>
            <a:prstGeom prst="line">
              <a:avLst/>
            </a:prstGeom>
            <a:ln>
              <a:solidFill>
                <a:srgbClr val="7030A0"/>
              </a:solidFill>
            </a:ln>
          </p:spPr>
          <p:style>
            <a:lnRef idx="3">
              <a:schemeClr val="accent2"/>
            </a:lnRef>
            <a:fillRef idx="0">
              <a:schemeClr val="accent2"/>
            </a:fillRef>
            <a:effectRef idx="2">
              <a:schemeClr val="accent2"/>
            </a:effectRef>
            <a:fontRef idx="minor">
              <a:schemeClr val="tx1"/>
            </a:fontRef>
          </p:style>
        </p:cxnSp>
        <p:cxnSp>
          <p:nvCxnSpPr>
            <p:cNvPr id="10" name="Přímá spojnice 9"/>
            <p:cNvCxnSpPr/>
            <p:nvPr/>
          </p:nvCxnSpPr>
          <p:spPr>
            <a:xfrm>
              <a:off x="683568" y="1052736"/>
              <a:ext cx="0" cy="288032"/>
            </a:xfrm>
            <a:prstGeom prst="line">
              <a:avLst/>
            </a:prstGeom>
            <a:ln>
              <a:solidFill>
                <a:srgbClr val="7030A0"/>
              </a:solidFill>
            </a:ln>
          </p:spPr>
          <p:style>
            <a:lnRef idx="3">
              <a:schemeClr val="dk1"/>
            </a:lnRef>
            <a:fillRef idx="0">
              <a:schemeClr val="dk1"/>
            </a:fillRef>
            <a:effectRef idx="2">
              <a:schemeClr val="dk1"/>
            </a:effectRef>
            <a:fontRef idx="minor">
              <a:schemeClr val="tx1"/>
            </a:fontRef>
          </p:style>
        </p:cxnSp>
        <p:cxnSp>
          <p:nvCxnSpPr>
            <p:cNvPr id="19" name="Přímá spojnice 18"/>
            <p:cNvCxnSpPr/>
            <p:nvPr/>
          </p:nvCxnSpPr>
          <p:spPr>
            <a:xfrm>
              <a:off x="1547664" y="1052736"/>
              <a:ext cx="0" cy="288032"/>
            </a:xfrm>
            <a:prstGeom prst="line">
              <a:avLst/>
            </a:prstGeom>
            <a:ln>
              <a:solidFill>
                <a:srgbClr val="7030A0"/>
              </a:solidFill>
            </a:ln>
          </p:spPr>
          <p:style>
            <a:lnRef idx="3">
              <a:schemeClr val="dk1"/>
            </a:lnRef>
            <a:fillRef idx="0">
              <a:schemeClr val="dk1"/>
            </a:fillRef>
            <a:effectRef idx="2">
              <a:schemeClr val="dk1"/>
            </a:effectRef>
            <a:fontRef idx="minor">
              <a:schemeClr val="tx1"/>
            </a:fontRef>
          </p:style>
        </p:cxnSp>
        <p:cxnSp>
          <p:nvCxnSpPr>
            <p:cNvPr id="21" name="Přímá spojnice 20"/>
            <p:cNvCxnSpPr/>
            <p:nvPr/>
          </p:nvCxnSpPr>
          <p:spPr>
            <a:xfrm>
              <a:off x="2339752" y="1052736"/>
              <a:ext cx="0" cy="288032"/>
            </a:xfrm>
            <a:prstGeom prst="line">
              <a:avLst/>
            </a:prstGeom>
            <a:ln>
              <a:solidFill>
                <a:srgbClr val="7030A0"/>
              </a:solidFill>
            </a:ln>
          </p:spPr>
          <p:style>
            <a:lnRef idx="3">
              <a:schemeClr val="dk1"/>
            </a:lnRef>
            <a:fillRef idx="0">
              <a:schemeClr val="dk1"/>
            </a:fillRef>
            <a:effectRef idx="2">
              <a:schemeClr val="dk1"/>
            </a:effectRef>
            <a:fontRef idx="minor">
              <a:schemeClr val="tx1"/>
            </a:fontRef>
          </p:style>
        </p:cxnSp>
        <p:cxnSp>
          <p:nvCxnSpPr>
            <p:cNvPr id="25" name="Přímá spojnice 24"/>
            <p:cNvCxnSpPr/>
            <p:nvPr/>
          </p:nvCxnSpPr>
          <p:spPr>
            <a:xfrm>
              <a:off x="3059832" y="1052736"/>
              <a:ext cx="0" cy="288032"/>
            </a:xfrm>
            <a:prstGeom prst="line">
              <a:avLst/>
            </a:prstGeom>
            <a:ln>
              <a:solidFill>
                <a:srgbClr val="7030A0"/>
              </a:solidFill>
            </a:ln>
          </p:spPr>
          <p:style>
            <a:lnRef idx="3">
              <a:schemeClr val="dk1"/>
            </a:lnRef>
            <a:fillRef idx="0">
              <a:schemeClr val="dk1"/>
            </a:fillRef>
            <a:effectRef idx="2">
              <a:schemeClr val="dk1"/>
            </a:effectRef>
            <a:fontRef idx="minor">
              <a:schemeClr val="tx1"/>
            </a:fontRef>
          </p:style>
        </p:cxnSp>
        <p:cxnSp>
          <p:nvCxnSpPr>
            <p:cNvPr id="27" name="Přímá spojnice 26"/>
            <p:cNvCxnSpPr/>
            <p:nvPr/>
          </p:nvCxnSpPr>
          <p:spPr>
            <a:xfrm>
              <a:off x="3779912" y="1052736"/>
              <a:ext cx="0" cy="288032"/>
            </a:xfrm>
            <a:prstGeom prst="line">
              <a:avLst/>
            </a:prstGeom>
            <a:ln>
              <a:solidFill>
                <a:srgbClr val="7030A0"/>
              </a:solidFill>
            </a:ln>
          </p:spPr>
          <p:style>
            <a:lnRef idx="3">
              <a:schemeClr val="dk1"/>
            </a:lnRef>
            <a:fillRef idx="0">
              <a:schemeClr val="dk1"/>
            </a:fillRef>
            <a:effectRef idx="2">
              <a:schemeClr val="dk1"/>
            </a:effectRef>
            <a:fontRef idx="minor">
              <a:schemeClr val="tx1"/>
            </a:fontRef>
          </p:style>
        </p:cxnSp>
        <p:cxnSp>
          <p:nvCxnSpPr>
            <p:cNvPr id="29" name="Přímá spojnice 28"/>
            <p:cNvCxnSpPr/>
            <p:nvPr/>
          </p:nvCxnSpPr>
          <p:spPr>
            <a:xfrm>
              <a:off x="4427984" y="1052736"/>
              <a:ext cx="0" cy="288032"/>
            </a:xfrm>
            <a:prstGeom prst="line">
              <a:avLst/>
            </a:prstGeom>
            <a:ln>
              <a:solidFill>
                <a:srgbClr val="7030A0"/>
              </a:solidFill>
            </a:ln>
          </p:spPr>
          <p:style>
            <a:lnRef idx="3">
              <a:schemeClr val="dk1"/>
            </a:lnRef>
            <a:fillRef idx="0">
              <a:schemeClr val="dk1"/>
            </a:fillRef>
            <a:effectRef idx="2">
              <a:schemeClr val="dk1"/>
            </a:effectRef>
            <a:fontRef idx="minor">
              <a:schemeClr val="tx1"/>
            </a:fontRef>
          </p:style>
        </p:cxnSp>
        <p:cxnSp>
          <p:nvCxnSpPr>
            <p:cNvPr id="32" name="Přímá spojnice 31"/>
            <p:cNvCxnSpPr/>
            <p:nvPr/>
          </p:nvCxnSpPr>
          <p:spPr>
            <a:xfrm>
              <a:off x="5148064" y="1052736"/>
              <a:ext cx="0" cy="288032"/>
            </a:xfrm>
            <a:prstGeom prst="line">
              <a:avLst/>
            </a:prstGeom>
            <a:ln>
              <a:solidFill>
                <a:srgbClr val="7030A0"/>
              </a:solidFill>
            </a:ln>
          </p:spPr>
          <p:style>
            <a:lnRef idx="3">
              <a:schemeClr val="dk1"/>
            </a:lnRef>
            <a:fillRef idx="0">
              <a:schemeClr val="dk1"/>
            </a:fillRef>
            <a:effectRef idx="2">
              <a:schemeClr val="dk1"/>
            </a:effectRef>
            <a:fontRef idx="minor">
              <a:schemeClr val="tx1"/>
            </a:fontRef>
          </p:style>
        </p:cxnSp>
        <p:cxnSp>
          <p:nvCxnSpPr>
            <p:cNvPr id="38" name="Přímá spojnice 37"/>
            <p:cNvCxnSpPr/>
            <p:nvPr/>
          </p:nvCxnSpPr>
          <p:spPr>
            <a:xfrm>
              <a:off x="5940152" y="1052736"/>
              <a:ext cx="0" cy="288032"/>
            </a:xfrm>
            <a:prstGeom prst="line">
              <a:avLst/>
            </a:prstGeom>
            <a:ln>
              <a:solidFill>
                <a:srgbClr val="7030A0"/>
              </a:solidFill>
            </a:ln>
          </p:spPr>
          <p:style>
            <a:lnRef idx="3">
              <a:schemeClr val="dk1"/>
            </a:lnRef>
            <a:fillRef idx="0">
              <a:schemeClr val="dk1"/>
            </a:fillRef>
            <a:effectRef idx="2">
              <a:schemeClr val="dk1"/>
            </a:effectRef>
            <a:fontRef idx="minor">
              <a:schemeClr val="tx1"/>
            </a:fontRef>
          </p:style>
        </p:cxnSp>
        <p:cxnSp>
          <p:nvCxnSpPr>
            <p:cNvPr id="40" name="Přímá spojnice 39"/>
            <p:cNvCxnSpPr/>
            <p:nvPr/>
          </p:nvCxnSpPr>
          <p:spPr>
            <a:xfrm>
              <a:off x="6660232" y="1052736"/>
              <a:ext cx="0" cy="288032"/>
            </a:xfrm>
            <a:prstGeom prst="line">
              <a:avLst/>
            </a:prstGeom>
            <a:ln>
              <a:solidFill>
                <a:srgbClr val="7030A0"/>
              </a:solidFill>
            </a:ln>
          </p:spPr>
          <p:style>
            <a:lnRef idx="3">
              <a:schemeClr val="dk1"/>
            </a:lnRef>
            <a:fillRef idx="0">
              <a:schemeClr val="dk1"/>
            </a:fillRef>
            <a:effectRef idx="2">
              <a:schemeClr val="dk1"/>
            </a:effectRef>
            <a:fontRef idx="minor">
              <a:schemeClr val="tx1"/>
            </a:fontRef>
          </p:style>
        </p:cxnSp>
        <p:cxnSp>
          <p:nvCxnSpPr>
            <p:cNvPr id="42" name="Přímá spojnice 41"/>
            <p:cNvCxnSpPr/>
            <p:nvPr/>
          </p:nvCxnSpPr>
          <p:spPr>
            <a:xfrm>
              <a:off x="7452320" y="1052736"/>
              <a:ext cx="0" cy="288032"/>
            </a:xfrm>
            <a:prstGeom prst="line">
              <a:avLst/>
            </a:prstGeom>
            <a:ln>
              <a:solidFill>
                <a:srgbClr val="7030A0"/>
              </a:solidFill>
            </a:ln>
          </p:spPr>
          <p:style>
            <a:lnRef idx="3">
              <a:schemeClr val="dk1"/>
            </a:lnRef>
            <a:fillRef idx="0">
              <a:schemeClr val="dk1"/>
            </a:fillRef>
            <a:effectRef idx="2">
              <a:schemeClr val="dk1"/>
            </a:effectRef>
            <a:fontRef idx="minor">
              <a:schemeClr val="tx1"/>
            </a:fontRef>
          </p:style>
        </p:cxnSp>
        <p:cxnSp>
          <p:nvCxnSpPr>
            <p:cNvPr id="44" name="Přímá spojnice 43"/>
            <p:cNvCxnSpPr/>
            <p:nvPr/>
          </p:nvCxnSpPr>
          <p:spPr>
            <a:xfrm>
              <a:off x="8172400" y="1052736"/>
              <a:ext cx="0" cy="288032"/>
            </a:xfrm>
            <a:prstGeom prst="line">
              <a:avLst/>
            </a:prstGeom>
            <a:ln>
              <a:solidFill>
                <a:srgbClr val="7030A0"/>
              </a:solidFill>
            </a:ln>
          </p:spPr>
          <p:style>
            <a:lnRef idx="3">
              <a:schemeClr val="dk1"/>
            </a:lnRef>
            <a:fillRef idx="0">
              <a:schemeClr val="dk1"/>
            </a:fillRef>
            <a:effectRef idx="2">
              <a:schemeClr val="dk1"/>
            </a:effectRef>
            <a:fontRef idx="minor">
              <a:schemeClr val="tx1"/>
            </a:fontRef>
          </p:style>
        </p:cxnSp>
      </p:grpSp>
      <p:sp>
        <p:nvSpPr>
          <p:cNvPr id="57" name="TextovéPole 56"/>
          <p:cNvSpPr txBox="1"/>
          <p:nvPr/>
        </p:nvSpPr>
        <p:spPr>
          <a:xfrm>
            <a:off x="304040" y="2168379"/>
            <a:ext cx="550151" cy="523220"/>
          </a:xfrm>
          <a:prstGeom prst="rect">
            <a:avLst/>
          </a:prstGeom>
          <a:noFill/>
        </p:spPr>
        <p:txBody>
          <a:bodyPr wrap="none" rtlCol="0">
            <a:spAutoFit/>
          </a:bodyPr>
          <a:lstStyle/>
          <a:p>
            <a:r>
              <a:rPr lang="cs-CZ" sz="2800" b="1" dirty="0" smtClean="0">
                <a:solidFill>
                  <a:srgbClr val="C00000"/>
                </a:solidFill>
              </a:rPr>
              <a:t>40</a:t>
            </a:r>
            <a:endParaRPr lang="cs-CZ" sz="2800" b="1" dirty="0">
              <a:solidFill>
                <a:srgbClr val="C00000"/>
              </a:solidFill>
            </a:endParaRPr>
          </a:p>
        </p:txBody>
      </p:sp>
      <p:sp>
        <p:nvSpPr>
          <p:cNvPr id="58" name="TextovéPole 57"/>
          <p:cNvSpPr txBox="1"/>
          <p:nvPr/>
        </p:nvSpPr>
        <p:spPr>
          <a:xfrm>
            <a:off x="4179409" y="2852936"/>
            <a:ext cx="550151" cy="523220"/>
          </a:xfrm>
          <a:prstGeom prst="rect">
            <a:avLst/>
          </a:prstGeom>
          <a:noFill/>
        </p:spPr>
        <p:txBody>
          <a:bodyPr wrap="none" rtlCol="0">
            <a:spAutoFit/>
          </a:bodyPr>
          <a:lstStyle/>
          <a:p>
            <a:r>
              <a:rPr lang="cs-CZ" sz="2800" b="1" dirty="0" smtClean="0">
                <a:solidFill>
                  <a:srgbClr val="C00000"/>
                </a:solidFill>
              </a:rPr>
              <a:t>41</a:t>
            </a:r>
            <a:endParaRPr lang="cs-CZ" sz="2800" b="1" dirty="0">
              <a:solidFill>
                <a:srgbClr val="C00000"/>
              </a:solidFill>
            </a:endParaRPr>
          </a:p>
        </p:txBody>
      </p:sp>
      <p:sp>
        <p:nvSpPr>
          <p:cNvPr id="59" name="TextovéPole 58"/>
          <p:cNvSpPr txBox="1"/>
          <p:nvPr/>
        </p:nvSpPr>
        <p:spPr>
          <a:xfrm>
            <a:off x="7106965" y="2154048"/>
            <a:ext cx="550151" cy="523220"/>
          </a:xfrm>
          <a:prstGeom prst="rect">
            <a:avLst/>
          </a:prstGeom>
          <a:noFill/>
        </p:spPr>
        <p:txBody>
          <a:bodyPr wrap="none" rtlCol="0">
            <a:spAutoFit/>
          </a:bodyPr>
          <a:lstStyle/>
          <a:p>
            <a:r>
              <a:rPr lang="cs-CZ" sz="2800" b="1" dirty="0" smtClean="0">
                <a:solidFill>
                  <a:srgbClr val="C00000"/>
                </a:solidFill>
              </a:rPr>
              <a:t>42</a:t>
            </a:r>
            <a:endParaRPr lang="cs-CZ" sz="2800" b="1" dirty="0">
              <a:solidFill>
                <a:srgbClr val="C00000"/>
              </a:solidFill>
            </a:endParaRPr>
          </a:p>
        </p:txBody>
      </p:sp>
      <p:sp>
        <p:nvSpPr>
          <p:cNvPr id="60" name="TextovéPole 59"/>
          <p:cNvSpPr txBox="1"/>
          <p:nvPr/>
        </p:nvSpPr>
        <p:spPr>
          <a:xfrm>
            <a:off x="973153" y="2852936"/>
            <a:ext cx="550151" cy="523220"/>
          </a:xfrm>
          <a:prstGeom prst="rect">
            <a:avLst/>
          </a:prstGeom>
          <a:noFill/>
        </p:spPr>
        <p:txBody>
          <a:bodyPr wrap="none" rtlCol="0">
            <a:spAutoFit/>
          </a:bodyPr>
          <a:lstStyle/>
          <a:p>
            <a:r>
              <a:rPr lang="cs-CZ" sz="2800" b="1" dirty="0" smtClean="0">
                <a:solidFill>
                  <a:srgbClr val="C00000"/>
                </a:solidFill>
              </a:rPr>
              <a:t>43</a:t>
            </a:r>
            <a:endParaRPr lang="cs-CZ" sz="2800" b="1" dirty="0">
              <a:solidFill>
                <a:srgbClr val="C00000"/>
              </a:solidFill>
            </a:endParaRPr>
          </a:p>
        </p:txBody>
      </p:sp>
      <p:sp>
        <p:nvSpPr>
          <p:cNvPr id="61" name="TextovéPole 60"/>
          <p:cNvSpPr txBox="1"/>
          <p:nvPr/>
        </p:nvSpPr>
        <p:spPr>
          <a:xfrm>
            <a:off x="3347864" y="2178197"/>
            <a:ext cx="550151" cy="523220"/>
          </a:xfrm>
          <a:prstGeom prst="rect">
            <a:avLst/>
          </a:prstGeom>
          <a:noFill/>
        </p:spPr>
        <p:txBody>
          <a:bodyPr wrap="none" rtlCol="0">
            <a:spAutoFit/>
          </a:bodyPr>
          <a:lstStyle/>
          <a:p>
            <a:r>
              <a:rPr lang="cs-CZ" sz="2800" b="1" dirty="0" smtClean="0">
                <a:solidFill>
                  <a:srgbClr val="C00000"/>
                </a:solidFill>
              </a:rPr>
              <a:t>44</a:t>
            </a:r>
            <a:endParaRPr lang="cs-CZ" sz="2800" b="1" dirty="0">
              <a:solidFill>
                <a:srgbClr val="C00000"/>
              </a:solidFill>
            </a:endParaRPr>
          </a:p>
        </p:txBody>
      </p:sp>
      <p:sp>
        <p:nvSpPr>
          <p:cNvPr id="62" name="TextovéPole 61"/>
          <p:cNvSpPr txBox="1"/>
          <p:nvPr/>
        </p:nvSpPr>
        <p:spPr>
          <a:xfrm>
            <a:off x="4732787" y="2178197"/>
            <a:ext cx="550151" cy="523220"/>
          </a:xfrm>
          <a:prstGeom prst="rect">
            <a:avLst/>
          </a:prstGeom>
          <a:noFill/>
        </p:spPr>
        <p:txBody>
          <a:bodyPr wrap="none" rtlCol="0">
            <a:spAutoFit/>
          </a:bodyPr>
          <a:lstStyle/>
          <a:p>
            <a:r>
              <a:rPr lang="cs-CZ" sz="2800" b="1" dirty="0" smtClean="0">
                <a:solidFill>
                  <a:srgbClr val="C00000"/>
                </a:solidFill>
              </a:rPr>
              <a:t>45</a:t>
            </a:r>
            <a:endParaRPr lang="cs-CZ" sz="2800" b="1" dirty="0">
              <a:solidFill>
                <a:srgbClr val="C00000"/>
              </a:solidFill>
            </a:endParaRPr>
          </a:p>
        </p:txBody>
      </p:sp>
      <p:sp>
        <p:nvSpPr>
          <p:cNvPr id="63" name="TextovéPole 62"/>
          <p:cNvSpPr txBox="1"/>
          <p:nvPr/>
        </p:nvSpPr>
        <p:spPr>
          <a:xfrm>
            <a:off x="6795611" y="2996952"/>
            <a:ext cx="589020" cy="523220"/>
          </a:xfrm>
          <a:prstGeom prst="rect">
            <a:avLst/>
          </a:prstGeom>
          <a:noFill/>
        </p:spPr>
        <p:txBody>
          <a:bodyPr wrap="square" rtlCol="0">
            <a:spAutoFit/>
          </a:bodyPr>
          <a:lstStyle/>
          <a:p>
            <a:r>
              <a:rPr lang="cs-CZ" sz="2800" b="1" dirty="0" smtClean="0">
                <a:solidFill>
                  <a:srgbClr val="C00000"/>
                </a:solidFill>
              </a:rPr>
              <a:t>46</a:t>
            </a:r>
            <a:endParaRPr lang="cs-CZ" sz="2800" b="1" dirty="0">
              <a:solidFill>
                <a:srgbClr val="C00000"/>
              </a:solidFill>
            </a:endParaRPr>
          </a:p>
        </p:txBody>
      </p:sp>
      <p:sp>
        <p:nvSpPr>
          <p:cNvPr id="64" name="TextovéPole 63"/>
          <p:cNvSpPr txBox="1"/>
          <p:nvPr/>
        </p:nvSpPr>
        <p:spPr>
          <a:xfrm>
            <a:off x="5443288" y="2867392"/>
            <a:ext cx="550151" cy="523220"/>
          </a:xfrm>
          <a:prstGeom prst="rect">
            <a:avLst/>
          </a:prstGeom>
          <a:noFill/>
        </p:spPr>
        <p:txBody>
          <a:bodyPr wrap="none" rtlCol="0">
            <a:spAutoFit/>
          </a:bodyPr>
          <a:lstStyle/>
          <a:p>
            <a:r>
              <a:rPr lang="cs-CZ" sz="2800" b="1" dirty="0" smtClean="0">
                <a:solidFill>
                  <a:srgbClr val="C00000"/>
                </a:solidFill>
              </a:rPr>
              <a:t>47</a:t>
            </a:r>
            <a:endParaRPr lang="cs-CZ" sz="2800" b="1" dirty="0">
              <a:solidFill>
                <a:srgbClr val="C00000"/>
              </a:solidFill>
            </a:endParaRPr>
          </a:p>
        </p:txBody>
      </p:sp>
      <p:sp>
        <p:nvSpPr>
          <p:cNvPr id="65" name="TextovéPole 64"/>
          <p:cNvSpPr txBox="1"/>
          <p:nvPr/>
        </p:nvSpPr>
        <p:spPr>
          <a:xfrm>
            <a:off x="1789601" y="2329716"/>
            <a:ext cx="550151" cy="523220"/>
          </a:xfrm>
          <a:prstGeom prst="rect">
            <a:avLst/>
          </a:prstGeom>
          <a:noFill/>
        </p:spPr>
        <p:txBody>
          <a:bodyPr wrap="none" rtlCol="0">
            <a:spAutoFit/>
          </a:bodyPr>
          <a:lstStyle/>
          <a:p>
            <a:r>
              <a:rPr lang="cs-CZ" sz="2800" b="1" dirty="0" smtClean="0">
                <a:solidFill>
                  <a:srgbClr val="C00000"/>
                </a:solidFill>
              </a:rPr>
              <a:t>48</a:t>
            </a:r>
            <a:endParaRPr lang="cs-CZ" sz="2800" b="1" dirty="0">
              <a:solidFill>
                <a:srgbClr val="C00000"/>
              </a:solidFill>
            </a:endParaRPr>
          </a:p>
        </p:txBody>
      </p:sp>
      <p:sp>
        <p:nvSpPr>
          <p:cNvPr id="66" name="TextovéPole 65"/>
          <p:cNvSpPr txBox="1"/>
          <p:nvPr/>
        </p:nvSpPr>
        <p:spPr>
          <a:xfrm>
            <a:off x="2717067" y="2867392"/>
            <a:ext cx="550151" cy="523220"/>
          </a:xfrm>
          <a:prstGeom prst="rect">
            <a:avLst/>
          </a:prstGeom>
          <a:noFill/>
        </p:spPr>
        <p:txBody>
          <a:bodyPr wrap="none" rtlCol="0">
            <a:spAutoFit/>
          </a:bodyPr>
          <a:lstStyle/>
          <a:p>
            <a:r>
              <a:rPr lang="cs-CZ" sz="2800" b="1" dirty="0" smtClean="0">
                <a:solidFill>
                  <a:srgbClr val="C00000"/>
                </a:solidFill>
              </a:rPr>
              <a:t>49</a:t>
            </a:r>
            <a:endParaRPr lang="cs-CZ" sz="2800" b="1" dirty="0">
              <a:solidFill>
                <a:srgbClr val="C00000"/>
              </a:solidFill>
            </a:endParaRPr>
          </a:p>
        </p:txBody>
      </p:sp>
      <p:sp>
        <p:nvSpPr>
          <p:cNvPr id="67" name="TextovéPole 66"/>
          <p:cNvSpPr txBox="1"/>
          <p:nvPr/>
        </p:nvSpPr>
        <p:spPr>
          <a:xfrm>
            <a:off x="5967794" y="2190067"/>
            <a:ext cx="550151" cy="523220"/>
          </a:xfrm>
          <a:prstGeom prst="rect">
            <a:avLst/>
          </a:prstGeom>
          <a:noFill/>
        </p:spPr>
        <p:txBody>
          <a:bodyPr wrap="none" rtlCol="0">
            <a:spAutoFit/>
          </a:bodyPr>
          <a:lstStyle/>
          <a:p>
            <a:r>
              <a:rPr lang="cs-CZ" sz="2800" b="1" dirty="0" smtClean="0">
                <a:solidFill>
                  <a:srgbClr val="C00000"/>
                </a:solidFill>
              </a:rPr>
              <a:t>50</a:t>
            </a:r>
            <a:endParaRPr lang="cs-CZ" sz="2800" b="1" dirty="0">
              <a:solidFill>
                <a:srgbClr val="C00000"/>
              </a:solidFill>
            </a:endParaRPr>
          </a:p>
        </p:txBody>
      </p:sp>
      <p:grpSp>
        <p:nvGrpSpPr>
          <p:cNvPr id="4" name="Skupina 3"/>
          <p:cNvGrpSpPr/>
          <p:nvPr/>
        </p:nvGrpSpPr>
        <p:grpSpPr>
          <a:xfrm>
            <a:off x="615879" y="4365104"/>
            <a:ext cx="7488832" cy="288032"/>
            <a:chOff x="615879" y="4365104"/>
            <a:chExt cx="7488832" cy="288032"/>
          </a:xfrm>
        </p:grpSpPr>
        <p:cxnSp>
          <p:nvCxnSpPr>
            <p:cNvPr id="68" name="Přímá spojnice 67"/>
            <p:cNvCxnSpPr/>
            <p:nvPr/>
          </p:nvCxnSpPr>
          <p:spPr>
            <a:xfrm>
              <a:off x="615879" y="4509120"/>
              <a:ext cx="7488832" cy="0"/>
            </a:xfrm>
            <a:prstGeom prst="line">
              <a:avLst/>
            </a:prstGeom>
            <a:ln>
              <a:solidFill>
                <a:schemeClr val="accent3">
                  <a:lumMod val="75000"/>
                </a:schemeClr>
              </a:solidFill>
            </a:ln>
          </p:spPr>
          <p:style>
            <a:lnRef idx="3">
              <a:schemeClr val="accent2"/>
            </a:lnRef>
            <a:fillRef idx="0">
              <a:schemeClr val="accent2"/>
            </a:fillRef>
            <a:effectRef idx="2">
              <a:schemeClr val="accent2"/>
            </a:effectRef>
            <a:fontRef idx="minor">
              <a:schemeClr val="tx1"/>
            </a:fontRef>
          </p:style>
        </p:cxnSp>
        <p:cxnSp>
          <p:nvCxnSpPr>
            <p:cNvPr id="69" name="Přímá spojnice 68"/>
            <p:cNvCxnSpPr/>
            <p:nvPr/>
          </p:nvCxnSpPr>
          <p:spPr>
            <a:xfrm>
              <a:off x="615879" y="4365104"/>
              <a:ext cx="0" cy="288032"/>
            </a:xfrm>
            <a:prstGeom prst="line">
              <a:avLst/>
            </a:prstGeom>
            <a:ln>
              <a:solidFill>
                <a:schemeClr val="accent3">
                  <a:lumMod val="75000"/>
                </a:schemeClr>
              </a:solidFill>
            </a:ln>
          </p:spPr>
          <p:style>
            <a:lnRef idx="3">
              <a:schemeClr val="accent2"/>
            </a:lnRef>
            <a:fillRef idx="0">
              <a:schemeClr val="accent2"/>
            </a:fillRef>
            <a:effectRef idx="2">
              <a:schemeClr val="accent2"/>
            </a:effectRef>
            <a:fontRef idx="minor">
              <a:schemeClr val="tx1"/>
            </a:fontRef>
          </p:style>
        </p:cxnSp>
        <p:cxnSp>
          <p:nvCxnSpPr>
            <p:cNvPr id="70" name="Přímá spojnice 69"/>
            <p:cNvCxnSpPr/>
            <p:nvPr/>
          </p:nvCxnSpPr>
          <p:spPr>
            <a:xfrm>
              <a:off x="1479975" y="4365104"/>
              <a:ext cx="0" cy="288032"/>
            </a:xfrm>
            <a:prstGeom prst="line">
              <a:avLst/>
            </a:prstGeom>
            <a:ln>
              <a:solidFill>
                <a:schemeClr val="accent3">
                  <a:lumMod val="75000"/>
                </a:schemeClr>
              </a:solidFill>
            </a:ln>
          </p:spPr>
          <p:style>
            <a:lnRef idx="3">
              <a:schemeClr val="dk1"/>
            </a:lnRef>
            <a:fillRef idx="0">
              <a:schemeClr val="dk1"/>
            </a:fillRef>
            <a:effectRef idx="2">
              <a:schemeClr val="dk1"/>
            </a:effectRef>
            <a:fontRef idx="minor">
              <a:schemeClr val="tx1"/>
            </a:fontRef>
          </p:style>
        </p:cxnSp>
        <p:cxnSp>
          <p:nvCxnSpPr>
            <p:cNvPr id="71" name="Přímá spojnice 70"/>
            <p:cNvCxnSpPr/>
            <p:nvPr/>
          </p:nvCxnSpPr>
          <p:spPr>
            <a:xfrm>
              <a:off x="2272063" y="4365104"/>
              <a:ext cx="0" cy="288032"/>
            </a:xfrm>
            <a:prstGeom prst="line">
              <a:avLst/>
            </a:prstGeom>
            <a:ln>
              <a:solidFill>
                <a:schemeClr val="accent3">
                  <a:lumMod val="75000"/>
                </a:schemeClr>
              </a:solidFill>
            </a:ln>
          </p:spPr>
          <p:style>
            <a:lnRef idx="3">
              <a:schemeClr val="dk1"/>
            </a:lnRef>
            <a:fillRef idx="0">
              <a:schemeClr val="dk1"/>
            </a:fillRef>
            <a:effectRef idx="2">
              <a:schemeClr val="dk1"/>
            </a:effectRef>
            <a:fontRef idx="minor">
              <a:schemeClr val="tx1"/>
            </a:fontRef>
          </p:style>
        </p:cxnSp>
        <p:cxnSp>
          <p:nvCxnSpPr>
            <p:cNvPr id="72" name="Přímá spojnice 71"/>
            <p:cNvCxnSpPr/>
            <p:nvPr/>
          </p:nvCxnSpPr>
          <p:spPr>
            <a:xfrm>
              <a:off x="2992143" y="4365104"/>
              <a:ext cx="0" cy="288032"/>
            </a:xfrm>
            <a:prstGeom prst="line">
              <a:avLst/>
            </a:prstGeom>
            <a:ln>
              <a:solidFill>
                <a:schemeClr val="accent3">
                  <a:lumMod val="75000"/>
                </a:schemeClr>
              </a:solidFill>
            </a:ln>
          </p:spPr>
          <p:style>
            <a:lnRef idx="3">
              <a:schemeClr val="dk1"/>
            </a:lnRef>
            <a:fillRef idx="0">
              <a:schemeClr val="dk1"/>
            </a:fillRef>
            <a:effectRef idx="2">
              <a:schemeClr val="dk1"/>
            </a:effectRef>
            <a:fontRef idx="minor">
              <a:schemeClr val="tx1"/>
            </a:fontRef>
          </p:style>
        </p:cxnSp>
        <p:cxnSp>
          <p:nvCxnSpPr>
            <p:cNvPr id="73" name="Přímá spojnice 72"/>
            <p:cNvCxnSpPr/>
            <p:nvPr/>
          </p:nvCxnSpPr>
          <p:spPr>
            <a:xfrm>
              <a:off x="3712223" y="4365104"/>
              <a:ext cx="0" cy="288032"/>
            </a:xfrm>
            <a:prstGeom prst="line">
              <a:avLst/>
            </a:prstGeom>
            <a:ln>
              <a:solidFill>
                <a:schemeClr val="accent3">
                  <a:lumMod val="75000"/>
                </a:schemeClr>
              </a:solidFill>
            </a:ln>
          </p:spPr>
          <p:style>
            <a:lnRef idx="3">
              <a:schemeClr val="dk1"/>
            </a:lnRef>
            <a:fillRef idx="0">
              <a:schemeClr val="dk1"/>
            </a:fillRef>
            <a:effectRef idx="2">
              <a:schemeClr val="dk1"/>
            </a:effectRef>
            <a:fontRef idx="minor">
              <a:schemeClr val="tx1"/>
            </a:fontRef>
          </p:style>
        </p:cxnSp>
        <p:cxnSp>
          <p:nvCxnSpPr>
            <p:cNvPr id="74" name="Přímá spojnice 73"/>
            <p:cNvCxnSpPr/>
            <p:nvPr/>
          </p:nvCxnSpPr>
          <p:spPr>
            <a:xfrm>
              <a:off x="4360295" y="4365104"/>
              <a:ext cx="0" cy="288032"/>
            </a:xfrm>
            <a:prstGeom prst="line">
              <a:avLst/>
            </a:prstGeom>
            <a:ln>
              <a:solidFill>
                <a:schemeClr val="accent3">
                  <a:lumMod val="75000"/>
                </a:schemeClr>
              </a:solidFill>
            </a:ln>
          </p:spPr>
          <p:style>
            <a:lnRef idx="3">
              <a:schemeClr val="dk1"/>
            </a:lnRef>
            <a:fillRef idx="0">
              <a:schemeClr val="dk1"/>
            </a:fillRef>
            <a:effectRef idx="2">
              <a:schemeClr val="dk1"/>
            </a:effectRef>
            <a:fontRef idx="minor">
              <a:schemeClr val="tx1"/>
            </a:fontRef>
          </p:style>
        </p:cxnSp>
        <p:cxnSp>
          <p:nvCxnSpPr>
            <p:cNvPr id="75" name="Přímá spojnice 74"/>
            <p:cNvCxnSpPr/>
            <p:nvPr/>
          </p:nvCxnSpPr>
          <p:spPr>
            <a:xfrm>
              <a:off x="5080375" y="4365104"/>
              <a:ext cx="0" cy="288032"/>
            </a:xfrm>
            <a:prstGeom prst="line">
              <a:avLst/>
            </a:prstGeom>
            <a:ln>
              <a:solidFill>
                <a:schemeClr val="accent3">
                  <a:lumMod val="75000"/>
                </a:schemeClr>
              </a:solidFill>
            </a:ln>
          </p:spPr>
          <p:style>
            <a:lnRef idx="3">
              <a:schemeClr val="dk1"/>
            </a:lnRef>
            <a:fillRef idx="0">
              <a:schemeClr val="dk1"/>
            </a:fillRef>
            <a:effectRef idx="2">
              <a:schemeClr val="dk1"/>
            </a:effectRef>
            <a:fontRef idx="minor">
              <a:schemeClr val="tx1"/>
            </a:fontRef>
          </p:style>
        </p:cxnSp>
        <p:cxnSp>
          <p:nvCxnSpPr>
            <p:cNvPr id="76" name="Přímá spojnice 75"/>
            <p:cNvCxnSpPr/>
            <p:nvPr/>
          </p:nvCxnSpPr>
          <p:spPr>
            <a:xfrm>
              <a:off x="5872463" y="4365104"/>
              <a:ext cx="0" cy="288032"/>
            </a:xfrm>
            <a:prstGeom prst="line">
              <a:avLst/>
            </a:prstGeom>
            <a:ln>
              <a:solidFill>
                <a:schemeClr val="accent3">
                  <a:lumMod val="75000"/>
                </a:schemeClr>
              </a:solidFill>
            </a:ln>
          </p:spPr>
          <p:style>
            <a:lnRef idx="3">
              <a:schemeClr val="dk1"/>
            </a:lnRef>
            <a:fillRef idx="0">
              <a:schemeClr val="dk1"/>
            </a:fillRef>
            <a:effectRef idx="2">
              <a:schemeClr val="dk1"/>
            </a:effectRef>
            <a:fontRef idx="minor">
              <a:schemeClr val="tx1"/>
            </a:fontRef>
          </p:style>
        </p:cxnSp>
        <p:cxnSp>
          <p:nvCxnSpPr>
            <p:cNvPr id="77" name="Přímá spojnice 76"/>
            <p:cNvCxnSpPr/>
            <p:nvPr/>
          </p:nvCxnSpPr>
          <p:spPr>
            <a:xfrm>
              <a:off x="6592543" y="4365104"/>
              <a:ext cx="0" cy="288032"/>
            </a:xfrm>
            <a:prstGeom prst="line">
              <a:avLst/>
            </a:prstGeom>
            <a:ln>
              <a:solidFill>
                <a:schemeClr val="accent3">
                  <a:lumMod val="75000"/>
                </a:schemeClr>
              </a:solidFill>
            </a:ln>
          </p:spPr>
          <p:style>
            <a:lnRef idx="3">
              <a:schemeClr val="dk1"/>
            </a:lnRef>
            <a:fillRef idx="0">
              <a:schemeClr val="dk1"/>
            </a:fillRef>
            <a:effectRef idx="2">
              <a:schemeClr val="dk1"/>
            </a:effectRef>
            <a:fontRef idx="minor">
              <a:schemeClr val="tx1"/>
            </a:fontRef>
          </p:style>
        </p:cxnSp>
        <p:cxnSp>
          <p:nvCxnSpPr>
            <p:cNvPr id="78" name="Přímá spojnice 77"/>
            <p:cNvCxnSpPr/>
            <p:nvPr/>
          </p:nvCxnSpPr>
          <p:spPr>
            <a:xfrm>
              <a:off x="7384631" y="4365104"/>
              <a:ext cx="0" cy="288032"/>
            </a:xfrm>
            <a:prstGeom prst="line">
              <a:avLst/>
            </a:prstGeom>
            <a:ln>
              <a:solidFill>
                <a:schemeClr val="accent3">
                  <a:lumMod val="75000"/>
                </a:schemeClr>
              </a:solidFill>
            </a:ln>
          </p:spPr>
          <p:style>
            <a:lnRef idx="3">
              <a:schemeClr val="dk1"/>
            </a:lnRef>
            <a:fillRef idx="0">
              <a:schemeClr val="dk1"/>
            </a:fillRef>
            <a:effectRef idx="2">
              <a:schemeClr val="dk1"/>
            </a:effectRef>
            <a:fontRef idx="minor">
              <a:schemeClr val="tx1"/>
            </a:fontRef>
          </p:style>
        </p:cxnSp>
        <p:cxnSp>
          <p:nvCxnSpPr>
            <p:cNvPr id="79" name="Přímá spojnice 78"/>
            <p:cNvCxnSpPr/>
            <p:nvPr/>
          </p:nvCxnSpPr>
          <p:spPr>
            <a:xfrm>
              <a:off x="8104711" y="4365104"/>
              <a:ext cx="0" cy="288032"/>
            </a:xfrm>
            <a:prstGeom prst="line">
              <a:avLst/>
            </a:prstGeom>
            <a:ln>
              <a:solidFill>
                <a:schemeClr val="accent3">
                  <a:lumMod val="75000"/>
                </a:schemeClr>
              </a:solidFill>
            </a:ln>
          </p:spPr>
          <p:style>
            <a:lnRef idx="3">
              <a:schemeClr val="dk1"/>
            </a:lnRef>
            <a:fillRef idx="0">
              <a:schemeClr val="dk1"/>
            </a:fillRef>
            <a:effectRef idx="2">
              <a:schemeClr val="dk1"/>
            </a:effectRef>
            <a:fontRef idx="minor">
              <a:schemeClr val="tx1"/>
            </a:fontRef>
          </p:style>
        </p:cxnSp>
      </p:grpSp>
      <p:sp>
        <p:nvSpPr>
          <p:cNvPr id="80" name="TextovéPole 79"/>
          <p:cNvSpPr txBox="1"/>
          <p:nvPr/>
        </p:nvSpPr>
        <p:spPr>
          <a:xfrm>
            <a:off x="7268496" y="5700578"/>
            <a:ext cx="550151" cy="523220"/>
          </a:xfrm>
          <a:prstGeom prst="rect">
            <a:avLst/>
          </a:prstGeom>
          <a:noFill/>
        </p:spPr>
        <p:txBody>
          <a:bodyPr wrap="none" rtlCol="0">
            <a:spAutoFit/>
          </a:bodyPr>
          <a:lstStyle/>
          <a:p>
            <a:r>
              <a:rPr lang="cs-CZ" sz="2800" b="1" dirty="0" smtClean="0">
                <a:solidFill>
                  <a:srgbClr val="7030A0"/>
                </a:solidFill>
              </a:rPr>
              <a:t>50</a:t>
            </a:r>
            <a:endParaRPr lang="cs-CZ" sz="2800" b="1" dirty="0">
              <a:solidFill>
                <a:srgbClr val="7030A0"/>
              </a:solidFill>
            </a:endParaRPr>
          </a:p>
        </p:txBody>
      </p:sp>
      <p:sp>
        <p:nvSpPr>
          <p:cNvPr id="81" name="TextovéPole 80"/>
          <p:cNvSpPr txBox="1"/>
          <p:nvPr/>
        </p:nvSpPr>
        <p:spPr>
          <a:xfrm>
            <a:off x="5322312" y="5455310"/>
            <a:ext cx="550151" cy="523220"/>
          </a:xfrm>
          <a:prstGeom prst="rect">
            <a:avLst/>
          </a:prstGeom>
          <a:noFill/>
        </p:spPr>
        <p:txBody>
          <a:bodyPr wrap="none" rtlCol="0">
            <a:spAutoFit/>
          </a:bodyPr>
          <a:lstStyle/>
          <a:p>
            <a:r>
              <a:rPr lang="cs-CZ" sz="2800" b="1" dirty="0" smtClean="0">
                <a:solidFill>
                  <a:srgbClr val="7030A0"/>
                </a:solidFill>
              </a:rPr>
              <a:t>51</a:t>
            </a:r>
            <a:endParaRPr lang="cs-CZ" sz="2800" b="1" dirty="0">
              <a:solidFill>
                <a:srgbClr val="7030A0"/>
              </a:solidFill>
            </a:endParaRPr>
          </a:p>
        </p:txBody>
      </p:sp>
      <p:sp>
        <p:nvSpPr>
          <p:cNvPr id="82" name="TextovéPole 81"/>
          <p:cNvSpPr txBox="1"/>
          <p:nvPr/>
        </p:nvSpPr>
        <p:spPr>
          <a:xfrm>
            <a:off x="3904334" y="5465340"/>
            <a:ext cx="550151" cy="523220"/>
          </a:xfrm>
          <a:prstGeom prst="rect">
            <a:avLst/>
          </a:prstGeom>
          <a:noFill/>
        </p:spPr>
        <p:txBody>
          <a:bodyPr wrap="none" rtlCol="0">
            <a:spAutoFit/>
          </a:bodyPr>
          <a:lstStyle/>
          <a:p>
            <a:r>
              <a:rPr lang="cs-CZ" sz="2800" b="1" dirty="0" smtClean="0">
                <a:solidFill>
                  <a:srgbClr val="7030A0"/>
                </a:solidFill>
              </a:rPr>
              <a:t>52</a:t>
            </a:r>
            <a:endParaRPr lang="cs-CZ" sz="2800" b="1" dirty="0">
              <a:solidFill>
                <a:srgbClr val="7030A0"/>
              </a:solidFill>
            </a:endParaRPr>
          </a:p>
        </p:txBody>
      </p:sp>
      <p:sp>
        <p:nvSpPr>
          <p:cNvPr id="83" name="TextovéPole 82"/>
          <p:cNvSpPr txBox="1"/>
          <p:nvPr/>
        </p:nvSpPr>
        <p:spPr>
          <a:xfrm>
            <a:off x="3262054" y="5763366"/>
            <a:ext cx="550151" cy="523220"/>
          </a:xfrm>
          <a:prstGeom prst="rect">
            <a:avLst/>
          </a:prstGeom>
          <a:noFill/>
        </p:spPr>
        <p:txBody>
          <a:bodyPr wrap="none" rtlCol="0">
            <a:spAutoFit/>
          </a:bodyPr>
          <a:lstStyle/>
          <a:p>
            <a:r>
              <a:rPr lang="cs-CZ" sz="2800" b="1" dirty="0" smtClean="0">
                <a:solidFill>
                  <a:srgbClr val="7030A0"/>
                </a:solidFill>
              </a:rPr>
              <a:t>53</a:t>
            </a:r>
            <a:endParaRPr lang="cs-CZ" sz="2800" b="1" dirty="0">
              <a:solidFill>
                <a:srgbClr val="7030A0"/>
              </a:solidFill>
            </a:endParaRPr>
          </a:p>
        </p:txBody>
      </p:sp>
      <p:sp>
        <p:nvSpPr>
          <p:cNvPr id="84" name="TextovéPole 83"/>
          <p:cNvSpPr txBox="1"/>
          <p:nvPr/>
        </p:nvSpPr>
        <p:spPr>
          <a:xfrm>
            <a:off x="408492" y="5700578"/>
            <a:ext cx="550151" cy="523220"/>
          </a:xfrm>
          <a:prstGeom prst="rect">
            <a:avLst/>
          </a:prstGeom>
          <a:noFill/>
        </p:spPr>
        <p:txBody>
          <a:bodyPr wrap="none" rtlCol="0">
            <a:spAutoFit/>
          </a:bodyPr>
          <a:lstStyle/>
          <a:p>
            <a:r>
              <a:rPr lang="cs-CZ" sz="2800" b="1" dirty="0" smtClean="0">
                <a:solidFill>
                  <a:srgbClr val="7030A0"/>
                </a:solidFill>
              </a:rPr>
              <a:t>54</a:t>
            </a:r>
            <a:endParaRPr lang="cs-CZ" sz="2800" b="1" dirty="0">
              <a:solidFill>
                <a:srgbClr val="7030A0"/>
              </a:solidFill>
            </a:endParaRPr>
          </a:p>
        </p:txBody>
      </p:sp>
      <p:sp>
        <p:nvSpPr>
          <p:cNvPr id="85" name="TextovéPole 84"/>
          <p:cNvSpPr txBox="1"/>
          <p:nvPr/>
        </p:nvSpPr>
        <p:spPr>
          <a:xfrm>
            <a:off x="4618016" y="5767206"/>
            <a:ext cx="550151" cy="523220"/>
          </a:xfrm>
          <a:prstGeom prst="rect">
            <a:avLst/>
          </a:prstGeom>
          <a:noFill/>
        </p:spPr>
        <p:txBody>
          <a:bodyPr wrap="none" rtlCol="0">
            <a:spAutoFit/>
          </a:bodyPr>
          <a:lstStyle/>
          <a:p>
            <a:r>
              <a:rPr lang="cs-CZ" sz="2800" b="1" dirty="0" smtClean="0">
                <a:solidFill>
                  <a:srgbClr val="7030A0"/>
                </a:solidFill>
              </a:rPr>
              <a:t>55</a:t>
            </a:r>
            <a:endParaRPr lang="cs-CZ" sz="2800" b="1" dirty="0">
              <a:solidFill>
                <a:srgbClr val="7030A0"/>
              </a:solidFill>
            </a:endParaRPr>
          </a:p>
        </p:txBody>
      </p:sp>
      <p:sp>
        <p:nvSpPr>
          <p:cNvPr id="86" name="TextovéPole 85"/>
          <p:cNvSpPr txBox="1"/>
          <p:nvPr/>
        </p:nvSpPr>
        <p:spPr>
          <a:xfrm>
            <a:off x="6647276" y="5444204"/>
            <a:ext cx="589020" cy="523220"/>
          </a:xfrm>
          <a:prstGeom prst="rect">
            <a:avLst/>
          </a:prstGeom>
          <a:noFill/>
        </p:spPr>
        <p:txBody>
          <a:bodyPr wrap="square" rtlCol="0">
            <a:spAutoFit/>
          </a:bodyPr>
          <a:lstStyle/>
          <a:p>
            <a:r>
              <a:rPr lang="cs-CZ" sz="2800" b="1" dirty="0" smtClean="0">
                <a:solidFill>
                  <a:srgbClr val="7030A0"/>
                </a:solidFill>
              </a:rPr>
              <a:t>56</a:t>
            </a:r>
            <a:endParaRPr lang="cs-CZ" sz="2800" b="1" dirty="0">
              <a:solidFill>
                <a:srgbClr val="7030A0"/>
              </a:solidFill>
            </a:endParaRPr>
          </a:p>
        </p:txBody>
      </p:sp>
      <p:sp>
        <p:nvSpPr>
          <p:cNvPr id="87" name="TextovéPole 86"/>
          <p:cNvSpPr txBox="1"/>
          <p:nvPr/>
        </p:nvSpPr>
        <p:spPr>
          <a:xfrm>
            <a:off x="1074485" y="5466416"/>
            <a:ext cx="550151" cy="523220"/>
          </a:xfrm>
          <a:prstGeom prst="rect">
            <a:avLst/>
          </a:prstGeom>
          <a:noFill/>
        </p:spPr>
        <p:txBody>
          <a:bodyPr wrap="none" rtlCol="0">
            <a:spAutoFit/>
          </a:bodyPr>
          <a:lstStyle/>
          <a:p>
            <a:r>
              <a:rPr lang="cs-CZ" sz="2800" b="1" dirty="0" smtClean="0">
                <a:solidFill>
                  <a:srgbClr val="7030A0"/>
                </a:solidFill>
              </a:rPr>
              <a:t>57</a:t>
            </a:r>
            <a:endParaRPr lang="cs-CZ" sz="2800" b="1" dirty="0">
              <a:solidFill>
                <a:srgbClr val="7030A0"/>
              </a:solidFill>
            </a:endParaRPr>
          </a:p>
        </p:txBody>
      </p:sp>
      <p:sp>
        <p:nvSpPr>
          <p:cNvPr id="88" name="TextovéPole 87"/>
          <p:cNvSpPr txBox="1"/>
          <p:nvPr/>
        </p:nvSpPr>
        <p:spPr>
          <a:xfrm>
            <a:off x="1770959" y="5763366"/>
            <a:ext cx="550151" cy="523220"/>
          </a:xfrm>
          <a:prstGeom prst="rect">
            <a:avLst/>
          </a:prstGeom>
          <a:noFill/>
        </p:spPr>
        <p:txBody>
          <a:bodyPr wrap="none" rtlCol="0">
            <a:spAutoFit/>
          </a:bodyPr>
          <a:lstStyle/>
          <a:p>
            <a:r>
              <a:rPr lang="cs-CZ" sz="2800" b="1" dirty="0" smtClean="0">
                <a:solidFill>
                  <a:srgbClr val="7030A0"/>
                </a:solidFill>
              </a:rPr>
              <a:t>58</a:t>
            </a:r>
            <a:endParaRPr lang="cs-CZ" sz="2800" b="1" dirty="0">
              <a:solidFill>
                <a:srgbClr val="7030A0"/>
              </a:solidFill>
            </a:endParaRPr>
          </a:p>
        </p:txBody>
      </p:sp>
      <p:sp>
        <p:nvSpPr>
          <p:cNvPr id="89" name="TextovéPole 88"/>
          <p:cNvSpPr txBox="1"/>
          <p:nvPr/>
        </p:nvSpPr>
        <p:spPr>
          <a:xfrm>
            <a:off x="2501042" y="5465340"/>
            <a:ext cx="550151" cy="523220"/>
          </a:xfrm>
          <a:prstGeom prst="rect">
            <a:avLst/>
          </a:prstGeom>
          <a:noFill/>
        </p:spPr>
        <p:txBody>
          <a:bodyPr wrap="none" rtlCol="0">
            <a:spAutoFit/>
          </a:bodyPr>
          <a:lstStyle/>
          <a:p>
            <a:r>
              <a:rPr lang="cs-CZ" sz="2800" b="1" dirty="0" smtClean="0">
                <a:solidFill>
                  <a:srgbClr val="7030A0"/>
                </a:solidFill>
              </a:rPr>
              <a:t>59</a:t>
            </a:r>
            <a:endParaRPr lang="cs-CZ" sz="2800" b="1" dirty="0">
              <a:solidFill>
                <a:srgbClr val="7030A0"/>
              </a:solidFill>
            </a:endParaRPr>
          </a:p>
        </p:txBody>
      </p:sp>
      <p:sp>
        <p:nvSpPr>
          <p:cNvPr id="90" name="TextovéPole 89"/>
          <p:cNvSpPr txBox="1"/>
          <p:nvPr/>
        </p:nvSpPr>
        <p:spPr>
          <a:xfrm>
            <a:off x="6018195" y="5768799"/>
            <a:ext cx="550151" cy="523220"/>
          </a:xfrm>
          <a:prstGeom prst="rect">
            <a:avLst/>
          </a:prstGeom>
          <a:noFill/>
        </p:spPr>
        <p:txBody>
          <a:bodyPr wrap="none" rtlCol="0">
            <a:spAutoFit/>
          </a:bodyPr>
          <a:lstStyle/>
          <a:p>
            <a:r>
              <a:rPr lang="cs-CZ" sz="2800" b="1" dirty="0" smtClean="0">
                <a:solidFill>
                  <a:srgbClr val="7030A0"/>
                </a:solidFill>
              </a:rPr>
              <a:t>60</a:t>
            </a:r>
            <a:endParaRPr lang="cs-CZ" sz="2800" b="1" dirty="0">
              <a:solidFill>
                <a:srgbClr val="7030A0"/>
              </a:solidFill>
            </a:endParaRPr>
          </a:p>
        </p:txBody>
      </p:sp>
      <p:sp>
        <p:nvSpPr>
          <p:cNvPr id="2" name="TextovéPole 1"/>
          <p:cNvSpPr txBox="1"/>
          <p:nvPr/>
        </p:nvSpPr>
        <p:spPr>
          <a:xfrm>
            <a:off x="168119" y="290685"/>
            <a:ext cx="3105337" cy="400110"/>
          </a:xfrm>
          <a:prstGeom prst="rect">
            <a:avLst/>
          </a:prstGeom>
          <a:noFill/>
        </p:spPr>
        <p:txBody>
          <a:bodyPr wrap="none" rtlCol="0">
            <a:spAutoFit/>
          </a:bodyPr>
          <a:lstStyle/>
          <a:p>
            <a:r>
              <a:rPr lang="cs-CZ" sz="2000" b="1" dirty="0" smtClean="0">
                <a:solidFill>
                  <a:srgbClr val="FF0000"/>
                </a:solidFill>
              </a:rPr>
              <a:t>Doplň čísla na číselnou osu.</a:t>
            </a:r>
            <a:endParaRPr lang="cs-CZ" sz="2000" b="1" dirty="0">
              <a:solidFill>
                <a:srgbClr val="FF0000"/>
              </a:solidFill>
            </a:endParaRPr>
          </a:p>
        </p:txBody>
      </p:sp>
    </p:spTree>
    <p:extLst>
      <p:ext uri="{BB962C8B-B14F-4D97-AF65-F5344CB8AC3E}">
        <p14:creationId xmlns:p14="http://schemas.microsoft.com/office/powerpoint/2010/main" val="3395305763"/>
      </p:ext>
    </p:extLst>
  </p:cSld>
  <p:clrMapOvr>
    <a:masterClrMapping/>
  </p:clrMapOvr>
  <p:timing>
    <p:tnLst>
      <p:par>
        <p:cTn id="1" dur="indefinite" restart="never" nodeType="tmRoot">
          <p:childTnLst>
            <p:seq concurrent="1" nextAc="seek">
              <p:cTn id="2" restart="whenNotActive" fill="hold" evtFilter="cancelBubble" nodeType="interactiveSeq">
                <p:stCondLst>
                  <p:cond evt="onClick" delay="0">
                    <p:tgtEl>
                      <p:spTgt spid="57"/>
                    </p:tgtEl>
                  </p:cond>
                </p:stCondLst>
                <p:endSync evt="end" delay="0">
                  <p:rtn val="all"/>
                </p:endSync>
                <p:childTnLst>
                  <p:par>
                    <p:cTn id="3" fill="hold">
                      <p:stCondLst>
                        <p:cond delay="0"/>
                      </p:stCondLst>
                      <p:childTnLst>
                        <p:par>
                          <p:cTn id="4" fill="hold">
                            <p:stCondLst>
                              <p:cond delay="0"/>
                            </p:stCondLst>
                            <p:childTnLst>
                              <p:par>
                                <p:cTn id="5" presetID="42" presetClass="path" presetSubtype="0" accel="50000" decel="50000" fill="hold" grpId="0" nodeType="clickEffect">
                                  <p:stCondLst>
                                    <p:cond delay="0"/>
                                  </p:stCondLst>
                                  <p:childTnLst>
                                    <p:animMotion origin="layout" path="M 1.94444E-6 3.33333E-6 L 0.01146 -0.12709 " pathEditMode="relative" rAng="0" ptsTypes="AA">
                                      <p:cBhvr>
                                        <p:cTn id="6" dur="2000" fill="hold"/>
                                        <p:tgtEl>
                                          <p:spTgt spid="57"/>
                                        </p:tgtEl>
                                        <p:attrNameLst>
                                          <p:attrName>ppt_x</p:attrName>
                                          <p:attrName>ppt_y</p:attrName>
                                        </p:attrNameLst>
                                      </p:cBhvr>
                                      <p:rCtr x="573" y="-6366"/>
                                    </p:animMotion>
                                  </p:childTnLst>
                                </p:cTn>
                              </p:par>
                            </p:childTnLst>
                          </p:cTn>
                        </p:par>
                      </p:childTnLst>
                    </p:cTn>
                  </p:par>
                </p:childTnLst>
              </p:cTn>
              <p:nextCondLst>
                <p:cond evt="onClick" delay="0">
                  <p:tgtEl>
                    <p:spTgt spid="57"/>
                  </p:tgtEl>
                </p:cond>
              </p:nextCondLst>
            </p:seq>
            <p:seq concurrent="1" nextAc="seek">
              <p:cTn id="7" restart="whenNotActive" fill="hold" evtFilter="cancelBubble" nodeType="interactiveSeq">
                <p:stCondLst>
                  <p:cond evt="onClick" delay="0">
                    <p:tgtEl>
                      <p:spTgt spid="58"/>
                    </p:tgtEl>
                  </p:cond>
                </p:stCondLst>
                <p:endSync evt="end" delay="0">
                  <p:rtn val="all"/>
                </p:endSync>
                <p:childTnLst>
                  <p:par>
                    <p:cTn id="8" fill="hold">
                      <p:stCondLst>
                        <p:cond delay="0"/>
                      </p:stCondLst>
                      <p:childTnLst>
                        <p:par>
                          <p:cTn id="9" fill="hold">
                            <p:stCondLst>
                              <p:cond delay="0"/>
                            </p:stCondLst>
                            <p:childTnLst>
                              <p:par>
                                <p:cTn id="10" presetID="42" presetClass="path" presetSubtype="0" accel="50000" decel="50000" fill="hold" grpId="0" nodeType="clickEffect">
                                  <p:stCondLst>
                                    <p:cond delay="0"/>
                                  </p:stCondLst>
                                  <p:childTnLst>
                                    <p:animMotion origin="layout" path="M -2.77778E-6 3.33333E-6 L -0.31788 -0.22709 " pathEditMode="relative" rAng="0" ptsTypes="AA">
                                      <p:cBhvr>
                                        <p:cTn id="11" dur="2000" fill="hold"/>
                                        <p:tgtEl>
                                          <p:spTgt spid="58"/>
                                        </p:tgtEl>
                                        <p:attrNameLst>
                                          <p:attrName>ppt_x</p:attrName>
                                          <p:attrName>ppt_y</p:attrName>
                                        </p:attrNameLst>
                                      </p:cBhvr>
                                      <p:rCtr x="-15903" y="-11366"/>
                                    </p:animMotion>
                                  </p:childTnLst>
                                </p:cTn>
                              </p:par>
                            </p:childTnLst>
                          </p:cTn>
                        </p:par>
                      </p:childTnLst>
                    </p:cTn>
                  </p:par>
                </p:childTnLst>
              </p:cTn>
              <p:nextCondLst>
                <p:cond evt="onClick" delay="0">
                  <p:tgtEl>
                    <p:spTgt spid="58"/>
                  </p:tgtEl>
                </p:cond>
              </p:nextCondLst>
            </p:seq>
            <p:seq concurrent="1" nextAc="seek">
              <p:cTn id="12" restart="whenNotActive" fill="hold" evtFilter="cancelBubble" nodeType="interactiveSeq">
                <p:stCondLst>
                  <p:cond evt="onClick" delay="0">
                    <p:tgtEl>
                      <p:spTgt spid="59"/>
                    </p:tgtEl>
                  </p:cond>
                </p:stCondLst>
                <p:endSync evt="end" delay="0">
                  <p:rtn val="all"/>
                </p:endSync>
                <p:childTnLst>
                  <p:par>
                    <p:cTn id="13" fill="hold">
                      <p:stCondLst>
                        <p:cond delay="0"/>
                      </p:stCondLst>
                      <p:childTnLst>
                        <p:par>
                          <p:cTn id="14" fill="hold">
                            <p:stCondLst>
                              <p:cond delay="0"/>
                            </p:stCondLst>
                            <p:childTnLst>
                              <p:par>
                                <p:cTn id="15" presetID="42" presetClass="path" presetSubtype="0" accel="50000" decel="50000" fill="hold" grpId="0" nodeType="clickEffect">
                                  <p:stCondLst>
                                    <p:cond delay="0"/>
                                  </p:stCondLst>
                                  <p:childTnLst>
                                    <p:animMotion origin="layout" path="M -1.66667E-6 -3.33333E-6 L -0.55139 -0.125 " pathEditMode="relative" rAng="0" ptsTypes="AA">
                                      <p:cBhvr>
                                        <p:cTn id="16" dur="2000" fill="hold"/>
                                        <p:tgtEl>
                                          <p:spTgt spid="59"/>
                                        </p:tgtEl>
                                        <p:attrNameLst>
                                          <p:attrName>ppt_x</p:attrName>
                                          <p:attrName>ppt_y</p:attrName>
                                        </p:attrNameLst>
                                      </p:cBhvr>
                                      <p:rCtr x="-27569" y="-6250"/>
                                    </p:animMotion>
                                  </p:childTnLst>
                                </p:cTn>
                              </p:par>
                            </p:childTnLst>
                          </p:cTn>
                        </p:par>
                      </p:childTnLst>
                    </p:cTn>
                  </p:par>
                </p:childTnLst>
              </p:cTn>
              <p:nextCondLst>
                <p:cond evt="onClick" delay="0">
                  <p:tgtEl>
                    <p:spTgt spid="59"/>
                  </p:tgtEl>
                </p:cond>
              </p:nextCondLst>
            </p:seq>
            <p:seq concurrent="1" nextAc="seek">
              <p:cTn id="17" restart="whenNotActive" fill="hold" evtFilter="cancelBubble" nodeType="interactiveSeq">
                <p:stCondLst>
                  <p:cond evt="onClick" delay="0">
                    <p:tgtEl>
                      <p:spTgt spid="60"/>
                    </p:tgtEl>
                  </p:cond>
                </p:stCondLst>
                <p:endSync evt="end" delay="0">
                  <p:rtn val="all"/>
                </p:endSync>
                <p:childTnLst>
                  <p:par>
                    <p:cTn id="18" fill="hold">
                      <p:stCondLst>
                        <p:cond delay="0"/>
                      </p:stCondLst>
                      <p:childTnLst>
                        <p:par>
                          <p:cTn id="19" fill="hold">
                            <p:stCondLst>
                              <p:cond delay="0"/>
                            </p:stCondLst>
                            <p:childTnLst>
                              <p:par>
                                <p:cTn id="20" presetID="42" presetClass="path" presetSubtype="0" accel="50000" decel="50000" fill="hold" grpId="0" nodeType="clickEffect">
                                  <p:stCondLst>
                                    <p:cond delay="0"/>
                                  </p:stCondLst>
                                  <p:childTnLst>
                                    <p:animMotion origin="layout" path="M 0.00121 0.00023 L 0.19028 -0.22692 " pathEditMode="relative" rAng="0" ptsTypes="AA">
                                      <p:cBhvr>
                                        <p:cTn id="21" dur="2000" fill="hold"/>
                                        <p:tgtEl>
                                          <p:spTgt spid="60"/>
                                        </p:tgtEl>
                                        <p:attrNameLst>
                                          <p:attrName>ppt_x</p:attrName>
                                          <p:attrName>ppt_y</p:attrName>
                                        </p:attrNameLst>
                                      </p:cBhvr>
                                      <p:rCtr x="9444" y="-11358"/>
                                    </p:animMotion>
                                  </p:childTnLst>
                                </p:cTn>
                              </p:par>
                            </p:childTnLst>
                          </p:cTn>
                        </p:par>
                      </p:childTnLst>
                    </p:cTn>
                  </p:par>
                </p:childTnLst>
              </p:cTn>
              <p:nextCondLst>
                <p:cond evt="onClick" delay="0">
                  <p:tgtEl>
                    <p:spTgt spid="60"/>
                  </p:tgtEl>
                </p:cond>
              </p:nextCondLst>
            </p:seq>
            <p:seq concurrent="1" nextAc="seek">
              <p:cTn id="22" restart="whenNotActive" fill="hold" evtFilter="cancelBubble" nodeType="interactiveSeq">
                <p:stCondLst>
                  <p:cond evt="onClick" delay="0">
                    <p:tgtEl>
                      <p:spTgt spid="61"/>
                    </p:tgtEl>
                  </p:cond>
                </p:stCondLst>
                <p:endSync evt="end" delay="0">
                  <p:rtn val="all"/>
                </p:endSync>
                <p:childTnLst>
                  <p:par>
                    <p:cTn id="23" fill="hold">
                      <p:stCondLst>
                        <p:cond delay="0"/>
                      </p:stCondLst>
                      <p:childTnLst>
                        <p:par>
                          <p:cTn id="24" fill="hold">
                            <p:stCondLst>
                              <p:cond delay="0"/>
                            </p:stCondLst>
                            <p:childTnLst>
                              <p:par>
                                <p:cTn id="25" presetID="42" presetClass="path" presetSubtype="0" accel="50000" decel="50000" fill="hold" grpId="0" nodeType="clickEffect">
                                  <p:stCondLst>
                                    <p:cond delay="0"/>
                                  </p:stCondLst>
                                  <p:childTnLst>
                                    <p:animMotion origin="layout" path="M 0.00139 -0.01041 L 0.01858 -0.12861 " pathEditMode="relative" rAng="0" ptsTypes="AA">
                                      <p:cBhvr>
                                        <p:cTn id="26" dur="2000" fill="hold"/>
                                        <p:tgtEl>
                                          <p:spTgt spid="61"/>
                                        </p:tgtEl>
                                        <p:attrNameLst>
                                          <p:attrName>ppt_x</p:attrName>
                                          <p:attrName>ppt_y</p:attrName>
                                        </p:attrNameLst>
                                      </p:cBhvr>
                                      <p:rCtr x="851" y="-5922"/>
                                    </p:animMotion>
                                  </p:childTnLst>
                                </p:cTn>
                              </p:par>
                            </p:childTnLst>
                          </p:cTn>
                        </p:par>
                      </p:childTnLst>
                    </p:cTn>
                  </p:par>
                </p:childTnLst>
              </p:cTn>
              <p:nextCondLst>
                <p:cond evt="onClick" delay="0">
                  <p:tgtEl>
                    <p:spTgt spid="61"/>
                  </p:tgtEl>
                </p:cond>
              </p:nextCondLst>
            </p:seq>
            <p:seq concurrent="1" nextAc="seek">
              <p:cTn id="27" restart="whenNotActive" fill="hold" evtFilter="cancelBubble" nodeType="interactiveSeq">
                <p:stCondLst>
                  <p:cond evt="onClick" delay="0">
                    <p:tgtEl>
                      <p:spTgt spid="62"/>
                    </p:tgtEl>
                  </p:cond>
                </p:stCondLst>
                <p:endSync evt="end" delay="0">
                  <p:rtn val="all"/>
                </p:endSync>
                <p:childTnLst>
                  <p:par>
                    <p:cTn id="28" fill="hold">
                      <p:stCondLst>
                        <p:cond delay="0"/>
                      </p:stCondLst>
                      <p:childTnLst>
                        <p:par>
                          <p:cTn id="29" fill="hold">
                            <p:stCondLst>
                              <p:cond delay="0"/>
                            </p:stCondLst>
                            <p:childTnLst>
                              <p:par>
                                <p:cTn id="30" presetID="42" presetClass="path" presetSubtype="0" accel="50000" decel="50000" fill="hold" grpId="0" nodeType="clickEffect">
                                  <p:stCondLst>
                                    <p:cond delay="0"/>
                                  </p:stCondLst>
                                  <p:childTnLst>
                                    <p:animMotion origin="layout" path="M 5.55556E-7 2.96296E-6 L -0.06337 -0.12871 " pathEditMode="relative" rAng="0" ptsTypes="AA">
                                      <p:cBhvr>
                                        <p:cTn id="31" dur="2000" fill="hold"/>
                                        <p:tgtEl>
                                          <p:spTgt spid="62"/>
                                        </p:tgtEl>
                                        <p:attrNameLst>
                                          <p:attrName>ppt_x</p:attrName>
                                          <p:attrName>ppt_y</p:attrName>
                                        </p:attrNameLst>
                                      </p:cBhvr>
                                      <p:rCtr x="-3177" y="-6435"/>
                                    </p:animMotion>
                                  </p:childTnLst>
                                </p:cTn>
                              </p:par>
                            </p:childTnLst>
                          </p:cTn>
                        </p:par>
                      </p:childTnLst>
                    </p:cTn>
                  </p:par>
                </p:childTnLst>
              </p:cTn>
              <p:nextCondLst>
                <p:cond evt="onClick" delay="0">
                  <p:tgtEl>
                    <p:spTgt spid="62"/>
                  </p:tgtEl>
                </p:cond>
              </p:nextCondLst>
            </p:seq>
            <p:seq concurrent="1" nextAc="seek">
              <p:cTn id="32" restart="whenNotActive" fill="hold" evtFilter="cancelBubble" nodeType="interactiveSeq">
                <p:stCondLst>
                  <p:cond evt="onClick" delay="0">
                    <p:tgtEl>
                      <p:spTgt spid="63"/>
                    </p:tgtEl>
                  </p:cond>
                </p:stCondLst>
                <p:endSync evt="end" delay="0">
                  <p:rtn val="all"/>
                </p:endSync>
                <p:childTnLst>
                  <p:par>
                    <p:cTn id="33" fill="hold">
                      <p:stCondLst>
                        <p:cond delay="0"/>
                      </p:stCondLst>
                      <p:childTnLst>
                        <p:par>
                          <p:cTn id="34" fill="hold">
                            <p:stCondLst>
                              <p:cond delay="0"/>
                            </p:stCondLst>
                            <p:childTnLst>
                              <p:par>
                                <p:cTn id="35" presetID="42" presetClass="path" presetSubtype="0" accel="50000" decel="50000" fill="hold" grpId="0" nodeType="clickEffect">
                                  <p:stCondLst>
                                    <p:cond delay="0"/>
                                  </p:stCondLst>
                                  <p:childTnLst>
                                    <p:animMotion origin="layout" path="M 2.77778E-6 0 L -0.21233 -0.24792 " pathEditMode="relative" rAng="0" ptsTypes="AA">
                                      <p:cBhvr>
                                        <p:cTn id="36" dur="2000" fill="hold"/>
                                        <p:tgtEl>
                                          <p:spTgt spid="63"/>
                                        </p:tgtEl>
                                        <p:attrNameLst>
                                          <p:attrName>ppt_x</p:attrName>
                                          <p:attrName>ppt_y</p:attrName>
                                        </p:attrNameLst>
                                      </p:cBhvr>
                                      <p:rCtr x="-10625" y="-12407"/>
                                    </p:animMotion>
                                  </p:childTnLst>
                                </p:cTn>
                              </p:par>
                            </p:childTnLst>
                          </p:cTn>
                        </p:par>
                      </p:childTnLst>
                    </p:cTn>
                  </p:par>
                </p:childTnLst>
              </p:cTn>
              <p:nextCondLst>
                <p:cond evt="onClick" delay="0">
                  <p:tgtEl>
                    <p:spTgt spid="63"/>
                  </p:tgtEl>
                </p:cond>
              </p:nextCondLst>
            </p:seq>
            <p:seq concurrent="1" nextAc="seek">
              <p:cTn id="37" restart="whenNotActive" fill="hold" evtFilter="cancelBubble" nodeType="interactiveSeq">
                <p:stCondLst>
                  <p:cond evt="onClick" delay="0">
                    <p:tgtEl>
                      <p:spTgt spid="64"/>
                    </p:tgtEl>
                  </p:cond>
                </p:stCondLst>
                <p:endSync evt="end" delay="0">
                  <p:rtn val="all"/>
                </p:endSync>
                <p:childTnLst>
                  <p:par>
                    <p:cTn id="38" fill="hold">
                      <p:stCondLst>
                        <p:cond delay="0"/>
                      </p:stCondLst>
                      <p:childTnLst>
                        <p:par>
                          <p:cTn id="39" fill="hold">
                            <p:stCondLst>
                              <p:cond delay="0"/>
                            </p:stCondLst>
                            <p:childTnLst>
                              <p:par>
                                <p:cTn id="40" presetID="42" presetClass="path" presetSubtype="0" accel="50000" decel="50000" fill="hold" grpId="0" nodeType="clickEffect">
                                  <p:stCondLst>
                                    <p:cond delay="0"/>
                                  </p:stCondLst>
                                  <p:childTnLst>
                                    <p:animMotion origin="layout" path="M 2.77778E-6 -5.55112E-17 L 0.0243 -0.22917 " pathEditMode="relative" rAng="0" ptsTypes="AA">
                                      <p:cBhvr>
                                        <p:cTn id="41" dur="2000" fill="hold"/>
                                        <p:tgtEl>
                                          <p:spTgt spid="64"/>
                                        </p:tgtEl>
                                        <p:attrNameLst>
                                          <p:attrName>ppt_x</p:attrName>
                                          <p:attrName>ppt_y</p:attrName>
                                        </p:attrNameLst>
                                      </p:cBhvr>
                                      <p:rCtr x="1215" y="-11458"/>
                                    </p:animMotion>
                                  </p:childTnLst>
                                </p:cTn>
                              </p:par>
                            </p:childTnLst>
                          </p:cTn>
                        </p:par>
                      </p:childTnLst>
                    </p:cTn>
                  </p:par>
                </p:childTnLst>
              </p:cTn>
              <p:nextCondLst>
                <p:cond evt="onClick" delay="0">
                  <p:tgtEl>
                    <p:spTgt spid="64"/>
                  </p:tgtEl>
                </p:cond>
              </p:nextCondLst>
            </p:seq>
            <p:seq concurrent="1" nextAc="seek">
              <p:cTn id="42" restart="whenNotActive" fill="hold" evtFilter="cancelBubble" nodeType="interactiveSeq">
                <p:stCondLst>
                  <p:cond evt="onClick" delay="0">
                    <p:tgtEl>
                      <p:spTgt spid="65"/>
                    </p:tgtEl>
                  </p:cond>
                </p:stCondLst>
                <p:endSync evt="end" delay="0">
                  <p:rtn val="all"/>
                </p:endSync>
                <p:childTnLst>
                  <p:par>
                    <p:cTn id="43" fill="hold">
                      <p:stCondLst>
                        <p:cond delay="0"/>
                      </p:stCondLst>
                      <p:childTnLst>
                        <p:par>
                          <p:cTn id="44" fill="hold">
                            <p:stCondLst>
                              <p:cond delay="0"/>
                            </p:stCondLst>
                            <p:childTnLst>
                              <p:par>
                                <p:cTn id="45" presetID="42" presetClass="path" presetSubtype="0" accel="50000" decel="50000" fill="hold" grpId="0" nodeType="clickEffect">
                                  <p:stCondLst>
                                    <p:cond delay="0"/>
                                  </p:stCondLst>
                                  <p:childTnLst>
                                    <p:animMotion origin="layout" path="M -4.44444E-6 2.22222E-6 L 0.50261 -0.1507 " pathEditMode="relative" rAng="0" ptsTypes="AA">
                                      <p:cBhvr>
                                        <p:cTn id="46" dur="2000" fill="hold"/>
                                        <p:tgtEl>
                                          <p:spTgt spid="65"/>
                                        </p:tgtEl>
                                        <p:attrNameLst>
                                          <p:attrName>ppt_x</p:attrName>
                                          <p:attrName>ppt_y</p:attrName>
                                        </p:attrNameLst>
                                      </p:cBhvr>
                                      <p:rCtr x="25122" y="-7546"/>
                                    </p:animMotion>
                                  </p:childTnLst>
                                </p:cTn>
                              </p:par>
                            </p:childTnLst>
                          </p:cTn>
                        </p:par>
                      </p:childTnLst>
                    </p:cTn>
                  </p:par>
                </p:childTnLst>
              </p:cTn>
              <p:nextCondLst>
                <p:cond evt="onClick" delay="0">
                  <p:tgtEl>
                    <p:spTgt spid="65"/>
                  </p:tgtEl>
                </p:cond>
              </p:nextCondLst>
            </p:seq>
            <p:seq concurrent="1" nextAc="seek">
              <p:cTn id="47" restart="whenNotActive" fill="hold" evtFilter="cancelBubble" nodeType="interactiveSeq">
                <p:stCondLst>
                  <p:cond evt="onClick" delay="0">
                    <p:tgtEl>
                      <p:spTgt spid="66"/>
                    </p:tgtEl>
                  </p:cond>
                </p:stCondLst>
                <p:endSync evt="end" delay="0">
                  <p:rtn val="all"/>
                </p:endSync>
                <p:childTnLst>
                  <p:par>
                    <p:cTn id="48" fill="hold">
                      <p:stCondLst>
                        <p:cond delay="0"/>
                      </p:stCondLst>
                      <p:childTnLst>
                        <p:par>
                          <p:cTn id="49" fill="hold">
                            <p:stCondLst>
                              <p:cond delay="0"/>
                            </p:stCondLst>
                            <p:childTnLst>
                              <p:par>
                                <p:cTn id="50" presetID="42" presetClass="path" presetSubtype="0" accel="50000" decel="50000" fill="hold" grpId="0" nodeType="clickEffect">
                                  <p:stCondLst>
                                    <p:cond delay="0"/>
                                  </p:stCondLst>
                                  <p:childTnLst>
                                    <p:animMotion origin="layout" path="M 3.05556E-6 -5.55112E-17 L 0.48767 -0.22917 " pathEditMode="relative" rAng="0" ptsTypes="AA">
                                      <p:cBhvr>
                                        <p:cTn id="51" dur="2000" fill="hold"/>
                                        <p:tgtEl>
                                          <p:spTgt spid="66"/>
                                        </p:tgtEl>
                                        <p:attrNameLst>
                                          <p:attrName>ppt_x</p:attrName>
                                          <p:attrName>ppt_y</p:attrName>
                                        </p:attrNameLst>
                                      </p:cBhvr>
                                      <p:rCtr x="24375" y="-11458"/>
                                    </p:animMotion>
                                  </p:childTnLst>
                                </p:cTn>
                              </p:par>
                            </p:childTnLst>
                          </p:cTn>
                        </p:par>
                      </p:childTnLst>
                    </p:cTn>
                  </p:par>
                </p:childTnLst>
              </p:cTn>
              <p:nextCondLst>
                <p:cond evt="onClick" delay="0">
                  <p:tgtEl>
                    <p:spTgt spid="66"/>
                  </p:tgtEl>
                </p:cond>
              </p:nextCondLst>
            </p:seq>
            <p:seq concurrent="1" nextAc="seek">
              <p:cTn id="52" restart="whenNotActive" fill="hold" evtFilter="cancelBubble" nodeType="interactiveSeq">
                <p:stCondLst>
                  <p:cond evt="onClick" delay="0">
                    <p:tgtEl>
                      <p:spTgt spid="67"/>
                    </p:tgtEl>
                  </p:cond>
                </p:stCondLst>
                <p:endSync evt="end" delay="0">
                  <p:rtn val="all"/>
                </p:endSync>
                <p:childTnLst>
                  <p:par>
                    <p:cTn id="53" fill="hold">
                      <p:stCondLst>
                        <p:cond delay="0"/>
                      </p:stCondLst>
                      <p:childTnLst>
                        <p:par>
                          <p:cTn id="54" fill="hold">
                            <p:stCondLst>
                              <p:cond delay="0"/>
                            </p:stCondLst>
                            <p:childTnLst>
                              <p:par>
                                <p:cTn id="55" presetID="42" presetClass="path" presetSubtype="0" accel="50000" decel="50000" fill="hold" grpId="0" nodeType="clickEffect">
                                  <p:stCondLst>
                                    <p:cond delay="0"/>
                                  </p:stCondLst>
                                  <p:childTnLst>
                                    <p:animMotion origin="layout" path="M 1.11111E-6 2.59259E-6 L 0.21111 -0.13033 " pathEditMode="relative" rAng="0" ptsTypes="AA">
                                      <p:cBhvr>
                                        <p:cTn id="56" dur="2000" fill="hold"/>
                                        <p:tgtEl>
                                          <p:spTgt spid="67"/>
                                        </p:tgtEl>
                                        <p:attrNameLst>
                                          <p:attrName>ppt_x</p:attrName>
                                          <p:attrName>ppt_y</p:attrName>
                                        </p:attrNameLst>
                                      </p:cBhvr>
                                      <p:rCtr x="10556" y="-6528"/>
                                    </p:animMotion>
                                  </p:childTnLst>
                                </p:cTn>
                              </p:par>
                            </p:childTnLst>
                          </p:cTn>
                        </p:par>
                      </p:childTnLst>
                    </p:cTn>
                  </p:par>
                </p:childTnLst>
              </p:cTn>
              <p:nextCondLst>
                <p:cond evt="onClick" delay="0">
                  <p:tgtEl>
                    <p:spTgt spid="67"/>
                  </p:tgtEl>
                </p:cond>
              </p:nextCondLst>
            </p:seq>
            <p:seq concurrent="1" nextAc="seek">
              <p:cTn id="57" restart="whenNotActive" fill="hold" evtFilter="cancelBubble" nodeType="interactiveSeq">
                <p:stCondLst>
                  <p:cond evt="onClick" delay="0">
                    <p:tgtEl>
                      <p:spTgt spid="80"/>
                    </p:tgtEl>
                  </p:cond>
                </p:stCondLst>
                <p:endSync evt="end" delay="0">
                  <p:rtn val="all"/>
                </p:endSync>
                <p:childTnLst>
                  <p:par>
                    <p:cTn id="58" fill="hold">
                      <p:stCondLst>
                        <p:cond delay="0"/>
                      </p:stCondLst>
                      <p:childTnLst>
                        <p:par>
                          <p:cTn id="59" fill="hold">
                            <p:stCondLst>
                              <p:cond delay="0"/>
                            </p:stCondLst>
                            <p:childTnLst>
                              <p:par>
                                <p:cTn id="60" presetID="42" presetClass="path" presetSubtype="0" accel="50000" decel="50000" fill="hold" grpId="0" nodeType="clickEffect">
                                  <p:stCondLst>
                                    <p:cond delay="0"/>
                                  </p:stCondLst>
                                  <p:childTnLst>
                                    <p:animMotion origin="layout" path="M 0 -4.44444E-6 L -0.75816 -0.15949 " pathEditMode="relative" rAng="0" ptsTypes="AA">
                                      <p:cBhvr>
                                        <p:cTn id="61" dur="2000" fill="hold"/>
                                        <p:tgtEl>
                                          <p:spTgt spid="80"/>
                                        </p:tgtEl>
                                        <p:attrNameLst>
                                          <p:attrName>ppt_x</p:attrName>
                                          <p:attrName>ppt_y</p:attrName>
                                        </p:attrNameLst>
                                      </p:cBhvr>
                                      <p:rCtr x="-37917" y="-7986"/>
                                    </p:animMotion>
                                  </p:childTnLst>
                                </p:cTn>
                              </p:par>
                            </p:childTnLst>
                          </p:cTn>
                        </p:par>
                      </p:childTnLst>
                    </p:cTn>
                  </p:par>
                </p:childTnLst>
              </p:cTn>
              <p:nextCondLst>
                <p:cond evt="onClick" delay="0">
                  <p:tgtEl>
                    <p:spTgt spid="80"/>
                  </p:tgtEl>
                </p:cond>
              </p:nextCondLst>
            </p:seq>
            <p:seq concurrent="1" nextAc="seek">
              <p:cTn id="62" restart="whenNotActive" fill="hold" evtFilter="cancelBubble" nodeType="interactiveSeq">
                <p:stCondLst>
                  <p:cond evt="onClick" delay="0">
                    <p:tgtEl>
                      <p:spTgt spid="81"/>
                    </p:tgtEl>
                  </p:cond>
                </p:stCondLst>
                <p:endSync evt="end" delay="0">
                  <p:rtn val="all"/>
                </p:endSync>
                <p:childTnLst>
                  <p:par>
                    <p:cTn id="63" fill="hold">
                      <p:stCondLst>
                        <p:cond delay="0"/>
                      </p:stCondLst>
                      <p:childTnLst>
                        <p:par>
                          <p:cTn id="64" fill="hold">
                            <p:stCondLst>
                              <p:cond delay="0"/>
                            </p:stCondLst>
                            <p:childTnLst>
                              <p:par>
                                <p:cTn id="65" presetID="64" presetClass="path" presetSubtype="0" accel="50000" decel="50000" fill="hold" grpId="0" nodeType="clickEffect">
                                  <p:stCondLst>
                                    <p:cond delay="0"/>
                                  </p:stCondLst>
                                  <p:childTnLst>
                                    <p:animMotion origin="layout" path="M -2.77778E-6 -4.81481E-6 L -0.45069 -0.11296 " pathEditMode="relative" rAng="0" ptsTypes="AA">
                                      <p:cBhvr>
                                        <p:cTn id="66" dur="2000" fill="hold"/>
                                        <p:tgtEl>
                                          <p:spTgt spid="81"/>
                                        </p:tgtEl>
                                        <p:attrNameLst>
                                          <p:attrName>ppt_x</p:attrName>
                                          <p:attrName>ppt_y</p:attrName>
                                        </p:attrNameLst>
                                      </p:cBhvr>
                                      <p:rCtr x="-22535" y="-5648"/>
                                    </p:animMotion>
                                  </p:childTnLst>
                                </p:cTn>
                              </p:par>
                            </p:childTnLst>
                          </p:cTn>
                        </p:par>
                      </p:childTnLst>
                    </p:cTn>
                  </p:par>
                </p:childTnLst>
              </p:cTn>
              <p:nextCondLst>
                <p:cond evt="onClick" delay="0">
                  <p:tgtEl>
                    <p:spTgt spid="81"/>
                  </p:tgtEl>
                </p:cond>
              </p:nextCondLst>
            </p:seq>
            <p:seq concurrent="1" nextAc="seek">
              <p:cTn id="67" restart="whenNotActive" fill="hold" evtFilter="cancelBubble" nodeType="interactiveSeq">
                <p:stCondLst>
                  <p:cond evt="onClick" delay="0">
                    <p:tgtEl>
                      <p:spTgt spid="82"/>
                    </p:tgtEl>
                  </p:cond>
                </p:stCondLst>
                <p:endSync evt="end" delay="0">
                  <p:rtn val="all"/>
                </p:endSync>
                <p:childTnLst>
                  <p:par>
                    <p:cTn id="68" fill="hold">
                      <p:stCondLst>
                        <p:cond delay="0"/>
                      </p:stCondLst>
                      <p:childTnLst>
                        <p:par>
                          <p:cTn id="69" fill="hold">
                            <p:stCondLst>
                              <p:cond delay="0"/>
                            </p:stCondLst>
                            <p:childTnLst>
                              <p:par>
                                <p:cTn id="70" presetID="64" presetClass="path" presetSubtype="0" accel="50000" decel="50000" fill="hold" grpId="0" nodeType="clickEffect">
                                  <p:stCondLst>
                                    <p:cond delay="0"/>
                                  </p:stCondLst>
                                  <p:childTnLst>
                                    <p:animMotion origin="layout" path="M -4.44444E-6 -3.7037E-6 L -0.20885 -0.11435 " pathEditMode="relative" rAng="0" ptsTypes="AA">
                                      <p:cBhvr>
                                        <p:cTn id="71" dur="2000" fill="hold"/>
                                        <p:tgtEl>
                                          <p:spTgt spid="82"/>
                                        </p:tgtEl>
                                        <p:attrNameLst>
                                          <p:attrName>ppt_x</p:attrName>
                                          <p:attrName>ppt_y</p:attrName>
                                        </p:attrNameLst>
                                      </p:cBhvr>
                                      <p:rCtr x="-10451" y="-5718"/>
                                    </p:animMotion>
                                  </p:childTnLst>
                                </p:cTn>
                              </p:par>
                            </p:childTnLst>
                          </p:cTn>
                        </p:par>
                      </p:childTnLst>
                    </p:cTn>
                  </p:par>
                </p:childTnLst>
              </p:cTn>
              <p:nextCondLst>
                <p:cond evt="onClick" delay="0">
                  <p:tgtEl>
                    <p:spTgt spid="82"/>
                  </p:tgtEl>
                </p:cond>
              </p:nextCondLst>
            </p:seq>
            <p:seq concurrent="1" nextAc="seek">
              <p:cTn id="72" restart="whenNotActive" fill="hold" evtFilter="cancelBubble" nodeType="interactiveSeq">
                <p:stCondLst>
                  <p:cond evt="onClick" delay="0">
                    <p:tgtEl>
                      <p:spTgt spid="83"/>
                    </p:tgtEl>
                  </p:cond>
                </p:stCondLst>
                <p:endSync evt="end" delay="0">
                  <p:rtn val="all"/>
                </p:endSync>
                <p:childTnLst>
                  <p:par>
                    <p:cTn id="73" fill="hold">
                      <p:stCondLst>
                        <p:cond delay="0"/>
                      </p:stCondLst>
                      <p:childTnLst>
                        <p:par>
                          <p:cTn id="74" fill="hold">
                            <p:stCondLst>
                              <p:cond delay="0"/>
                            </p:stCondLst>
                            <p:childTnLst>
                              <p:par>
                                <p:cTn id="75" presetID="64" presetClass="path" presetSubtype="0" accel="50000" decel="50000" fill="hold" grpId="0" nodeType="clickEffect">
                                  <p:stCondLst>
                                    <p:cond delay="0"/>
                                  </p:stCondLst>
                                  <p:childTnLst>
                                    <p:animMotion origin="layout" path="M 4.44444E-6 -2.22222E-6 L -0.06007 -0.16852 " pathEditMode="relative" rAng="0" ptsTypes="AA">
                                      <p:cBhvr>
                                        <p:cTn id="76" dur="2000" fill="hold"/>
                                        <p:tgtEl>
                                          <p:spTgt spid="83"/>
                                        </p:tgtEl>
                                        <p:attrNameLst>
                                          <p:attrName>ppt_x</p:attrName>
                                          <p:attrName>ppt_y</p:attrName>
                                        </p:attrNameLst>
                                      </p:cBhvr>
                                      <p:rCtr x="-3003" y="-8426"/>
                                    </p:animMotion>
                                  </p:childTnLst>
                                </p:cTn>
                              </p:par>
                            </p:childTnLst>
                          </p:cTn>
                        </p:par>
                      </p:childTnLst>
                    </p:cTn>
                  </p:par>
                </p:childTnLst>
              </p:cTn>
              <p:nextCondLst>
                <p:cond evt="onClick" delay="0">
                  <p:tgtEl>
                    <p:spTgt spid="83"/>
                  </p:tgtEl>
                </p:cond>
              </p:nextCondLst>
            </p:seq>
            <p:seq concurrent="1" nextAc="seek">
              <p:cTn id="77" restart="whenNotActive" fill="hold" evtFilter="cancelBubble" nodeType="interactiveSeq">
                <p:stCondLst>
                  <p:cond evt="onClick" delay="0">
                    <p:tgtEl>
                      <p:spTgt spid="84"/>
                    </p:tgtEl>
                  </p:cond>
                </p:stCondLst>
                <p:endSync evt="end" delay="0">
                  <p:rtn val="all"/>
                </p:endSync>
                <p:childTnLst>
                  <p:par>
                    <p:cTn id="78" fill="hold">
                      <p:stCondLst>
                        <p:cond delay="0"/>
                      </p:stCondLst>
                      <p:childTnLst>
                        <p:par>
                          <p:cTn id="79" fill="hold">
                            <p:stCondLst>
                              <p:cond delay="0"/>
                            </p:stCondLst>
                            <p:childTnLst>
                              <p:par>
                                <p:cTn id="80" presetID="42" presetClass="path" presetSubtype="0" accel="50000" decel="50000" fill="hold" grpId="0" nodeType="clickEffect">
                                  <p:stCondLst>
                                    <p:cond delay="0"/>
                                  </p:stCondLst>
                                  <p:childTnLst>
                                    <p:animMotion origin="layout" path="M -2.77778E-6 -4.44444E-6 L 0.33091 -0.15949 " pathEditMode="relative" rAng="0" ptsTypes="AA">
                                      <p:cBhvr>
                                        <p:cTn id="81" dur="2000" fill="hold"/>
                                        <p:tgtEl>
                                          <p:spTgt spid="84"/>
                                        </p:tgtEl>
                                        <p:attrNameLst>
                                          <p:attrName>ppt_x</p:attrName>
                                          <p:attrName>ppt_y</p:attrName>
                                        </p:attrNameLst>
                                      </p:cBhvr>
                                      <p:rCtr x="16545" y="-7986"/>
                                    </p:animMotion>
                                  </p:childTnLst>
                                </p:cTn>
                              </p:par>
                            </p:childTnLst>
                          </p:cTn>
                        </p:par>
                      </p:childTnLst>
                    </p:cTn>
                  </p:par>
                </p:childTnLst>
              </p:cTn>
              <p:nextCondLst>
                <p:cond evt="onClick" delay="0">
                  <p:tgtEl>
                    <p:spTgt spid="84"/>
                  </p:tgtEl>
                </p:cond>
              </p:nextCondLst>
            </p:seq>
            <p:seq concurrent="1" nextAc="seek">
              <p:cTn id="82" restart="whenNotActive" fill="hold" evtFilter="cancelBubble" nodeType="interactiveSeq">
                <p:stCondLst>
                  <p:cond evt="onClick" delay="0">
                    <p:tgtEl>
                      <p:spTgt spid="85"/>
                    </p:tgtEl>
                  </p:cond>
                </p:stCondLst>
                <p:endSync evt="end" delay="0">
                  <p:rtn val="all"/>
                </p:endSync>
                <p:childTnLst>
                  <p:par>
                    <p:cTn id="83" fill="hold">
                      <p:stCondLst>
                        <p:cond delay="0"/>
                      </p:stCondLst>
                      <p:childTnLst>
                        <p:par>
                          <p:cTn id="84" fill="hold">
                            <p:stCondLst>
                              <p:cond delay="0"/>
                            </p:stCondLst>
                            <p:childTnLst>
                              <p:par>
                                <p:cTn id="85" presetID="64" presetClass="path" presetSubtype="0" accel="50000" decel="50000" fill="hold" grpId="0" nodeType="clickEffect">
                                  <p:stCondLst>
                                    <p:cond delay="0"/>
                                  </p:stCondLst>
                                  <p:childTnLst>
                                    <p:animMotion origin="layout" path="M 5.55556E-7 0.01064 L -0.05868 -0.16887 " pathEditMode="relative" rAng="0" ptsTypes="AA">
                                      <p:cBhvr>
                                        <p:cTn id="86" dur="2000" fill="hold"/>
                                        <p:tgtEl>
                                          <p:spTgt spid="85"/>
                                        </p:tgtEl>
                                        <p:attrNameLst>
                                          <p:attrName>ppt_x</p:attrName>
                                          <p:attrName>ppt_y</p:attrName>
                                        </p:attrNameLst>
                                      </p:cBhvr>
                                      <p:rCtr x="-2934" y="-8975"/>
                                    </p:animMotion>
                                  </p:childTnLst>
                                </p:cTn>
                              </p:par>
                            </p:childTnLst>
                          </p:cTn>
                        </p:par>
                      </p:childTnLst>
                    </p:cTn>
                  </p:par>
                </p:childTnLst>
              </p:cTn>
              <p:nextCondLst>
                <p:cond evt="onClick" delay="0">
                  <p:tgtEl>
                    <p:spTgt spid="85"/>
                  </p:tgtEl>
                </p:cond>
              </p:nextCondLst>
            </p:seq>
            <p:seq concurrent="1" nextAc="seek">
              <p:cTn id="87" restart="whenNotActive" fill="hold" evtFilter="cancelBubble" nodeType="interactiveSeq">
                <p:stCondLst>
                  <p:cond evt="onClick" delay="0">
                    <p:tgtEl>
                      <p:spTgt spid="86"/>
                    </p:tgtEl>
                  </p:cond>
                </p:stCondLst>
                <p:endSync evt="end" delay="0">
                  <p:rtn val="all"/>
                </p:endSync>
                <p:childTnLst>
                  <p:par>
                    <p:cTn id="88" fill="hold">
                      <p:stCondLst>
                        <p:cond delay="0"/>
                      </p:stCondLst>
                      <p:childTnLst>
                        <p:par>
                          <p:cTn id="89" fill="hold">
                            <p:stCondLst>
                              <p:cond delay="0"/>
                            </p:stCondLst>
                            <p:childTnLst>
                              <p:par>
                                <p:cTn id="90" presetID="64" presetClass="path" presetSubtype="0" accel="50000" decel="50000" fill="hold" grpId="0" nodeType="clickEffect">
                                  <p:stCondLst>
                                    <p:cond delay="0"/>
                                  </p:stCondLst>
                                  <p:childTnLst>
                                    <p:animMotion origin="layout" path="M 2.22222E-6 -4.44444E-6 L -0.20382 -0.11134 " pathEditMode="relative" rAng="0" ptsTypes="AA">
                                      <p:cBhvr>
                                        <p:cTn id="91" dur="2000" fill="hold"/>
                                        <p:tgtEl>
                                          <p:spTgt spid="86"/>
                                        </p:tgtEl>
                                        <p:attrNameLst>
                                          <p:attrName>ppt_x</p:attrName>
                                          <p:attrName>ppt_y</p:attrName>
                                        </p:attrNameLst>
                                      </p:cBhvr>
                                      <p:rCtr x="-10191" y="-5579"/>
                                    </p:animMotion>
                                  </p:childTnLst>
                                </p:cTn>
                              </p:par>
                            </p:childTnLst>
                          </p:cTn>
                        </p:par>
                      </p:childTnLst>
                    </p:cTn>
                  </p:par>
                </p:childTnLst>
              </p:cTn>
              <p:nextCondLst>
                <p:cond evt="onClick" delay="0">
                  <p:tgtEl>
                    <p:spTgt spid="86"/>
                  </p:tgtEl>
                </p:cond>
              </p:nextCondLst>
            </p:seq>
            <p:seq concurrent="1" nextAc="seek">
              <p:cTn id="92" restart="whenNotActive" fill="hold" evtFilter="cancelBubble" nodeType="interactiveSeq">
                <p:stCondLst>
                  <p:cond evt="onClick" delay="0">
                    <p:tgtEl>
                      <p:spTgt spid="87"/>
                    </p:tgtEl>
                  </p:cond>
                </p:stCondLst>
                <p:endSync evt="end" delay="0">
                  <p:rtn val="all"/>
                </p:endSync>
                <p:childTnLst>
                  <p:par>
                    <p:cTn id="93" fill="hold">
                      <p:stCondLst>
                        <p:cond delay="0"/>
                      </p:stCondLst>
                      <p:childTnLst>
                        <p:par>
                          <p:cTn id="94" fill="hold">
                            <p:stCondLst>
                              <p:cond delay="0"/>
                            </p:stCondLst>
                            <p:childTnLst>
                              <p:par>
                                <p:cTn id="95" presetID="64" presetClass="path" presetSubtype="0" accel="50000" decel="50000" fill="hold" grpId="0" nodeType="clickEffect">
                                  <p:stCondLst>
                                    <p:cond delay="0"/>
                                  </p:stCondLst>
                                  <p:childTnLst>
                                    <p:animMotion origin="layout" path="M 5.55556E-7 4.81481E-6 L 0.4941 -0.11459 " pathEditMode="relative" rAng="0" ptsTypes="AA">
                                      <p:cBhvr>
                                        <p:cTn id="96" dur="2000" fill="hold"/>
                                        <p:tgtEl>
                                          <p:spTgt spid="87"/>
                                        </p:tgtEl>
                                        <p:attrNameLst>
                                          <p:attrName>ppt_x</p:attrName>
                                          <p:attrName>ppt_y</p:attrName>
                                        </p:attrNameLst>
                                      </p:cBhvr>
                                      <p:rCtr x="24705" y="-5741"/>
                                    </p:animMotion>
                                  </p:childTnLst>
                                </p:cTn>
                              </p:par>
                            </p:childTnLst>
                          </p:cTn>
                        </p:par>
                      </p:childTnLst>
                    </p:cTn>
                  </p:par>
                </p:childTnLst>
              </p:cTn>
              <p:nextCondLst>
                <p:cond evt="onClick" delay="0">
                  <p:tgtEl>
                    <p:spTgt spid="87"/>
                  </p:tgtEl>
                </p:cond>
              </p:nextCondLst>
            </p:seq>
            <p:seq concurrent="1" nextAc="seek">
              <p:cTn id="97" restart="whenNotActive" fill="hold" evtFilter="cancelBubble" nodeType="interactiveSeq">
                <p:stCondLst>
                  <p:cond evt="onClick" delay="0">
                    <p:tgtEl>
                      <p:spTgt spid="88"/>
                    </p:tgtEl>
                  </p:cond>
                </p:stCondLst>
                <p:endSync evt="end" delay="0">
                  <p:rtn val="all"/>
                </p:endSync>
                <p:childTnLst>
                  <p:par>
                    <p:cTn id="98" fill="hold">
                      <p:stCondLst>
                        <p:cond delay="0"/>
                      </p:stCondLst>
                      <p:childTnLst>
                        <p:par>
                          <p:cTn id="99" fill="hold">
                            <p:stCondLst>
                              <p:cond delay="0"/>
                            </p:stCondLst>
                            <p:childTnLst>
                              <p:par>
                                <p:cTn id="100" presetID="42" presetClass="path" presetSubtype="0" accel="50000" decel="50000" fill="hold" grpId="0" nodeType="clickEffect">
                                  <p:stCondLst>
                                    <p:cond delay="0"/>
                                  </p:stCondLst>
                                  <p:childTnLst>
                                    <p:animMotion origin="layout" path="M -4.72222E-6 -2.22222E-6 L 0.49671 -0.16852 " pathEditMode="relative" rAng="0" ptsTypes="AA">
                                      <p:cBhvr>
                                        <p:cTn id="101" dur="2000" fill="hold"/>
                                        <p:tgtEl>
                                          <p:spTgt spid="88"/>
                                        </p:tgtEl>
                                        <p:attrNameLst>
                                          <p:attrName>ppt_x</p:attrName>
                                          <p:attrName>ppt_y</p:attrName>
                                        </p:attrNameLst>
                                      </p:cBhvr>
                                      <p:rCtr x="24826" y="-8426"/>
                                    </p:animMotion>
                                  </p:childTnLst>
                                </p:cTn>
                              </p:par>
                            </p:childTnLst>
                          </p:cTn>
                        </p:par>
                      </p:childTnLst>
                    </p:cTn>
                  </p:par>
                </p:childTnLst>
              </p:cTn>
              <p:nextCondLst>
                <p:cond evt="onClick" delay="0">
                  <p:tgtEl>
                    <p:spTgt spid="88"/>
                  </p:tgtEl>
                </p:cond>
              </p:nextCondLst>
            </p:seq>
            <p:seq concurrent="1" nextAc="seek">
              <p:cTn id="102" restart="whenNotActive" fill="hold" evtFilter="cancelBubble" nodeType="interactiveSeq">
                <p:stCondLst>
                  <p:cond evt="onClick" delay="0">
                    <p:tgtEl>
                      <p:spTgt spid="89"/>
                    </p:tgtEl>
                  </p:cond>
                </p:stCondLst>
                <p:endSync evt="end" delay="0">
                  <p:rtn val="all"/>
                </p:endSync>
                <p:childTnLst>
                  <p:par>
                    <p:cTn id="103" fill="hold">
                      <p:stCondLst>
                        <p:cond delay="0"/>
                      </p:stCondLst>
                      <p:childTnLst>
                        <p:par>
                          <p:cTn id="104" fill="hold">
                            <p:stCondLst>
                              <p:cond delay="0"/>
                            </p:stCondLst>
                            <p:childTnLst>
                              <p:par>
                                <p:cTn id="105" presetID="64" presetClass="path" presetSubtype="0" accel="50000" decel="50000" fill="hold" grpId="0" nodeType="clickEffect">
                                  <p:stCondLst>
                                    <p:cond delay="0"/>
                                  </p:stCondLst>
                                  <p:childTnLst>
                                    <p:animMotion origin="layout" path="M -2.22222E-6 -3.7037E-6 L 0.50365 -0.125 " pathEditMode="relative" rAng="0" ptsTypes="AA">
                                      <p:cBhvr>
                                        <p:cTn id="106" dur="2000" fill="hold"/>
                                        <p:tgtEl>
                                          <p:spTgt spid="89"/>
                                        </p:tgtEl>
                                        <p:attrNameLst>
                                          <p:attrName>ppt_x</p:attrName>
                                          <p:attrName>ppt_y</p:attrName>
                                        </p:attrNameLst>
                                      </p:cBhvr>
                                      <p:rCtr x="25174" y="-6250"/>
                                    </p:animMotion>
                                  </p:childTnLst>
                                </p:cTn>
                              </p:par>
                            </p:childTnLst>
                          </p:cTn>
                        </p:par>
                      </p:childTnLst>
                    </p:cTn>
                  </p:par>
                </p:childTnLst>
              </p:cTn>
              <p:nextCondLst>
                <p:cond evt="onClick" delay="0">
                  <p:tgtEl>
                    <p:spTgt spid="89"/>
                  </p:tgtEl>
                </p:cond>
              </p:nextCondLst>
            </p:seq>
            <p:seq concurrent="1" nextAc="seek">
              <p:cTn id="107" restart="whenNotActive" fill="hold" evtFilter="cancelBubble" nodeType="interactiveSeq">
                <p:stCondLst>
                  <p:cond evt="onClick" delay="0">
                    <p:tgtEl>
                      <p:spTgt spid="90"/>
                    </p:tgtEl>
                  </p:cond>
                </p:stCondLst>
                <p:endSync evt="end" delay="0">
                  <p:rtn val="all"/>
                </p:endSync>
                <p:childTnLst>
                  <p:par>
                    <p:cTn id="108" fill="hold">
                      <p:stCondLst>
                        <p:cond delay="0"/>
                      </p:stCondLst>
                      <p:childTnLst>
                        <p:par>
                          <p:cTn id="109" fill="hold">
                            <p:stCondLst>
                              <p:cond delay="0"/>
                            </p:stCondLst>
                            <p:childTnLst>
                              <p:par>
                                <p:cTn id="110" presetID="64" presetClass="path" presetSubtype="0" accel="50000" decel="50000" fill="hold" grpId="0" nodeType="clickEffect">
                                  <p:stCondLst>
                                    <p:cond delay="0"/>
                                  </p:stCondLst>
                                  <p:childTnLst>
                                    <p:animMotion origin="layout" path="M -4.44444E-6 3.33333E-6 L 0.19775 -0.16922 " pathEditMode="relative" rAng="0" ptsTypes="AA">
                                      <p:cBhvr>
                                        <p:cTn id="111" dur="2000" fill="hold"/>
                                        <p:tgtEl>
                                          <p:spTgt spid="90"/>
                                        </p:tgtEl>
                                        <p:attrNameLst>
                                          <p:attrName>ppt_x</p:attrName>
                                          <p:attrName>ppt_y</p:attrName>
                                        </p:attrNameLst>
                                      </p:cBhvr>
                                      <p:rCtr x="9878" y="-8472"/>
                                    </p:animMotion>
                                  </p:childTnLst>
                                </p:cTn>
                              </p:par>
                            </p:childTnLst>
                          </p:cTn>
                        </p:par>
                      </p:childTnLst>
                    </p:cTn>
                  </p:par>
                </p:childTnLst>
              </p:cTn>
              <p:nextCondLst>
                <p:cond evt="onClick" delay="0">
                  <p:tgtEl>
                    <p:spTgt spid="90"/>
                  </p:tgtEl>
                </p:cond>
              </p:nextCondLst>
            </p:seq>
          </p:childTnLst>
        </p:cTn>
      </p:par>
    </p:tnLst>
    <p:bldLst>
      <p:bldP spid="57" grpId="0"/>
      <p:bldP spid="58" grpId="0"/>
      <p:bldP spid="59" grpId="0"/>
      <p:bldP spid="60" grpId="0"/>
      <p:bldP spid="61" grpId="0"/>
      <p:bldP spid="62" grpId="0"/>
      <p:bldP spid="63" grpId="0"/>
      <p:bldP spid="64" grpId="0"/>
      <p:bldP spid="65" grpId="0"/>
      <p:bldP spid="66" grpId="0"/>
      <p:bldP spid="67" grpId="0"/>
      <p:bldP spid="80" grpId="0"/>
      <p:bldP spid="81" grpId="0"/>
      <p:bldP spid="82" grpId="0"/>
      <p:bldP spid="83" grpId="0"/>
      <p:bldP spid="84" grpId="0"/>
      <p:bldP spid="85" grpId="0"/>
      <p:bldP spid="86" grpId="0"/>
      <p:bldP spid="87" grpId="0"/>
      <p:bldP spid="88" grpId="0"/>
      <p:bldP spid="89" grpId="0"/>
      <p:bldP spid="90" grpId="0"/>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lačítko akce: Vlastní 6">
            <a:hlinkClick r:id="" action="ppaction://noaction" highlightClick="1"/>
          </p:cNvPr>
          <p:cNvSpPr/>
          <p:nvPr/>
        </p:nvSpPr>
        <p:spPr>
          <a:xfrm>
            <a:off x="0" y="-18159"/>
            <a:ext cx="9144000" cy="6858000"/>
          </a:xfrm>
          <a:prstGeom prst="actionButtonBlank">
            <a:avLst/>
          </a:prstGeom>
          <a:solidFill>
            <a:srgbClr val="CCFFFF"/>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cs-CZ"/>
          </a:p>
        </p:txBody>
      </p:sp>
      <p:grpSp>
        <p:nvGrpSpPr>
          <p:cNvPr id="3" name="Skupina 2"/>
          <p:cNvGrpSpPr/>
          <p:nvPr/>
        </p:nvGrpSpPr>
        <p:grpSpPr>
          <a:xfrm>
            <a:off x="683568" y="1052736"/>
            <a:ext cx="7488832" cy="288032"/>
            <a:chOff x="683568" y="1052736"/>
            <a:chExt cx="7488832" cy="288032"/>
          </a:xfrm>
        </p:grpSpPr>
        <p:cxnSp>
          <p:nvCxnSpPr>
            <p:cNvPr id="5" name="Přímá spojnice 4"/>
            <p:cNvCxnSpPr/>
            <p:nvPr/>
          </p:nvCxnSpPr>
          <p:spPr>
            <a:xfrm>
              <a:off x="683568" y="1196752"/>
              <a:ext cx="7488832" cy="0"/>
            </a:xfrm>
            <a:prstGeom prst="line">
              <a:avLst/>
            </a:prstGeom>
            <a:ln>
              <a:solidFill>
                <a:schemeClr val="accent5">
                  <a:lumMod val="75000"/>
                </a:schemeClr>
              </a:solidFill>
            </a:ln>
          </p:spPr>
          <p:style>
            <a:lnRef idx="3">
              <a:schemeClr val="accent2"/>
            </a:lnRef>
            <a:fillRef idx="0">
              <a:schemeClr val="accent2"/>
            </a:fillRef>
            <a:effectRef idx="2">
              <a:schemeClr val="accent2"/>
            </a:effectRef>
            <a:fontRef idx="minor">
              <a:schemeClr val="tx1"/>
            </a:fontRef>
          </p:style>
        </p:cxnSp>
        <p:cxnSp>
          <p:nvCxnSpPr>
            <p:cNvPr id="10" name="Přímá spojnice 9"/>
            <p:cNvCxnSpPr/>
            <p:nvPr/>
          </p:nvCxnSpPr>
          <p:spPr>
            <a:xfrm>
              <a:off x="683568" y="1052736"/>
              <a:ext cx="0" cy="288032"/>
            </a:xfrm>
            <a:prstGeom prst="line">
              <a:avLst/>
            </a:prstGeom>
            <a:ln>
              <a:solidFill>
                <a:schemeClr val="accent5">
                  <a:lumMod val="75000"/>
                </a:schemeClr>
              </a:solidFill>
            </a:ln>
          </p:spPr>
          <p:style>
            <a:lnRef idx="3">
              <a:schemeClr val="dk1"/>
            </a:lnRef>
            <a:fillRef idx="0">
              <a:schemeClr val="dk1"/>
            </a:fillRef>
            <a:effectRef idx="2">
              <a:schemeClr val="dk1"/>
            </a:effectRef>
            <a:fontRef idx="minor">
              <a:schemeClr val="tx1"/>
            </a:fontRef>
          </p:style>
        </p:cxnSp>
        <p:cxnSp>
          <p:nvCxnSpPr>
            <p:cNvPr id="19" name="Přímá spojnice 18"/>
            <p:cNvCxnSpPr/>
            <p:nvPr/>
          </p:nvCxnSpPr>
          <p:spPr>
            <a:xfrm>
              <a:off x="1547664" y="1052736"/>
              <a:ext cx="0" cy="288032"/>
            </a:xfrm>
            <a:prstGeom prst="line">
              <a:avLst/>
            </a:prstGeom>
            <a:ln>
              <a:solidFill>
                <a:schemeClr val="accent5">
                  <a:lumMod val="75000"/>
                </a:schemeClr>
              </a:solidFill>
            </a:ln>
          </p:spPr>
          <p:style>
            <a:lnRef idx="3">
              <a:schemeClr val="dk1"/>
            </a:lnRef>
            <a:fillRef idx="0">
              <a:schemeClr val="dk1"/>
            </a:fillRef>
            <a:effectRef idx="2">
              <a:schemeClr val="dk1"/>
            </a:effectRef>
            <a:fontRef idx="minor">
              <a:schemeClr val="tx1"/>
            </a:fontRef>
          </p:style>
        </p:cxnSp>
        <p:cxnSp>
          <p:nvCxnSpPr>
            <p:cNvPr id="21" name="Přímá spojnice 20"/>
            <p:cNvCxnSpPr/>
            <p:nvPr/>
          </p:nvCxnSpPr>
          <p:spPr>
            <a:xfrm>
              <a:off x="2339752" y="1052736"/>
              <a:ext cx="0" cy="288032"/>
            </a:xfrm>
            <a:prstGeom prst="line">
              <a:avLst/>
            </a:prstGeom>
            <a:ln>
              <a:solidFill>
                <a:schemeClr val="accent5">
                  <a:lumMod val="75000"/>
                </a:schemeClr>
              </a:solidFill>
            </a:ln>
          </p:spPr>
          <p:style>
            <a:lnRef idx="3">
              <a:schemeClr val="dk1"/>
            </a:lnRef>
            <a:fillRef idx="0">
              <a:schemeClr val="dk1"/>
            </a:fillRef>
            <a:effectRef idx="2">
              <a:schemeClr val="dk1"/>
            </a:effectRef>
            <a:fontRef idx="minor">
              <a:schemeClr val="tx1"/>
            </a:fontRef>
          </p:style>
        </p:cxnSp>
        <p:cxnSp>
          <p:nvCxnSpPr>
            <p:cNvPr id="25" name="Přímá spojnice 24"/>
            <p:cNvCxnSpPr/>
            <p:nvPr/>
          </p:nvCxnSpPr>
          <p:spPr>
            <a:xfrm>
              <a:off x="3059832" y="1052736"/>
              <a:ext cx="0" cy="288032"/>
            </a:xfrm>
            <a:prstGeom prst="line">
              <a:avLst/>
            </a:prstGeom>
            <a:ln>
              <a:solidFill>
                <a:schemeClr val="accent5">
                  <a:lumMod val="75000"/>
                </a:schemeClr>
              </a:solidFill>
            </a:ln>
          </p:spPr>
          <p:style>
            <a:lnRef idx="3">
              <a:schemeClr val="dk1"/>
            </a:lnRef>
            <a:fillRef idx="0">
              <a:schemeClr val="dk1"/>
            </a:fillRef>
            <a:effectRef idx="2">
              <a:schemeClr val="dk1"/>
            </a:effectRef>
            <a:fontRef idx="minor">
              <a:schemeClr val="tx1"/>
            </a:fontRef>
          </p:style>
        </p:cxnSp>
        <p:cxnSp>
          <p:nvCxnSpPr>
            <p:cNvPr id="27" name="Přímá spojnice 26"/>
            <p:cNvCxnSpPr/>
            <p:nvPr/>
          </p:nvCxnSpPr>
          <p:spPr>
            <a:xfrm>
              <a:off x="3779912" y="1052736"/>
              <a:ext cx="0" cy="288032"/>
            </a:xfrm>
            <a:prstGeom prst="line">
              <a:avLst/>
            </a:prstGeom>
            <a:ln>
              <a:solidFill>
                <a:schemeClr val="accent5">
                  <a:lumMod val="75000"/>
                </a:schemeClr>
              </a:solidFill>
            </a:ln>
          </p:spPr>
          <p:style>
            <a:lnRef idx="3">
              <a:schemeClr val="dk1"/>
            </a:lnRef>
            <a:fillRef idx="0">
              <a:schemeClr val="dk1"/>
            </a:fillRef>
            <a:effectRef idx="2">
              <a:schemeClr val="dk1"/>
            </a:effectRef>
            <a:fontRef idx="minor">
              <a:schemeClr val="tx1"/>
            </a:fontRef>
          </p:style>
        </p:cxnSp>
        <p:cxnSp>
          <p:nvCxnSpPr>
            <p:cNvPr id="29" name="Přímá spojnice 28"/>
            <p:cNvCxnSpPr/>
            <p:nvPr/>
          </p:nvCxnSpPr>
          <p:spPr>
            <a:xfrm>
              <a:off x="4427984" y="1052736"/>
              <a:ext cx="0" cy="288032"/>
            </a:xfrm>
            <a:prstGeom prst="line">
              <a:avLst/>
            </a:prstGeom>
            <a:ln>
              <a:solidFill>
                <a:schemeClr val="accent5">
                  <a:lumMod val="75000"/>
                </a:schemeClr>
              </a:solidFill>
            </a:ln>
          </p:spPr>
          <p:style>
            <a:lnRef idx="3">
              <a:schemeClr val="dk1"/>
            </a:lnRef>
            <a:fillRef idx="0">
              <a:schemeClr val="dk1"/>
            </a:fillRef>
            <a:effectRef idx="2">
              <a:schemeClr val="dk1"/>
            </a:effectRef>
            <a:fontRef idx="minor">
              <a:schemeClr val="tx1"/>
            </a:fontRef>
          </p:style>
        </p:cxnSp>
        <p:cxnSp>
          <p:nvCxnSpPr>
            <p:cNvPr id="32" name="Přímá spojnice 31"/>
            <p:cNvCxnSpPr/>
            <p:nvPr/>
          </p:nvCxnSpPr>
          <p:spPr>
            <a:xfrm>
              <a:off x="5148064" y="1052736"/>
              <a:ext cx="0" cy="288032"/>
            </a:xfrm>
            <a:prstGeom prst="line">
              <a:avLst/>
            </a:prstGeom>
            <a:ln>
              <a:solidFill>
                <a:schemeClr val="accent5">
                  <a:lumMod val="75000"/>
                </a:schemeClr>
              </a:solidFill>
            </a:ln>
          </p:spPr>
          <p:style>
            <a:lnRef idx="3">
              <a:schemeClr val="dk1"/>
            </a:lnRef>
            <a:fillRef idx="0">
              <a:schemeClr val="dk1"/>
            </a:fillRef>
            <a:effectRef idx="2">
              <a:schemeClr val="dk1"/>
            </a:effectRef>
            <a:fontRef idx="minor">
              <a:schemeClr val="tx1"/>
            </a:fontRef>
          </p:style>
        </p:cxnSp>
        <p:cxnSp>
          <p:nvCxnSpPr>
            <p:cNvPr id="38" name="Přímá spojnice 37"/>
            <p:cNvCxnSpPr/>
            <p:nvPr/>
          </p:nvCxnSpPr>
          <p:spPr>
            <a:xfrm>
              <a:off x="5940152" y="1052736"/>
              <a:ext cx="0" cy="288032"/>
            </a:xfrm>
            <a:prstGeom prst="line">
              <a:avLst/>
            </a:prstGeom>
            <a:ln>
              <a:solidFill>
                <a:schemeClr val="accent5">
                  <a:lumMod val="75000"/>
                </a:schemeClr>
              </a:solidFill>
            </a:ln>
          </p:spPr>
          <p:style>
            <a:lnRef idx="3">
              <a:schemeClr val="dk1"/>
            </a:lnRef>
            <a:fillRef idx="0">
              <a:schemeClr val="dk1"/>
            </a:fillRef>
            <a:effectRef idx="2">
              <a:schemeClr val="dk1"/>
            </a:effectRef>
            <a:fontRef idx="minor">
              <a:schemeClr val="tx1"/>
            </a:fontRef>
          </p:style>
        </p:cxnSp>
        <p:cxnSp>
          <p:nvCxnSpPr>
            <p:cNvPr id="40" name="Přímá spojnice 39"/>
            <p:cNvCxnSpPr/>
            <p:nvPr/>
          </p:nvCxnSpPr>
          <p:spPr>
            <a:xfrm>
              <a:off x="6660232" y="1052736"/>
              <a:ext cx="0" cy="288032"/>
            </a:xfrm>
            <a:prstGeom prst="line">
              <a:avLst/>
            </a:prstGeom>
            <a:ln>
              <a:solidFill>
                <a:schemeClr val="accent5">
                  <a:lumMod val="75000"/>
                </a:schemeClr>
              </a:solidFill>
            </a:ln>
          </p:spPr>
          <p:style>
            <a:lnRef idx="3">
              <a:schemeClr val="dk1"/>
            </a:lnRef>
            <a:fillRef idx="0">
              <a:schemeClr val="dk1"/>
            </a:fillRef>
            <a:effectRef idx="2">
              <a:schemeClr val="dk1"/>
            </a:effectRef>
            <a:fontRef idx="minor">
              <a:schemeClr val="tx1"/>
            </a:fontRef>
          </p:style>
        </p:cxnSp>
        <p:cxnSp>
          <p:nvCxnSpPr>
            <p:cNvPr id="42" name="Přímá spojnice 41"/>
            <p:cNvCxnSpPr/>
            <p:nvPr/>
          </p:nvCxnSpPr>
          <p:spPr>
            <a:xfrm>
              <a:off x="7452320" y="1052736"/>
              <a:ext cx="0" cy="288032"/>
            </a:xfrm>
            <a:prstGeom prst="line">
              <a:avLst/>
            </a:prstGeom>
            <a:ln>
              <a:solidFill>
                <a:schemeClr val="accent5">
                  <a:lumMod val="75000"/>
                </a:schemeClr>
              </a:solidFill>
            </a:ln>
          </p:spPr>
          <p:style>
            <a:lnRef idx="3">
              <a:schemeClr val="dk1"/>
            </a:lnRef>
            <a:fillRef idx="0">
              <a:schemeClr val="dk1"/>
            </a:fillRef>
            <a:effectRef idx="2">
              <a:schemeClr val="dk1"/>
            </a:effectRef>
            <a:fontRef idx="minor">
              <a:schemeClr val="tx1"/>
            </a:fontRef>
          </p:style>
        </p:cxnSp>
        <p:cxnSp>
          <p:nvCxnSpPr>
            <p:cNvPr id="44" name="Přímá spojnice 43"/>
            <p:cNvCxnSpPr/>
            <p:nvPr/>
          </p:nvCxnSpPr>
          <p:spPr>
            <a:xfrm>
              <a:off x="8172400" y="1052736"/>
              <a:ext cx="0" cy="288032"/>
            </a:xfrm>
            <a:prstGeom prst="line">
              <a:avLst/>
            </a:prstGeom>
            <a:ln>
              <a:solidFill>
                <a:schemeClr val="accent5">
                  <a:lumMod val="75000"/>
                </a:schemeClr>
              </a:solidFill>
            </a:ln>
          </p:spPr>
          <p:style>
            <a:lnRef idx="3">
              <a:schemeClr val="dk1"/>
            </a:lnRef>
            <a:fillRef idx="0">
              <a:schemeClr val="dk1"/>
            </a:fillRef>
            <a:effectRef idx="2">
              <a:schemeClr val="dk1"/>
            </a:effectRef>
            <a:fontRef idx="minor">
              <a:schemeClr val="tx1"/>
            </a:fontRef>
          </p:style>
        </p:cxnSp>
      </p:grpSp>
      <p:sp>
        <p:nvSpPr>
          <p:cNvPr id="57" name="TextovéPole 56"/>
          <p:cNvSpPr txBox="1"/>
          <p:nvPr/>
        </p:nvSpPr>
        <p:spPr>
          <a:xfrm>
            <a:off x="304040" y="2168379"/>
            <a:ext cx="550151" cy="523220"/>
          </a:xfrm>
          <a:prstGeom prst="rect">
            <a:avLst/>
          </a:prstGeom>
          <a:noFill/>
        </p:spPr>
        <p:txBody>
          <a:bodyPr wrap="none" rtlCol="0">
            <a:spAutoFit/>
          </a:bodyPr>
          <a:lstStyle/>
          <a:p>
            <a:r>
              <a:rPr lang="cs-CZ" sz="2800" b="1" dirty="0" smtClean="0">
                <a:solidFill>
                  <a:srgbClr val="FF0000"/>
                </a:solidFill>
              </a:rPr>
              <a:t>60</a:t>
            </a:r>
            <a:endParaRPr lang="cs-CZ" sz="2800" b="1" dirty="0">
              <a:solidFill>
                <a:srgbClr val="FF0000"/>
              </a:solidFill>
            </a:endParaRPr>
          </a:p>
        </p:txBody>
      </p:sp>
      <p:sp>
        <p:nvSpPr>
          <p:cNvPr id="58" name="TextovéPole 57"/>
          <p:cNvSpPr txBox="1"/>
          <p:nvPr/>
        </p:nvSpPr>
        <p:spPr>
          <a:xfrm>
            <a:off x="4179409" y="2852936"/>
            <a:ext cx="550151" cy="523220"/>
          </a:xfrm>
          <a:prstGeom prst="rect">
            <a:avLst/>
          </a:prstGeom>
          <a:noFill/>
        </p:spPr>
        <p:txBody>
          <a:bodyPr wrap="none" rtlCol="0">
            <a:spAutoFit/>
          </a:bodyPr>
          <a:lstStyle/>
          <a:p>
            <a:r>
              <a:rPr lang="cs-CZ" sz="2800" b="1" dirty="0" smtClean="0">
                <a:solidFill>
                  <a:srgbClr val="FF0000"/>
                </a:solidFill>
              </a:rPr>
              <a:t>61</a:t>
            </a:r>
            <a:endParaRPr lang="cs-CZ" sz="2800" b="1" dirty="0">
              <a:solidFill>
                <a:srgbClr val="FF0000"/>
              </a:solidFill>
            </a:endParaRPr>
          </a:p>
        </p:txBody>
      </p:sp>
      <p:sp>
        <p:nvSpPr>
          <p:cNvPr id="59" name="TextovéPole 58"/>
          <p:cNvSpPr txBox="1"/>
          <p:nvPr/>
        </p:nvSpPr>
        <p:spPr>
          <a:xfrm>
            <a:off x="7106965" y="2154048"/>
            <a:ext cx="550151" cy="523220"/>
          </a:xfrm>
          <a:prstGeom prst="rect">
            <a:avLst/>
          </a:prstGeom>
          <a:noFill/>
        </p:spPr>
        <p:txBody>
          <a:bodyPr wrap="none" rtlCol="0">
            <a:spAutoFit/>
          </a:bodyPr>
          <a:lstStyle/>
          <a:p>
            <a:r>
              <a:rPr lang="cs-CZ" sz="2800" b="1" dirty="0" smtClean="0">
                <a:solidFill>
                  <a:srgbClr val="FF0000"/>
                </a:solidFill>
              </a:rPr>
              <a:t>62</a:t>
            </a:r>
            <a:endParaRPr lang="cs-CZ" sz="2800" b="1" dirty="0">
              <a:solidFill>
                <a:srgbClr val="FF0000"/>
              </a:solidFill>
            </a:endParaRPr>
          </a:p>
        </p:txBody>
      </p:sp>
      <p:sp>
        <p:nvSpPr>
          <p:cNvPr id="60" name="TextovéPole 59"/>
          <p:cNvSpPr txBox="1"/>
          <p:nvPr/>
        </p:nvSpPr>
        <p:spPr>
          <a:xfrm>
            <a:off x="973153" y="2852936"/>
            <a:ext cx="550151" cy="523220"/>
          </a:xfrm>
          <a:prstGeom prst="rect">
            <a:avLst/>
          </a:prstGeom>
          <a:noFill/>
        </p:spPr>
        <p:txBody>
          <a:bodyPr wrap="none" rtlCol="0">
            <a:spAutoFit/>
          </a:bodyPr>
          <a:lstStyle/>
          <a:p>
            <a:r>
              <a:rPr lang="cs-CZ" sz="2800" b="1" dirty="0" smtClean="0">
                <a:solidFill>
                  <a:srgbClr val="FF0000"/>
                </a:solidFill>
              </a:rPr>
              <a:t>63</a:t>
            </a:r>
            <a:endParaRPr lang="cs-CZ" sz="2800" b="1" dirty="0">
              <a:solidFill>
                <a:srgbClr val="FF0000"/>
              </a:solidFill>
            </a:endParaRPr>
          </a:p>
        </p:txBody>
      </p:sp>
      <p:sp>
        <p:nvSpPr>
          <p:cNvPr id="61" name="TextovéPole 60"/>
          <p:cNvSpPr txBox="1"/>
          <p:nvPr/>
        </p:nvSpPr>
        <p:spPr>
          <a:xfrm>
            <a:off x="3347864" y="2178197"/>
            <a:ext cx="550151" cy="523220"/>
          </a:xfrm>
          <a:prstGeom prst="rect">
            <a:avLst/>
          </a:prstGeom>
          <a:noFill/>
        </p:spPr>
        <p:txBody>
          <a:bodyPr wrap="none" rtlCol="0">
            <a:spAutoFit/>
          </a:bodyPr>
          <a:lstStyle/>
          <a:p>
            <a:r>
              <a:rPr lang="cs-CZ" sz="2800" b="1" dirty="0" smtClean="0">
                <a:solidFill>
                  <a:srgbClr val="FF0000"/>
                </a:solidFill>
              </a:rPr>
              <a:t>64</a:t>
            </a:r>
            <a:endParaRPr lang="cs-CZ" sz="2800" b="1" dirty="0">
              <a:solidFill>
                <a:srgbClr val="FF0000"/>
              </a:solidFill>
            </a:endParaRPr>
          </a:p>
        </p:txBody>
      </p:sp>
      <p:sp>
        <p:nvSpPr>
          <p:cNvPr id="62" name="TextovéPole 61"/>
          <p:cNvSpPr txBox="1"/>
          <p:nvPr/>
        </p:nvSpPr>
        <p:spPr>
          <a:xfrm>
            <a:off x="4732787" y="2178197"/>
            <a:ext cx="550151" cy="523220"/>
          </a:xfrm>
          <a:prstGeom prst="rect">
            <a:avLst/>
          </a:prstGeom>
          <a:noFill/>
        </p:spPr>
        <p:txBody>
          <a:bodyPr wrap="none" rtlCol="0">
            <a:spAutoFit/>
          </a:bodyPr>
          <a:lstStyle/>
          <a:p>
            <a:r>
              <a:rPr lang="cs-CZ" sz="2800" b="1" dirty="0" smtClean="0">
                <a:solidFill>
                  <a:srgbClr val="FF0000"/>
                </a:solidFill>
              </a:rPr>
              <a:t>65</a:t>
            </a:r>
            <a:endParaRPr lang="cs-CZ" sz="2800" b="1" dirty="0">
              <a:solidFill>
                <a:srgbClr val="FF0000"/>
              </a:solidFill>
            </a:endParaRPr>
          </a:p>
        </p:txBody>
      </p:sp>
      <p:sp>
        <p:nvSpPr>
          <p:cNvPr id="63" name="TextovéPole 62"/>
          <p:cNvSpPr txBox="1"/>
          <p:nvPr/>
        </p:nvSpPr>
        <p:spPr>
          <a:xfrm>
            <a:off x="6795611" y="2996952"/>
            <a:ext cx="589020" cy="523220"/>
          </a:xfrm>
          <a:prstGeom prst="rect">
            <a:avLst/>
          </a:prstGeom>
          <a:noFill/>
        </p:spPr>
        <p:txBody>
          <a:bodyPr wrap="square" rtlCol="0">
            <a:spAutoFit/>
          </a:bodyPr>
          <a:lstStyle/>
          <a:p>
            <a:r>
              <a:rPr lang="cs-CZ" sz="2800" b="1" dirty="0" smtClean="0">
                <a:solidFill>
                  <a:srgbClr val="FF0000"/>
                </a:solidFill>
              </a:rPr>
              <a:t>66</a:t>
            </a:r>
            <a:endParaRPr lang="cs-CZ" sz="2800" b="1" dirty="0">
              <a:solidFill>
                <a:srgbClr val="FF0000"/>
              </a:solidFill>
            </a:endParaRPr>
          </a:p>
        </p:txBody>
      </p:sp>
      <p:sp>
        <p:nvSpPr>
          <p:cNvPr id="64" name="TextovéPole 63"/>
          <p:cNvSpPr txBox="1"/>
          <p:nvPr/>
        </p:nvSpPr>
        <p:spPr>
          <a:xfrm>
            <a:off x="5443288" y="2867392"/>
            <a:ext cx="550151" cy="523220"/>
          </a:xfrm>
          <a:prstGeom prst="rect">
            <a:avLst/>
          </a:prstGeom>
          <a:noFill/>
        </p:spPr>
        <p:txBody>
          <a:bodyPr wrap="none" rtlCol="0">
            <a:spAutoFit/>
          </a:bodyPr>
          <a:lstStyle/>
          <a:p>
            <a:r>
              <a:rPr lang="cs-CZ" sz="2800" b="1" dirty="0" smtClean="0">
                <a:solidFill>
                  <a:srgbClr val="FF0000"/>
                </a:solidFill>
              </a:rPr>
              <a:t>67</a:t>
            </a:r>
            <a:endParaRPr lang="cs-CZ" sz="2800" b="1" dirty="0">
              <a:solidFill>
                <a:srgbClr val="FF0000"/>
              </a:solidFill>
            </a:endParaRPr>
          </a:p>
        </p:txBody>
      </p:sp>
      <p:sp>
        <p:nvSpPr>
          <p:cNvPr id="65" name="TextovéPole 64"/>
          <p:cNvSpPr txBox="1"/>
          <p:nvPr/>
        </p:nvSpPr>
        <p:spPr>
          <a:xfrm>
            <a:off x="1789601" y="2329716"/>
            <a:ext cx="550151" cy="523220"/>
          </a:xfrm>
          <a:prstGeom prst="rect">
            <a:avLst/>
          </a:prstGeom>
          <a:noFill/>
        </p:spPr>
        <p:txBody>
          <a:bodyPr wrap="none" rtlCol="0">
            <a:spAutoFit/>
          </a:bodyPr>
          <a:lstStyle/>
          <a:p>
            <a:r>
              <a:rPr lang="cs-CZ" sz="2800" b="1" dirty="0" smtClean="0">
                <a:solidFill>
                  <a:srgbClr val="FF0000"/>
                </a:solidFill>
              </a:rPr>
              <a:t>68</a:t>
            </a:r>
            <a:endParaRPr lang="cs-CZ" sz="2800" b="1" dirty="0">
              <a:solidFill>
                <a:srgbClr val="FF0000"/>
              </a:solidFill>
            </a:endParaRPr>
          </a:p>
        </p:txBody>
      </p:sp>
      <p:sp>
        <p:nvSpPr>
          <p:cNvPr id="66" name="TextovéPole 65"/>
          <p:cNvSpPr txBox="1"/>
          <p:nvPr/>
        </p:nvSpPr>
        <p:spPr>
          <a:xfrm>
            <a:off x="2717067" y="2867392"/>
            <a:ext cx="550151" cy="523220"/>
          </a:xfrm>
          <a:prstGeom prst="rect">
            <a:avLst/>
          </a:prstGeom>
          <a:noFill/>
        </p:spPr>
        <p:txBody>
          <a:bodyPr wrap="none" rtlCol="0">
            <a:spAutoFit/>
          </a:bodyPr>
          <a:lstStyle/>
          <a:p>
            <a:r>
              <a:rPr lang="cs-CZ" sz="2800" b="1" dirty="0" smtClean="0">
                <a:solidFill>
                  <a:srgbClr val="FF0000"/>
                </a:solidFill>
              </a:rPr>
              <a:t>69</a:t>
            </a:r>
            <a:endParaRPr lang="cs-CZ" sz="2800" b="1" dirty="0">
              <a:solidFill>
                <a:srgbClr val="FF0000"/>
              </a:solidFill>
            </a:endParaRPr>
          </a:p>
        </p:txBody>
      </p:sp>
      <p:sp>
        <p:nvSpPr>
          <p:cNvPr id="67" name="TextovéPole 66"/>
          <p:cNvSpPr txBox="1"/>
          <p:nvPr/>
        </p:nvSpPr>
        <p:spPr>
          <a:xfrm>
            <a:off x="5967794" y="2190067"/>
            <a:ext cx="550151" cy="523220"/>
          </a:xfrm>
          <a:prstGeom prst="rect">
            <a:avLst/>
          </a:prstGeom>
          <a:noFill/>
        </p:spPr>
        <p:txBody>
          <a:bodyPr wrap="none" rtlCol="0">
            <a:spAutoFit/>
          </a:bodyPr>
          <a:lstStyle/>
          <a:p>
            <a:r>
              <a:rPr lang="cs-CZ" sz="2800" b="1" dirty="0" smtClean="0">
                <a:solidFill>
                  <a:srgbClr val="FF0000"/>
                </a:solidFill>
              </a:rPr>
              <a:t>70</a:t>
            </a:r>
            <a:endParaRPr lang="cs-CZ" sz="2800" b="1" dirty="0">
              <a:solidFill>
                <a:srgbClr val="FF0000"/>
              </a:solidFill>
            </a:endParaRPr>
          </a:p>
        </p:txBody>
      </p:sp>
      <p:grpSp>
        <p:nvGrpSpPr>
          <p:cNvPr id="4" name="Skupina 3"/>
          <p:cNvGrpSpPr/>
          <p:nvPr/>
        </p:nvGrpSpPr>
        <p:grpSpPr>
          <a:xfrm>
            <a:off x="615879" y="4365104"/>
            <a:ext cx="7488832" cy="288032"/>
            <a:chOff x="615879" y="4365104"/>
            <a:chExt cx="7488832" cy="288032"/>
          </a:xfrm>
        </p:grpSpPr>
        <p:cxnSp>
          <p:nvCxnSpPr>
            <p:cNvPr id="68" name="Přímá spojnice 67"/>
            <p:cNvCxnSpPr/>
            <p:nvPr/>
          </p:nvCxnSpPr>
          <p:spPr>
            <a:xfrm>
              <a:off x="615879" y="4509120"/>
              <a:ext cx="7488832" cy="0"/>
            </a:xfrm>
            <a:prstGeom prst="line">
              <a:avLst/>
            </a:prstGeom>
            <a:ln>
              <a:solidFill>
                <a:schemeClr val="accent6">
                  <a:lumMod val="50000"/>
                </a:schemeClr>
              </a:solidFill>
            </a:ln>
          </p:spPr>
          <p:style>
            <a:lnRef idx="3">
              <a:schemeClr val="accent2"/>
            </a:lnRef>
            <a:fillRef idx="0">
              <a:schemeClr val="accent2"/>
            </a:fillRef>
            <a:effectRef idx="2">
              <a:schemeClr val="accent2"/>
            </a:effectRef>
            <a:fontRef idx="minor">
              <a:schemeClr val="tx1"/>
            </a:fontRef>
          </p:style>
        </p:cxnSp>
        <p:cxnSp>
          <p:nvCxnSpPr>
            <p:cNvPr id="69" name="Přímá spojnice 68"/>
            <p:cNvCxnSpPr/>
            <p:nvPr/>
          </p:nvCxnSpPr>
          <p:spPr>
            <a:xfrm>
              <a:off x="615879" y="4365104"/>
              <a:ext cx="0" cy="288032"/>
            </a:xfrm>
            <a:prstGeom prst="line">
              <a:avLst/>
            </a:prstGeom>
            <a:ln>
              <a:solidFill>
                <a:schemeClr val="accent6">
                  <a:lumMod val="50000"/>
                </a:schemeClr>
              </a:solidFill>
            </a:ln>
          </p:spPr>
          <p:style>
            <a:lnRef idx="3">
              <a:schemeClr val="accent2"/>
            </a:lnRef>
            <a:fillRef idx="0">
              <a:schemeClr val="accent2"/>
            </a:fillRef>
            <a:effectRef idx="2">
              <a:schemeClr val="accent2"/>
            </a:effectRef>
            <a:fontRef idx="minor">
              <a:schemeClr val="tx1"/>
            </a:fontRef>
          </p:style>
        </p:cxnSp>
        <p:cxnSp>
          <p:nvCxnSpPr>
            <p:cNvPr id="70" name="Přímá spojnice 69"/>
            <p:cNvCxnSpPr/>
            <p:nvPr/>
          </p:nvCxnSpPr>
          <p:spPr>
            <a:xfrm>
              <a:off x="1479975" y="4365104"/>
              <a:ext cx="0" cy="288032"/>
            </a:xfrm>
            <a:prstGeom prst="line">
              <a:avLst/>
            </a:prstGeom>
            <a:ln>
              <a:solidFill>
                <a:schemeClr val="accent6">
                  <a:lumMod val="50000"/>
                </a:schemeClr>
              </a:solidFill>
            </a:ln>
          </p:spPr>
          <p:style>
            <a:lnRef idx="3">
              <a:schemeClr val="dk1"/>
            </a:lnRef>
            <a:fillRef idx="0">
              <a:schemeClr val="dk1"/>
            </a:fillRef>
            <a:effectRef idx="2">
              <a:schemeClr val="dk1"/>
            </a:effectRef>
            <a:fontRef idx="minor">
              <a:schemeClr val="tx1"/>
            </a:fontRef>
          </p:style>
        </p:cxnSp>
        <p:cxnSp>
          <p:nvCxnSpPr>
            <p:cNvPr id="71" name="Přímá spojnice 70"/>
            <p:cNvCxnSpPr/>
            <p:nvPr/>
          </p:nvCxnSpPr>
          <p:spPr>
            <a:xfrm>
              <a:off x="2272063" y="4365104"/>
              <a:ext cx="0" cy="288032"/>
            </a:xfrm>
            <a:prstGeom prst="line">
              <a:avLst/>
            </a:prstGeom>
            <a:ln>
              <a:solidFill>
                <a:schemeClr val="accent6">
                  <a:lumMod val="50000"/>
                </a:schemeClr>
              </a:solidFill>
            </a:ln>
          </p:spPr>
          <p:style>
            <a:lnRef idx="3">
              <a:schemeClr val="dk1"/>
            </a:lnRef>
            <a:fillRef idx="0">
              <a:schemeClr val="dk1"/>
            </a:fillRef>
            <a:effectRef idx="2">
              <a:schemeClr val="dk1"/>
            </a:effectRef>
            <a:fontRef idx="minor">
              <a:schemeClr val="tx1"/>
            </a:fontRef>
          </p:style>
        </p:cxnSp>
        <p:cxnSp>
          <p:nvCxnSpPr>
            <p:cNvPr id="72" name="Přímá spojnice 71"/>
            <p:cNvCxnSpPr/>
            <p:nvPr/>
          </p:nvCxnSpPr>
          <p:spPr>
            <a:xfrm>
              <a:off x="2992143" y="4365104"/>
              <a:ext cx="0" cy="288032"/>
            </a:xfrm>
            <a:prstGeom prst="line">
              <a:avLst/>
            </a:prstGeom>
            <a:ln>
              <a:solidFill>
                <a:schemeClr val="accent6">
                  <a:lumMod val="50000"/>
                </a:schemeClr>
              </a:solidFill>
            </a:ln>
          </p:spPr>
          <p:style>
            <a:lnRef idx="3">
              <a:schemeClr val="dk1"/>
            </a:lnRef>
            <a:fillRef idx="0">
              <a:schemeClr val="dk1"/>
            </a:fillRef>
            <a:effectRef idx="2">
              <a:schemeClr val="dk1"/>
            </a:effectRef>
            <a:fontRef idx="minor">
              <a:schemeClr val="tx1"/>
            </a:fontRef>
          </p:style>
        </p:cxnSp>
        <p:cxnSp>
          <p:nvCxnSpPr>
            <p:cNvPr id="73" name="Přímá spojnice 72"/>
            <p:cNvCxnSpPr/>
            <p:nvPr/>
          </p:nvCxnSpPr>
          <p:spPr>
            <a:xfrm>
              <a:off x="3712223" y="4365104"/>
              <a:ext cx="0" cy="288032"/>
            </a:xfrm>
            <a:prstGeom prst="line">
              <a:avLst/>
            </a:prstGeom>
            <a:ln>
              <a:solidFill>
                <a:schemeClr val="accent6">
                  <a:lumMod val="50000"/>
                </a:schemeClr>
              </a:solidFill>
            </a:ln>
          </p:spPr>
          <p:style>
            <a:lnRef idx="3">
              <a:schemeClr val="dk1"/>
            </a:lnRef>
            <a:fillRef idx="0">
              <a:schemeClr val="dk1"/>
            </a:fillRef>
            <a:effectRef idx="2">
              <a:schemeClr val="dk1"/>
            </a:effectRef>
            <a:fontRef idx="minor">
              <a:schemeClr val="tx1"/>
            </a:fontRef>
          </p:style>
        </p:cxnSp>
        <p:cxnSp>
          <p:nvCxnSpPr>
            <p:cNvPr id="74" name="Přímá spojnice 73"/>
            <p:cNvCxnSpPr/>
            <p:nvPr/>
          </p:nvCxnSpPr>
          <p:spPr>
            <a:xfrm>
              <a:off x="4360295" y="4365104"/>
              <a:ext cx="0" cy="288032"/>
            </a:xfrm>
            <a:prstGeom prst="line">
              <a:avLst/>
            </a:prstGeom>
            <a:ln>
              <a:solidFill>
                <a:schemeClr val="accent6">
                  <a:lumMod val="50000"/>
                </a:schemeClr>
              </a:solidFill>
            </a:ln>
          </p:spPr>
          <p:style>
            <a:lnRef idx="3">
              <a:schemeClr val="dk1"/>
            </a:lnRef>
            <a:fillRef idx="0">
              <a:schemeClr val="dk1"/>
            </a:fillRef>
            <a:effectRef idx="2">
              <a:schemeClr val="dk1"/>
            </a:effectRef>
            <a:fontRef idx="minor">
              <a:schemeClr val="tx1"/>
            </a:fontRef>
          </p:style>
        </p:cxnSp>
        <p:cxnSp>
          <p:nvCxnSpPr>
            <p:cNvPr id="75" name="Přímá spojnice 74"/>
            <p:cNvCxnSpPr/>
            <p:nvPr/>
          </p:nvCxnSpPr>
          <p:spPr>
            <a:xfrm>
              <a:off x="5080375" y="4365104"/>
              <a:ext cx="0" cy="288032"/>
            </a:xfrm>
            <a:prstGeom prst="line">
              <a:avLst/>
            </a:prstGeom>
            <a:ln>
              <a:solidFill>
                <a:schemeClr val="accent6">
                  <a:lumMod val="50000"/>
                </a:schemeClr>
              </a:solidFill>
            </a:ln>
          </p:spPr>
          <p:style>
            <a:lnRef idx="3">
              <a:schemeClr val="dk1"/>
            </a:lnRef>
            <a:fillRef idx="0">
              <a:schemeClr val="dk1"/>
            </a:fillRef>
            <a:effectRef idx="2">
              <a:schemeClr val="dk1"/>
            </a:effectRef>
            <a:fontRef idx="minor">
              <a:schemeClr val="tx1"/>
            </a:fontRef>
          </p:style>
        </p:cxnSp>
        <p:cxnSp>
          <p:nvCxnSpPr>
            <p:cNvPr id="76" name="Přímá spojnice 75"/>
            <p:cNvCxnSpPr/>
            <p:nvPr/>
          </p:nvCxnSpPr>
          <p:spPr>
            <a:xfrm>
              <a:off x="5872463" y="4365104"/>
              <a:ext cx="0" cy="288032"/>
            </a:xfrm>
            <a:prstGeom prst="line">
              <a:avLst/>
            </a:prstGeom>
            <a:ln>
              <a:solidFill>
                <a:schemeClr val="accent6">
                  <a:lumMod val="50000"/>
                </a:schemeClr>
              </a:solidFill>
            </a:ln>
          </p:spPr>
          <p:style>
            <a:lnRef idx="3">
              <a:schemeClr val="dk1"/>
            </a:lnRef>
            <a:fillRef idx="0">
              <a:schemeClr val="dk1"/>
            </a:fillRef>
            <a:effectRef idx="2">
              <a:schemeClr val="dk1"/>
            </a:effectRef>
            <a:fontRef idx="minor">
              <a:schemeClr val="tx1"/>
            </a:fontRef>
          </p:style>
        </p:cxnSp>
        <p:cxnSp>
          <p:nvCxnSpPr>
            <p:cNvPr id="77" name="Přímá spojnice 76"/>
            <p:cNvCxnSpPr/>
            <p:nvPr/>
          </p:nvCxnSpPr>
          <p:spPr>
            <a:xfrm>
              <a:off x="6592543" y="4365104"/>
              <a:ext cx="0" cy="288032"/>
            </a:xfrm>
            <a:prstGeom prst="line">
              <a:avLst/>
            </a:prstGeom>
            <a:ln>
              <a:solidFill>
                <a:schemeClr val="accent6">
                  <a:lumMod val="50000"/>
                </a:schemeClr>
              </a:solidFill>
            </a:ln>
          </p:spPr>
          <p:style>
            <a:lnRef idx="3">
              <a:schemeClr val="dk1"/>
            </a:lnRef>
            <a:fillRef idx="0">
              <a:schemeClr val="dk1"/>
            </a:fillRef>
            <a:effectRef idx="2">
              <a:schemeClr val="dk1"/>
            </a:effectRef>
            <a:fontRef idx="minor">
              <a:schemeClr val="tx1"/>
            </a:fontRef>
          </p:style>
        </p:cxnSp>
        <p:cxnSp>
          <p:nvCxnSpPr>
            <p:cNvPr id="78" name="Přímá spojnice 77"/>
            <p:cNvCxnSpPr/>
            <p:nvPr/>
          </p:nvCxnSpPr>
          <p:spPr>
            <a:xfrm>
              <a:off x="7384631" y="4365104"/>
              <a:ext cx="0" cy="288032"/>
            </a:xfrm>
            <a:prstGeom prst="line">
              <a:avLst/>
            </a:prstGeom>
            <a:ln>
              <a:solidFill>
                <a:schemeClr val="accent6">
                  <a:lumMod val="50000"/>
                </a:schemeClr>
              </a:solidFill>
            </a:ln>
          </p:spPr>
          <p:style>
            <a:lnRef idx="3">
              <a:schemeClr val="dk1"/>
            </a:lnRef>
            <a:fillRef idx="0">
              <a:schemeClr val="dk1"/>
            </a:fillRef>
            <a:effectRef idx="2">
              <a:schemeClr val="dk1"/>
            </a:effectRef>
            <a:fontRef idx="minor">
              <a:schemeClr val="tx1"/>
            </a:fontRef>
          </p:style>
        </p:cxnSp>
        <p:cxnSp>
          <p:nvCxnSpPr>
            <p:cNvPr id="79" name="Přímá spojnice 78"/>
            <p:cNvCxnSpPr/>
            <p:nvPr/>
          </p:nvCxnSpPr>
          <p:spPr>
            <a:xfrm>
              <a:off x="8104711" y="4365104"/>
              <a:ext cx="0" cy="288032"/>
            </a:xfrm>
            <a:prstGeom prst="line">
              <a:avLst/>
            </a:prstGeom>
            <a:ln>
              <a:solidFill>
                <a:schemeClr val="accent6">
                  <a:lumMod val="50000"/>
                </a:schemeClr>
              </a:solidFill>
            </a:ln>
          </p:spPr>
          <p:style>
            <a:lnRef idx="3">
              <a:schemeClr val="dk1"/>
            </a:lnRef>
            <a:fillRef idx="0">
              <a:schemeClr val="dk1"/>
            </a:fillRef>
            <a:effectRef idx="2">
              <a:schemeClr val="dk1"/>
            </a:effectRef>
            <a:fontRef idx="minor">
              <a:schemeClr val="tx1"/>
            </a:fontRef>
          </p:style>
        </p:cxnSp>
      </p:grpSp>
      <p:sp>
        <p:nvSpPr>
          <p:cNvPr id="80" name="TextovéPole 79"/>
          <p:cNvSpPr txBox="1"/>
          <p:nvPr/>
        </p:nvSpPr>
        <p:spPr>
          <a:xfrm>
            <a:off x="7268496" y="5700578"/>
            <a:ext cx="550151" cy="523220"/>
          </a:xfrm>
          <a:prstGeom prst="rect">
            <a:avLst/>
          </a:prstGeom>
          <a:noFill/>
        </p:spPr>
        <p:txBody>
          <a:bodyPr wrap="none" rtlCol="0">
            <a:spAutoFit/>
          </a:bodyPr>
          <a:lstStyle/>
          <a:p>
            <a:r>
              <a:rPr lang="cs-CZ" sz="2800" b="1" dirty="0" smtClean="0">
                <a:solidFill>
                  <a:srgbClr val="18B0B8"/>
                </a:solidFill>
              </a:rPr>
              <a:t>70</a:t>
            </a:r>
            <a:endParaRPr lang="cs-CZ" sz="2800" b="1" dirty="0">
              <a:solidFill>
                <a:srgbClr val="18B0B8"/>
              </a:solidFill>
            </a:endParaRPr>
          </a:p>
        </p:txBody>
      </p:sp>
      <p:sp>
        <p:nvSpPr>
          <p:cNvPr id="81" name="TextovéPole 80"/>
          <p:cNvSpPr txBox="1"/>
          <p:nvPr/>
        </p:nvSpPr>
        <p:spPr>
          <a:xfrm>
            <a:off x="5322312" y="5455310"/>
            <a:ext cx="550151" cy="523220"/>
          </a:xfrm>
          <a:prstGeom prst="rect">
            <a:avLst/>
          </a:prstGeom>
          <a:noFill/>
        </p:spPr>
        <p:txBody>
          <a:bodyPr wrap="none" rtlCol="0">
            <a:spAutoFit/>
          </a:bodyPr>
          <a:lstStyle/>
          <a:p>
            <a:r>
              <a:rPr lang="cs-CZ" sz="2800" b="1" dirty="0" smtClean="0">
                <a:solidFill>
                  <a:srgbClr val="18B0B8"/>
                </a:solidFill>
              </a:rPr>
              <a:t>71</a:t>
            </a:r>
            <a:endParaRPr lang="cs-CZ" sz="2800" b="1" dirty="0">
              <a:solidFill>
                <a:srgbClr val="18B0B8"/>
              </a:solidFill>
            </a:endParaRPr>
          </a:p>
        </p:txBody>
      </p:sp>
      <p:sp>
        <p:nvSpPr>
          <p:cNvPr id="82" name="TextovéPole 81"/>
          <p:cNvSpPr txBox="1"/>
          <p:nvPr/>
        </p:nvSpPr>
        <p:spPr>
          <a:xfrm>
            <a:off x="3904334" y="5465340"/>
            <a:ext cx="550151" cy="523220"/>
          </a:xfrm>
          <a:prstGeom prst="rect">
            <a:avLst/>
          </a:prstGeom>
          <a:noFill/>
        </p:spPr>
        <p:txBody>
          <a:bodyPr wrap="none" rtlCol="0">
            <a:spAutoFit/>
          </a:bodyPr>
          <a:lstStyle/>
          <a:p>
            <a:r>
              <a:rPr lang="cs-CZ" sz="2800" b="1" dirty="0" smtClean="0">
                <a:solidFill>
                  <a:srgbClr val="18B0B8"/>
                </a:solidFill>
              </a:rPr>
              <a:t>72</a:t>
            </a:r>
            <a:endParaRPr lang="cs-CZ" sz="2800" b="1" dirty="0">
              <a:solidFill>
                <a:srgbClr val="18B0B8"/>
              </a:solidFill>
            </a:endParaRPr>
          </a:p>
        </p:txBody>
      </p:sp>
      <p:sp>
        <p:nvSpPr>
          <p:cNvPr id="83" name="TextovéPole 82"/>
          <p:cNvSpPr txBox="1"/>
          <p:nvPr/>
        </p:nvSpPr>
        <p:spPr>
          <a:xfrm>
            <a:off x="3262054" y="5763366"/>
            <a:ext cx="550151" cy="523220"/>
          </a:xfrm>
          <a:prstGeom prst="rect">
            <a:avLst/>
          </a:prstGeom>
          <a:noFill/>
        </p:spPr>
        <p:txBody>
          <a:bodyPr wrap="none" rtlCol="0">
            <a:spAutoFit/>
          </a:bodyPr>
          <a:lstStyle/>
          <a:p>
            <a:r>
              <a:rPr lang="cs-CZ" sz="2800" b="1" dirty="0" smtClean="0">
                <a:solidFill>
                  <a:srgbClr val="18B0B8"/>
                </a:solidFill>
              </a:rPr>
              <a:t>73</a:t>
            </a:r>
            <a:endParaRPr lang="cs-CZ" sz="2800" b="1" dirty="0">
              <a:solidFill>
                <a:srgbClr val="18B0B8"/>
              </a:solidFill>
            </a:endParaRPr>
          </a:p>
        </p:txBody>
      </p:sp>
      <p:sp>
        <p:nvSpPr>
          <p:cNvPr id="84" name="TextovéPole 83"/>
          <p:cNvSpPr txBox="1"/>
          <p:nvPr/>
        </p:nvSpPr>
        <p:spPr>
          <a:xfrm>
            <a:off x="408492" y="5700578"/>
            <a:ext cx="550151" cy="523220"/>
          </a:xfrm>
          <a:prstGeom prst="rect">
            <a:avLst/>
          </a:prstGeom>
          <a:noFill/>
        </p:spPr>
        <p:txBody>
          <a:bodyPr wrap="none" rtlCol="0">
            <a:spAutoFit/>
          </a:bodyPr>
          <a:lstStyle/>
          <a:p>
            <a:r>
              <a:rPr lang="cs-CZ" sz="2800" b="1" dirty="0" smtClean="0">
                <a:solidFill>
                  <a:srgbClr val="18B0B8"/>
                </a:solidFill>
              </a:rPr>
              <a:t>74</a:t>
            </a:r>
            <a:endParaRPr lang="cs-CZ" sz="2800" b="1" dirty="0">
              <a:solidFill>
                <a:srgbClr val="18B0B8"/>
              </a:solidFill>
            </a:endParaRPr>
          </a:p>
        </p:txBody>
      </p:sp>
      <p:sp>
        <p:nvSpPr>
          <p:cNvPr id="85" name="TextovéPole 84"/>
          <p:cNvSpPr txBox="1"/>
          <p:nvPr/>
        </p:nvSpPr>
        <p:spPr>
          <a:xfrm>
            <a:off x="4618016" y="5767206"/>
            <a:ext cx="550151" cy="523220"/>
          </a:xfrm>
          <a:prstGeom prst="rect">
            <a:avLst/>
          </a:prstGeom>
          <a:noFill/>
        </p:spPr>
        <p:txBody>
          <a:bodyPr wrap="none" rtlCol="0">
            <a:spAutoFit/>
          </a:bodyPr>
          <a:lstStyle/>
          <a:p>
            <a:r>
              <a:rPr lang="cs-CZ" sz="2800" b="1" dirty="0" smtClean="0">
                <a:solidFill>
                  <a:srgbClr val="18B0B8"/>
                </a:solidFill>
              </a:rPr>
              <a:t>75</a:t>
            </a:r>
            <a:endParaRPr lang="cs-CZ" sz="2800" b="1" dirty="0">
              <a:solidFill>
                <a:srgbClr val="18B0B8"/>
              </a:solidFill>
            </a:endParaRPr>
          </a:p>
        </p:txBody>
      </p:sp>
      <p:sp>
        <p:nvSpPr>
          <p:cNvPr id="86" name="TextovéPole 85"/>
          <p:cNvSpPr txBox="1"/>
          <p:nvPr/>
        </p:nvSpPr>
        <p:spPr>
          <a:xfrm>
            <a:off x="6647276" y="5444204"/>
            <a:ext cx="589020" cy="523220"/>
          </a:xfrm>
          <a:prstGeom prst="rect">
            <a:avLst/>
          </a:prstGeom>
          <a:noFill/>
        </p:spPr>
        <p:txBody>
          <a:bodyPr wrap="square" rtlCol="0">
            <a:spAutoFit/>
          </a:bodyPr>
          <a:lstStyle/>
          <a:p>
            <a:r>
              <a:rPr lang="cs-CZ" sz="2800" b="1" dirty="0" smtClean="0">
                <a:solidFill>
                  <a:srgbClr val="18B0B8"/>
                </a:solidFill>
              </a:rPr>
              <a:t>76</a:t>
            </a:r>
            <a:endParaRPr lang="cs-CZ" sz="2800" b="1" dirty="0">
              <a:solidFill>
                <a:srgbClr val="18B0B8"/>
              </a:solidFill>
            </a:endParaRPr>
          </a:p>
        </p:txBody>
      </p:sp>
      <p:sp>
        <p:nvSpPr>
          <p:cNvPr id="87" name="TextovéPole 86"/>
          <p:cNvSpPr txBox="1"/>
          <p:nvPr/>
        </p:nvSpPr>
        <p:spPr>
          <a:xfrm>
            <a:off x="1074485" y="5466416"/>
            <a:ext cx="550151" cy="523220"/>
          </a:xfrm>
          <a:prstGeom prst="rect">
            <a:avLst/>
          </a:prstGeom>
          <a:noFill/>
        </p:spPr>
        <p:txBody>
          <a:bodyPr wrap="none" rtlCol="0">
            <a:spAutoFit/>
          </a:bodyPr>
          <a:lstStyle/>
          <a:p>
            <a:r>
              <a:rPr lang="cs-CZ" sz="2800" b="1" dirty="0" smtClean="0">
                <a:solidFill>
                  <a:srgbClr val="18B0B8"/>
                </a:solidFill>
              </a:rPr>
              <a:t>77</a:t>
            </a:r>
            <a:endParaRPr lang="cs-CZ" sz="2800" b="1" dirty="0">
              <a:solidFill>
                <a:srgbClr val="18B0B8"/>
              </a:solidFill>
            </a:endParaRPr>
          </a:p>
        </p:txBody>
      </p:sp>
      <p:sp>
        <p:nvSpPr>
          <p:cNvPr id="88" name="TextovéPole 87"/>
          <p:cNvSpPr txBox="1"/>
          <p:nvPr/>
        </p:nvSpPr>
        <p:spPr>
          <a:xfrm>
            <a:off x="1770959" y="5763366"/>
            <a:ext cx="550151" cy="523220"/>
          </a:xfrm>
          <a:prstGeom prst="rect">
            <a:avLst/>
          </a:prstGeom>
          <a:noFill/>
        </p:spPr>
        <p:txBody>
          <a:bodyPr wrap="none" rtlCol="0">
            <a:spAutoFit/>
          </a:bodyPr>
          <a:lstStyle/>
          <a:p>
            <a:r>
              <a:rPr lang="cs-CZ" sz="2800" b="1" dirty="0" smtClean="0">
                <a:solidFill>
                  <a:srgbClr val="18B0B8"/>
                </a:solidFill>
              </a:rPr>
              <a:t>78</a:t>
            </a:r>
            <a:endParaRPr lang="cs-CZ" sz="2800" b="1" dirty="0">
              <a:solidFill>
                <a:srgbClr val="18B0B8"/>
              </a:solidFill>
            </a:endParaRPr>
          </a:p>
        </p:txBody>
      </p:sp>
      <p:sp>
        <p:nvSpPr>
          <p:cNvPr id="89" name="TextovéPole 88"/>
          <p:cNvSpPr txBox="1"/>
          <p:nvPr/>
        </p:nvSpPr>
        <p:spPr>
          <a:xfrm>
            <a:off x="2501042" y="5465340"/>
            <a:ext cx="550151" cy="523220"/>
          </a:xfrm>
          <a:prstGeom prst="rect">
            <a:avLst/>
          </a:prstGeom>
          <a:noFill/>
        </p:spPr>
        <p:txBody>
          <a:bodyPr wrap="none" rtlCol="0">
            <a:spAutoFit/>
          </a:bodyPr>
          <a:lstStyle/>
          <a:p>
            <a:r>
              <a:rPr lang="cs-CZ" sz="2800" b="1" dirty="0" smtClean="0">
                <a:solidFill>
                  <a:srgbClr val="18B0B8"/>
                </a:solidFill>
              </a:rPr>
              <a:t>79</a:t>
            </a:r>
            <a:endParaRPr lang="cs-CZ" sz="2800" b="1" dirty="0">
              <a:solidFill>
                <a:srgbClr val="18B0B8"/>
              </a:solidFill>
            </a:endParaRPr>
          </a:p>
        </p:txBody>
      </p:sp>
      <p:sp>
        <p:nvSpPr>
          <p:cNvPr id="90" name="TextovéPole 89"/>
          <p:cNvSpPr txBox="1"/>
          <p:nvPr/>
        </p:nvSpPr>
        <p:spPr>
          <a:xfrm>
            <a:off x="6018195" y="5768799"/>
            <a:ext cx="550151" cy="523220"/>
          </a:xfrm>
          <a:prstGeom prst="rect">
            <a:avLst/>
          </a:prstGeom>
          <a:noFill/>
        </p:spPr>
        <p:txBody>
          <a:bodyPr wrap="none" rtlCol="0">
            <a:spAutoFit/>
          </a:bodyPr>
          <a:lstStyle/>
          <a:p>
            <a:r>
              <a:rPr lang="cs-CZ" sz="2800" b="1" dirty="0" smtClean="0">
                <a:solidFill>
                  <a:srgbClr val="18B0B8"/>
                </a:solidFill>
              </a:rPr>
              <a:t>80</a:t>
            </a:r>
            <a:endParaRPr lang="cs-CZ" sz="2800" b="1" dirty="0">
              <a:solidFill>
                <a:srgbClr val="18B0B8"/>
              </a:solidFill>
            </a:endParaRPr>
          </a:p>
        </p:txBody>
      </p:sp>
      <p:sp>
        <p:nvSpPr>
          <p:cNvPr id="2" name="TextovéPole 1"/>
          <p:cNvSpPr txBox="1"/>
          <p:nvPr/>
        </p:nvSpPr>
        <p:spPr>
          <a:xfrm>
            <a:off x="168119" y="290685"/>
            <a:ext cx="3105337" cy="400110"/>
          </a:xfrm>
          <a:prstGeom prst="rect">
            <a:avLst/>
          </a:prstGeom>
          <a:noFill/>
        </p:spPr>
        <p:txBody>
          <a:bodyPr wrap="none" rtlCol="0">
            <a:spAutoFit/>
          </a:bodyPr>
          <a:lstStyle/>
          <a:p>
            <a:r>
              <a:rPr lang="cs-CZ" sz="2000" b="1" dirty="0" smtClean="0">
                <a:solidFill>
                  <a:srgbClr val="FF0000"/>
                </a:solidFill>
              </a:rPr>
              <a:t>Doplň čísla na číselnou osu.</a:t>
            </a:r>
            <a:endParaRPr lang="cs-CZ" sz="2000" b="1" dirty="0">
              <a:solidFill>
                <a:srgbClr val="FF0000"/>
              </a:solidFill>
            </a:endParaRPr>
          </a:p>
        </p:txBody>
      </p:sp>
    </p:spTree>
    <p:extLst>
      <p:ext uri="{BB962C8B-B14F-4D97-AF65-F5344CB8AC3E}">
        <p14:creationId xmlns:p14="http://schemas.microsoft.com/office/powerpoint/2010/main" val="647712833"/>
      </p:ext>
    </p:extLst>
  </p:cSld>
  <p:clrMapOvr>
    <a:masterClrMapping/>
  </p:clrMapOvr>
  <p:timing>
    <p:tnLst>
      <p:par>
        <p:cTn id="1" dur="indefinite" restart="never" nodeType="tmRoot">
          <p:childTnLst>
            <p:seq concurrent="1" nextAc="seek">
              <p:cTn id="2" restart="whenNotActive" fill="hold" evtFilter="cancelBubble" nodeType="interactiveSeq">
                <p:stCondLst>
                  <p:cond evt="onClick" delay="0">
                    <p:tgtEl>
                      <p:spTgt spid="57"/>
                    </p:tgtEl>
                  </p:cond>
                </p:stCondLst>
                <p:endSync evt="end" delay="0">
                  <p:rtn val="all"/>
                </p:endSync>
                <p:childTnLst>
                  <p:par>
                    <p:cTn id="3" fill="hold">
                      <p:stCondLst>
                        <p:cond delay="0"/>
                      </p:stCondLst>
                      <p:childTnLst>
                        <p:par>
                          <p:cTn id="4" fill="hold">
                            <p:stCondLst>
                              <p:cond delay="0"/>
                            </p:stCondLst>
                            <p:childTnLst>
                              <p:par>
                                <p:cTn id="5" presetID="42" presetClass="path" presetSubtype="0" accel="50000" decel="50000" fill="hold" grpId="0" nodeType="clickEffect">
                                  <p:stCondLst>
                                    <p:cond delay="0"/>
                                  </p:stCondLst>
                                  <p:childTnLst>
                                    <p:animMotion origin="layout" path="M 1.94444E-6 3.33333E-6 L 0.01146 -0.12709 " pathEditMode="relative" rAng="0" ptsTypes="AA">
                                      <p:cBhvr>
                                        <p:cTn id="6" dur="2000" fill="hold"/>
                                        <p:tgtEl>
                                          <p:spTgt spid="57"/>
                                        </p:tgtEl>
                                        <p:attrNameLst>
                                          <p:attrName>ppt_x</p:attrName>
                                          <p:attrName>ppt_y</p:attrName>
                                        </p:attrNameLst>
                                      </p:cBhvr>
                                      <p:rCtr x="573" y="-6366"/>
                                    </p:animMotion>
                                  </p:childTnLst>
                                </p:cTn>
                              </p:par>
                            </p:childTnLst>
                          </p:cTn>
                        </p:par>
                      </p:childTnLst>
                    </p:cTn>
                  </p:par>
                </p:childTnLst>
              </p:cTn>
              <p:nextCondLst>
                <p:cond evt="onClick" delay="0">
                  <p:tgtEl>
                    <p:spTgt spid="57"/>
                  </p:tgtEl>
                </p:cond>
              </p:nextCondLst>
            </p:seq>
            <p:seq concurrent="1" nextAc="seek">
              <p:cTn id="7" restart="whenNotActive" fill="hold" evtFilter="cancelBubble" nodeType="interactiveSeq">
                <p:stCondLst>
                  <p:cond evt="onClick" delay="0">
                    <p:tgtEl>
                      <p:spTgt spid="58"/>
                    </p:tgtEl>
                  </p:cond>
                </p:stCondLst>
                <p:endSync evt="end" delay="0">
                  <p:rtn val="all"/>
                </p:endSync>
                <p:childTnLst>
                  <p:par>
                    <p:cTn id="8" fill="hold">
                      <p:stCondLst>
                        <p:cond delay="0"/>
                      </p:stCondLst>
                      <p:childTnLst>
                        <p:par>
                          <p:cTn id="9" fill="hold">
                            <p:stCondLst>
                              <p:cond delay="0"/>
                            </p:stCondLst>
                            <p:childTnLst>
                              <p:par>
                                <p:cTn id="10" presetID="42" presetClass="path" presetSubtype="0" accel="50000" decel="50000" fill="hold" grpId="0" nodeType="clickEffect">
                                  <p:stCondLst>
                                    <p:cond delay="0"/>
                                  </p:stCondLst>
                                  <p:childTnLst>
                                    <p:animMotion origin="layout" path="M -2.77778E-6 3.33333E-6 L -0.31788 -0.22709 " pathEditMode="relative" rAng="0" ptsTypes="AA">
                                      <p:cBhvr>
                                        <p:cTn id="11" dur="2000" fill="hold"/>
                                        <p:tgtEl>
                                          <p:spTgt spid="58"/>
                                        </p:tgtEl>
                                        <p:attrNameLst>
                                          <p:attrName>ppt_x</p:attrName>
                                          <p:attrName>ppt_y</p:attrName>
                                        </p:attrNameLst>
                                      </p:cBhvr>
                                      <p:rCtr x="-15903" y="-11366"/>
                                    </p:animMotion>
                                  </p:childTnLst>
                                </p:cTn>
                              </p:par>
                            </p:childTnLst>
                          </p:cTn>
                        </p:par>
                      </p:childTnLst>
                    </p:cTn>
                  </p:par>
                </p:childTnLst>
              </p:cTn>
              <p:nextCondLst>
                <p:cond evt="onClick" delay="0">
                  <p:tgtEl>
                    <p:spTgt spid="58"/>
                  </p:tgtEl>
                </p:cond>
              </p:nextCondLst>
            </p:seq>
            <p:seq concurrent="1" nextAc="seek">
              <p:cTn id="12" restart="whenNotActive" fill="hold" evtFilter="cancelBubble" nodeType="interactiveSeq">
                <p:stCondLst>
                  <p:cond evt="onClick" delay="0">
                    <p:tgtEl>
                      <p:spTgt spid="59"/>
                    </p:tgtEl>
                  </p:cond>
                </p:stCondLst>
                <p:endSync evt="end" delay="0">
                  <p:rtn val="all"/>
                </p:endSync>
                <p:childTnLst>
                  <p:par>
                    <p:cTn id="13" fill="hold">
                      <p:stCondLst>
                        <p:cond delay="0"/>
                      </p:stCondLst>
                      <p:childTnLst>
                        <p:par>
                          <p:cTn id="14" fill="hold">
                            <p:stCondLst>
                              <p:cond delay="0"/>
                            </p:stCondLst>
                            <p:childTnLst>
                              <p:par>
                                <p:cTn id="15" presetID="42" presetClass="path" presetSubtype="0" accel="50000" decel="50000" fill="hold" grpId="0" nodeType="clickEffect">
                                  <p:stCondLst>
                                    <p:cond delay="0"/>
                                  </p:stCondLst>
                                  <p:childTnLst>
                                    <p:animMotion origin="layout" path="M -1.66667E-6 -3.33333E-6 L -0.55139 -0.125 " pathEditMode="relative" rAng="0" ptsTypes="AA">
                                      <p:cBhvr>
                                        <p:cTn id="16" dur="2000" fill="hold"/>
                                        <p:tgtEl>
                                          <p:spTgt spid="59"/>
                                        </p:tgtEl>
                                        <p:attrNameLst>
                                          <p:attrName>ppt_x</p:attrName>
                                          <p:attrName>ppt_y</p:attrName>
                                        </p:attrNameLst>
                                      </p:cBhvr>
                                      <p:rCtr x="-27569" y="-6250"/>
                                    </p:animMotion>
                                  </p:childTnLst>
                                </p:cTn>
                              </p:par>
                            </p:childTnLst>
                          </p:cTn>
                        </p:par>
                      </p:childTnLst>
                    </p:cTn>
                  </p:par>
                </p:childTnLst>
              </p:cTn>
              <p:nextCondLst>
                <p:cond evt="onClick" delay="0">
                  <p:tgtEl>
                    <p:spTgt spid="59"/>
                  </p:tgtEl>
                </p:cond>
              </p:nextCondLst>
            </p:seq>
            <p:seq concurrent="1" nextAc="seek">
              <p:cTn id="17" restart="whenNotActive" fill="hold" evtFilter="cancelBubble" nodeType="interactiveSeq">
                <p:stCondLst>
                  <p:cond evt="onClick" delay="0">
                    <p:tgtEl>
                      <p:spTgt spid="60"/>
                    </p:tgtEl>
                  </p:cond>
                </p:stCondLst>
                <p:endSync evt="end" delay="0">
                  <p:rtn val="all"/>
                </p:endSync>
                <p:childTnLst>
                  <p:par>
                    <p:cTn id="18" fill="hold">
                      <p:stCondLst>
                        <p:cond delay="0"/>
                      </p:stCondLst>
                      <p:childTnLst>
                        <p:par>
                          <p:cTn id="19" fill="hold">
                            <p:stCondLst>
                              <p:cond delay="0"/>
                            </p:stCondLst>
                            <p:childTnLst>
                              <p:par>
                                <p:cTn id="20" presetID="42" presetClass="path" presetSubtype="0" accel="50000" decel="50000" fill="hold" grpId="0" nodeType="clickEffect">
                                  <p:stCondLst>
                                    <p:cond delay="0"/>
                                  </p:stCondLst>
                                  <p:childTnLst>
                                    <p:animMotion origin="layout" path="M 0.00121 0.00023 L 0.19028 -0.22692 " pathEditMode="relative" rAng="0" ptsTypes="AA">
                                      <p:cBhvr>
                                        <p:cTn id="21" dur="2000" fill="hold"/>
                                        <p:tgtEl>
                                          <p:spTgt spid="60"/>
                                        </p:tgtEl>
                                        <p:attrNameLst>
                                          <p:attrName>ppt_x</p:attrName>
                                          <p:attrName>ppt_y</p:attrName>
                                        </p:attrNameLst>
                                      </p:cBhvr>
                                      <p:rCtr x="9444" y="-11358"/>
                                    </p:animMotion>
                                  </p:childTnLst>
                                </p:cTn>
                              </p:par>
                            </p:childTnLst>
                          </p:cTn>
                        </p:par>
                      </p:childTnLst>
                    </p:cTn>
                  </p:par>
                </p:childTnLst>
              </p:cTn>
              <p:nextCondLst>
                <p:cond evt="onClick" delay="0">
                  <p:tgtEl>
                    <p:spTgt spid="60"/>
                  </p:tgtEl>
                </p:cond>
              </p:nextCondLst>
            </p:seq>
            <p:seq concurrent="1" nextAc="seek">
              <p:cTn id="22" restart="whenNotActive" fill="hold" evtFilter="cancelBubble" nodeType="interactiveSeq">
                <p:stCondLst>
                  <p:cond evt="onClick" delay="0">
                    <p:tgtEl>
                      <p:spTgt spid="61"/>
                    </p:tgtEl>
                  </p:cond>
                </p:stCondLst>
                <p:endSync evt="end" delay="0">
                  <p:rtn val="all"/>
                </p:endSync>
                <p:childTnLst>
                  <p:par>
                    <p:cTn id="23" fill="hold">
                      <p:stCondLst>
                        <p:cond delay="0"/>
                      </p:stCondLst>
                      <p:childTnLst>
                        <p:par>
                          <p:cTn id="24" fill="hold">
                            <p:stCondLst>
                              <p:cond delay="0"/>
                            </p:stCondLst>
                            <p:childTnLst>
                              <p:par>
                                <p:cTn id="25" presetID="42" presetClass="path" presetSubtype="0" accel="50000" decel="50000" fill="hold" grpId="0" nodeType="clickEffect">
                                  <p:stCondLst>
                                    <p:cond delay="0"/>
                                  </p:stCondLst>
                                  <p:childTnLst>
                                    <p:animMotion origin="layout" path="M 0.00139 -0.01041 L 0.01858 -0.12861 " pathEditMode="relative" rAng="0" ptsTypes="AA">
                                      <p:cBhvr>
                                        <p:cTn id="26" dur="2000" fill="hold"/>
                                        <p:tgtEl>
                                          <p:spTgt spid="61"/>
                                        </p:tgtEl>
                                        <p:attrNameLst>
                                          <p:attrName>ppt_x</p:attrName>
                                          <p:attrName>ppt_y</p:attrName>
                                        </p:attrNameLst>
                                      </p:cBhvr>
                                      <p:rCtr x="851" y="-5922"/>
                                    </p:animMotion>
                                  </p:childTnLst>
                                </p:cTn>
                              </p:par>
                            </p:childTnLst>
                          </p:cTn>
                        </p:par>
                      </p:childTnLst>
                    </p:cTn>
                  </p:par>
                </p:childTnLst>
              </p:cTn>
              <p:nextCondLst>
                <p:cond evt="onClick" delay="0">
                  <p:tgtEl>
                    <p:spTgt spid="61"/>
                  </p:tgtEl>
                </p:cond>
              </p:nextCondLst>
            </p:seq>
            <p:seq concurrent="1" nextAc="seek">
              <p:cTn id="27" restart="whenNotActive" fill="hold" evtFilter="cancelBubble" nodeType="interactiveSeq">
                <p:stCondLst>
                  <p:cond evt="onClick" delay="0">
                    <p:tgtEl>
                      <p:spTgt spid="62"/>
                    </p:tgtEl>
                  </p:cond>
                </p:stCondLst>
                <p:endSync evt="end" delay="0">
                  <p:rtn val="all"/>
                </p:endSync>
                <p:childTnLst>
                  <p:par>
                    <p:cTn id="28" fill="hold">
                      <p:stCondLst>
                        <p:cond delay="0"/>
                      </p:stCondLst>
                      <p:childTnLst>
                        <p:par>
                          <p:cTn id="29" fill="hold">
                            <p:stCondLst>
                              <p:cond delay="0"/>
                            </p:stCondLst>
                            <p:childTnLst>
                              <p:par>
                                <p:cTn id="30" presetID="42" presetClass="path" presetSubtype="0" accel="50000" decel="50000" fill="hold" grpId="0" nodeType="clickEffect">
                                  <p:stCondLst>
                                    <p:cond delay="0"/>
                                  </p:stCondLst>
                                  <p:childTnLst>
                                    <p:animMotion origin="layout" path="M 5.55556E-7 2.96296E-6 L -0.06337 -0.12871 " pathEditMode="relative" rAng="0" ptsTypes="AA">
                                      <p:cBhvr>
                                        <p:cTn id="31" dur="2000" fill="hold"/>
                                        <p:tgtEl>
                                          <p:spTgt spid="62"/>
                                        </p:tgtEl>
                                        <p:attrNameLst>
                                          <p:attrName>ppt_x</p:attrName>
                                          <p:attrName>ppt_y</p:attrName>
                                        </p:attrNameLst>
                                      </p:cBhvr>
                                      <p:rCtr x="-3177" y="-6435"/>
                                    </p:animMotion>
                                  </p:childTnLst>
                                </p:cTn>
                              </p:par>
                            </p:childTnLst>
                          </p:cTn>
                        </p:par>
                      </p:childTnLst>
                    </p:cTn>
                  </p:par>
                </p:childTnLst>
              </p:cTn>
              <p:nextCondLst>
                <p:cond evt="onClick" delay="0">
                  <p:tgtEl>
                    <p:spTgt spid="62"/>
                  </p:tgtEl>
                </p:cond>
              </p:nextCondLst>
            </p:seq>
            <p:seq concurrent="1" nextAc="seek">
              <p:cTn id="32" restart="whenNotActive" fill="hold" evtFilter="cancelBubble" nodeType="interactiveSeq">
                <p:stCondLst>
                  <p:cond evt="onClick" delay="0">
                    <p:tgtEl>
                      <p:spTgt spid="63"/>
                    </p:tgtEl>
                  </p:cond>
                </p:stCondLst>
                <p:endSync evt="end" delay="0">
                  <p:rtn val="all"/>
                </p:endSync>
                <p:childTnLst>
                  <p:par>
                    <p:cTn id="33" fill="hold">
                      <p:stCondLst>
                        <p:cond delay="0"/>
                      </p:stCondLst>
                      <p:childTnLst>
                        <p:par>
                          <p:cTn id="34" fill="hold">
                            <p:stCondLst>
                              <p:cond delay="0"/>
                            </p:stCondLst>
                            <p:childTnLst>
                              <p:par>
                                <p:cTn id="35" presetID="42" presetClass="path" presetSubtype="0" accel="50000" decel="50000" fill="hold" grpId="0" nodeType="clickEffect">
                                  <p:stCondLst>
                                    <p:cond delay="0"/>
                                  </p:stCondLst>
                                  <p:childTnLst>
                                    <p:animMotion origin="layout" path="M 2.77778E-6 0 L -0.21233 -0.24792 " pathEditMode="relative" rAng="0" ptsTypes="AA">
                                      <p:cBhvr>
                                        <p:cTn id="36" dur="2000" fill="hold"/>
                                        <p:tgtEl>
                                          <p:spTgt spid="63"/>
                                        </p:tgtEl>
                                        <p:attrNameLst>
                                          <p:attrName>ppt_x</p:attrName>
                                          <p:attrName>ppt_y</p:attrName>
                                        </p:attrNameLst>
                                      </p:cBhvr>
                                      <p:rCtr x="-10625" y="-12407"/>
                                    </p:animMotion>
                                  </p:childTnLst>
                                </p:cTn>
                              </p:par>
                            </p:childTnLst>
                          </p:cTn>
                        </p:par>
                      </p:childTnLst>
                    </p:cTn>
                  </p:par>
                </p:childTnLst>
              </p:cTn>
              <p:nextCondLst>
                <p:cond evt="onClick" delay="0">
                  <p:tgtEl>
                    <p:spTgt spid="63"/>
                  </p:tgtEl>
                </p:cond>
              </p:nextCondLst>
            </p:seq>
            <p:seq concurrent="1" nextAc="seek">
              <p:cTn id="37" restart="whenNotActive" fill="hold" evtFilter="cancelBubble" nodeType="interactiveSeq">
                <p:stCondLst>
                  <p:cond evt="onClick" delay="0">
                    <p:tgtEl>
                      <p:spTgt spid="64"/>
                    </p:tgtEl>
                  </p:cond>
                </p:stCondLst>
                <p:endSync evt="end" delay="0">
                  <p:rtn val="all"/>
                </p:endSync>
                <p:childTnLst>
                  <p:par>
                    <p:cTn id="38" fill="hold">
                      <p:stCondLst>
                        <p:cond delay="0"/>
                      </p:stCondLst>
                      <p:childTnLst>
                        <p:par>
                          <p:cTn id="39" fill="hold">
                            <p:stCondLst>
                              <p:cond delay="0"/>
                            </p:stCondLst>
                            <p:childTnLst>
                              <p:par>
                                <p:cTn id="40" presetID="42" presetClass="path" presetSubtype="0" accel="50000" decel="50000" fill="hold" grpId="0" nodeType="clickEffect">
                                  <p:stCondLst>
                                    <p:cond delay="0"/>
                                  </p:stCondLst>
                                  <p:childTnLst>
                                    <p:animMotion origin="layout" path="M 2.77778E-6 -5.55112E-17 L 0.0243 -0.22917 " pathEditMode="relative" rAng="0" ptsTypes="AA">
                                      <p:cBhvr>
                                        <p:cTn id="41" dur="2000" fill="hold"/>
                                        <p:tgtEl>
                                          <p:spTgt spid="64"/>
                                        </p:tgtEl>
                                        <p:attrNameLst>
                                          <p:attrName>ppt_x</p:attrName>
                                          <p:attrName>ppt_y</p:attrName>
                                        </p:attrNameLst>
                                      </p:cBhvr>
                                      <p:rCtr x="1215" y="-11458"/>
                                    </p:animMotion>
                                  </p:childTnLst>
                                </p:cTn>
                              </p:par>
                            </p:childTnLst>
                          </p:cTn>
                        </p:par>
                      </p:childTnLst>
                    </p:cTn>
                  </p:par>
                </p:childTnLst>
              </p:cTn>
              <p:nextCondLst>
                <p:cond evt="onClick" delay="0">
                  <p:tgtEl>
                    <p:spTgt spid="64"/>
                  </p:tgtEl>
                </p:cond>
              </p:nextCondLst>
            </p:seq>
            <p:seq concurrent="1" nextAc="seek">
              <p:cTn id="42" restart="whenNotActive" fill="hold" evtFilter="cancelBubble" nodeType="interactiveSeq">
                <p:stCondLst>
                  <p:cond evt="onClick" delay="0">
                    <p:tgtEl>
                      <p:spTgt spid="65"/>
                    </p:tgtEl>
                  </p:cond>
                </p:stCondLst>
                <p:endSync evt="end" delay="0">
                  <p:rtn val="all"/>
                </p:endSync>
                <p:childTnLst>
                  <p:par>
                    <p:cTn id="43" fill="hold">
                      <p:stCondLst>
                        <p:cond delay="0"/>
                      </p:stCondLst>
                      <p:childTnLst>
                        <p:par>
                          <p:cTn id="44" fill="hold">
                            <p:stCondLst>
                              <p:cond delay="0"/>
                            </p:stCondLst>
                            <p:childTnLst>
                              <p:par>
                                <p:cTn id="45" presetID="42" presetClass="path" presetSubtype="0" accel="50000" decel="50000" fill="hold" grpId="0" nodeType="clickEffect">
                                  <p:stCondLst>
                                    <p:cond delay="0"/>
                                  </p:stCondLst>
                                  <p:childTnLst>
                                    <p:animMotion origin="layout" path="M -4.44444E-6 2.22222E-6 L 0.50261 -0.1507 " pathEditMode="relative" rAng="0" ptsTypes="AA">
                                      <p:cBhvr>
                                        <p:cTn id="46" dur="2000" fill="hold"/>
                                        <p:tgtEl>
                                          <p:spTgt spid="65"/>
                                        </p:tgtEl>
                                        <p:attrNameLst>
                                          <p:attrName>ppt_x</p:attrName>
                                          <p:attrName>ppt_y</p:attrName>
                                        </p:attrNameLst>
                                      </p:cBhvr>
                                      <p:rCtr x="25122" y="-7546"/>
                                    </p:animMotion>
                                  </p:childTnLst>
                                </p:cTn>
                              </p:par>
                            </p:childTnLst>
                          </p:cTn>
                        </p:par>
                      </p:childTnLst>
                    </p:cTn>
                  </p:par>
                </p:childTnLst>
              </p:cTn>
              <p:nextCondLst>
                <p:cond evt="onClick" delay="0">
                  <p:tgtEl>
                    <p:spTgt spid="65"/>
                  </p:tgtEl>
                </p:cond>
              </p:nextCondLst>
            </p:seq>
            <p:seq concurrent="1" nextAc="seek">
              <p:cTn id="47" restart="whenNotActive" fill="hold" evtFilter="cancelBubble" nodeType="interactiveSeq">
                <p:stCondLst>
                  <p:cond evt="onClick" delay="0">
                    <p:tgtEl>
                      <p:spTgt spid="66"/>
                    </p:tgtEl>
                  </p:cond>
                </p:stCondLst>
                <p:endSync evt="end" delay="0">
                  <p:rtn val="all"/>
                </p:endSync>
                <p:childTnLst>
                  <p:par>
                    <p:cTn id="48" fill="hold">
                      <p:stCondLst>
                        <p:cond delay="0"/>
                      </p:stCondLst>
                      <p:childTnLst>
                        <p:par>
                          <p:cTn id="49" fill="hold">
                            <p:stCondLst>
                              <p:cond delay="0"/>
                            </p:stCondLst>
                            <p:childTnLst>
                              <p:par>
                                <p:cTn id="50" presetID="42" presetClass="path" presetSubtype="0" accel="50000" decel="50000" fill="hold" grpId="0" nodeType="clickEffect">
                                  <p:stCondLst>
                                    <p:cond delay="0"/>
                                  </p:stCondLst>
                                  <p:childTnLst>
                                    <p:animMotion origin="layout" path="M 3.05556E-6 -5.55112E-17 L 0.48767 -0.22917 " pathEditMode="relative" rAng="0" ptsTypes="AA">
                                      <p:cBhvr>
                                        <p:cTn id="51" dur="2000" fill="hold"/>
                                        <p:tgtEl>
                                          <p:spTgt spid="66"/>
                                        </p:tgtEl>
                                        <p:attrNameLst>
                                          <p:attrName>ppt_x</p:attrName>
                                          <p:attrName>ppt_y</p:attrName>
                                        </p:attrNameLst>
                                      </p:cBhvr>
                                      <p:rCtr x="24375" y="-11458"/>
                                    </p:animMotion>
                                  </p:childTnLst>
                                </p:cTn>
                              </p:par>
                            </p:childTnLst>
                          </p:cTn>
                        </p:par>
                      </p:childTnLst>
                    </p:cTn>
                  </p:par>
                </p:childTnLst>
              </p:cTn>
              <p:nextCondLst>
                <p:cond evt="onClick" delay="0">
                  <p:tgtEl>
                    <p:spTgt spid="66"/>
                  </p:tgtEl>
                </p:cond>
              </p:nextCondLst>
            </p:seq>
            <p:seq concurrent="1" nextAc="seek">
              <p:cTn id="52" restart="whenNotActive" fill="hold" evtFilter="cancelBubble" nodeType="interactiveSeq">
                <p:stCondLst>
                  <p:cond evt="onClick" delay="0">
                    <p:tgtEl>
                      <p:spTgt spid="67"/>
                    </p:tgtEl>
                  </p:cond>
                </p:stCondLst>
                <p:endSync evt="end" delay="0">
                  <p:rtn val="all"/>
                </p:endSync>
                <p:childTnLst>
                  <p:par>
                    <p:cTn id="53" fill="hold">
                      <p:stCondLst>
                        <p:cond delay="0"/>
                      </p:stCondLst>
                      <p:childTnLst>
                        <p:par>
                          <p:cTn id="54" fill="hold">
                            <p:stCondLst>
                              <p:cond delay="0"/>
                            </p:stCondLst>
                            <p:childTnLst>
                              <p:par>
                                <p:cTn id="55" presetID="42" presetClass="path" presetSubtype="0" accel="50000" decel="50000" fill="hold" grpId="0" nodeType="clickEffect">
                                  <p:stCondLst>
                                    <p:cond delay="0"/>
                                  </p:stCondLst>
                                  <p:childTnLst>
                                    <p:animMotion origin="layout" path="M 1.11111E-6 2.59259E-6 L 0.21111 -0.13033 " pathEditMode="relative" rAng="0" ptsTypes="AA">
                                      <p:cBhvr>
                                        <p:cTn id="56" dur="2000" fill="hold"/>
                                        <p:tgtEl>
                                          <p:spTgt spid="67"/>
                                        </p:tgtEl>
                                        <p:attrNameLst>
                                          <p:attrName>ppt_x</p:attrName>
                                          <p:attrName>ppt_y</p:attrName>
                                        </p:attrNameLst>
                                      </p:cBhvr>
                                      <p:rCtr x="10556" y="-6528"/>
                                    </p:animMotion>
                                  </p:childTnLst>
                                </p:cTn>
                              </p:par>
                            </p:childTnLst>
                          </p:cTn>
                        </p:par>
                      </p:childTnLst>
                    </p:cTn>
                  </p:par>
                </p:childTnLst>
              </p:cTn>
              <p:nextCondLst>
                <p:cond evt="onClick" delay="0">
                  <p:tgtEl>
                    <p:spTgt spid="67"/>
                  </p:tgtEl>
                </p:cond>
              </p:nextCondLst>
            </p:seq>
            <p:seq concurrent="1" nextAc="seek">
              <p:cTn id="57" restart="whenNotActive" fill="hold" evtFilter="cancelBubble" nodeType="interactiveSeq">
                <p:stCondLst>
                  <p:cond evt="onClick" delay="0">
                    <p:tgtEl>
                      <p:spTgt spid="80"/>
                    </p:tgtEl>
                  </p:cond>
                </p:stCondLst>
                <p:endSync evt="end" delay="0">
                  <p:rtn val="all"/>
                </p:endSync>
                <p:childTnLst>
                  <p:par>
                    <p:cTn id="58" fill="hold">
                      <p:stCondLst>
                        <p:cond delay="0"/>
                      </p:stCondLst>
                      <p:childTnLst>
                        <p:par>
                          <p:cTn id="59" fill="hold">
                            <p:stCondLst>
                              <p:cond delay="0"/>
                            </p:stCondLst>
                            <p:childTnLst>
                              <p:par>
                                <p:cTn id="60" presetID="42" presetClass="path" presetSubtype="0" accel="50000" decel="50000" fill="hold" grpId="0" nodeType="clickEffect">
                                  <p:stCondLst>
                                    <p:cond delay="0"/>
                                  </p:stCondLst>
                                  <p:childTnLst>
                                    <p:animMotion origin="layout" path="M 0 -4.44444E-6 L -0.75816 -0.15949 " pathEditMode="relative" rAng="0" ptsTypes="AA">
                                      <p:cBhvr>
                                        <p:cTn id="61" dur="2000" fill="hold"/>
                                        <p:tgtEl>
                                          <p:spTgt spid="80"/>
                                        </p:tgtEl>
                                        <p:attrNameLst>
                                          <p:attrName>ppt_x</p:attrName>
                                          <p:attrName>ppt_y</p:attrName>
                                        </p:attrNameLst>
                                      </p:cBhvr>
                                      <p:rCtr x="-37917" y="-7986"/>
                                    </p:animMotion>
                                  </p:childTnLst>
                                </p:cTn>
                              </p:par>
                            </p:childTnLst>
                          </p:cTn>
                        </p:par>
                      </p:childTnLst>
                    </p:cTn>
                  </p:par>
                </p:childTnLst>
              </p:cTn>
              <p:nextCondLst>
                <p:cond evt="onClick" delay="0">
                  <p:tgtEl>
                    <p:spTgt spid="80"/>
                  </p:tgtEl>
                </p:cond>
              </p:nextCondLst>
            </p:seq>
            <p:seq concurrent="1" nextAc="seek">
              <p:cTn id="62" restart="whenNotActive" fill="hold" evtFilter="cancelBubble" nodeType="interactiveSeq">
                <p:stCondLst>
                  <p:cond evt="onClick" delay="0">
                    <p:tgtEl>
                      <p:spTgt spid="81"/>
                    </p:tgtEl>
                  </p:cond>
                </p:stCondLst>
                <p:endSync evt="end" delay="0">
                  <p:rtn val="all"/>
                </p:endSync>
                <p:childTnLst>
                  <p:par>
                    <p:cTn id="63" fill="hold">
                      <p:stCondLst>
                        <p:cond delay="0"/>
                      </p:stCondLst>
                      <p:childTnLst>
                        <p:par>
                          <p:cTn id="64" fill="hold">
                            <p:stCondLst>
                              <p:cond delay="0"/>
                            </p:stCondLst>
                            <p:childTnLst>
                              <p:par>
                                <p:cTn id="65" presetID="64" presetClass="path" presetSubtype="0" accel="50000" decel="50000" fill="hold" grpId="0" nodeType="clickEffect">
                                  <p:stCondLst>
                                    <p:cond delay="0"/>
                                  </p:stCondLst>
                                  <p:childTnLst>
                                    <p:animMotion origin="layout" path="M -2.77778E-6 -4.81481E-6 L -0.45069 -0.11296 " pathEditMode="relative" rAng="0" ptsTypes="AA">
                                      <p:cBhvr>
                                        <p:cTn id="66" dur="2000" fill="hold"/>
                                        <p:tgtEl>
                                          <p:spTgt spid="81"/>
                                        </p:tgtEl>
                                        <p:attrNameLst>
                                          <p:attrName>ppt_x</p:attrName>
                                          <p:attrName>ppt_y</p:attrName>
                                        </p:attrNameLst>
                                      </p:cBhvr>
                                      <p:rCtr x="-22535" y="-5648"/>
                                    </p:animMotion>
                                  </p:childTnLst>
                                </p:cTn>
                              </p:par>
                            </p:childTnLst>
                          </p:cTn>
                        </p:par>
                      </p:childTnLst>
                    </p:cTn>
                  </p:par>
                </p:childTnLst>
              </p:cTn>
              <p:nextCondLst>
                <p:cond evt="onClick" delay="0">
                  <p:tgtEl>
                    <p:spTgt spid="81"/>
                  </p:tgtEl>
                </p:cond>
              </p:nextCondLst>
            </p:seq>
            <p:seq concurrent="1" nextAc="seek">
              <p:cTn id="67" restart="whenNotActive" fill="hold" evtFilter="cancelBubble" nodeType="interactiveSeq">
                <p:stCondLst>
                  <p:cond evt="onClick" delay="0">
                    <p:tgtEl>
                      <p:spTgt spid="82"/>
                    </p:tgtEl>
                  </p:cond>
                </p:stCondLst>
                <p:endSync evt="end" delay="0">
                  <p:rtn val="all"/>
                </p:endSync>
                <p:childTnLst>
                  <p:par>
                    <p:cTn id="68" fill="hold">
                      <p:stCondLst>
                        <p:cond delay="0"/>
                      </p:stCondLst>
                      <p:childTnLst>
                        <p:par>
                          <p:cTn id="69" fill="hold">
                            <p:stCondLst>
                              <p:cond delay="0"/>
                            </p:stCondLst>
                            <p:childTnLst>
                              <p:par>
                                <p:cTn id="70" presetID="64" presetClass="path" presetSubtype="0" accel="50000" decel="50000" fill="hold" grpId="0" nodeType="clickEffect">
                                  <p:stCondLst>
                                    <p:cond delay="0"/>
                                  </p:stCondLst>
                                  <p:childTnLst>
                                    <p:animMotion origin="layout" path="M -4.44444E-6 -3.7037E-6 L -0.20885 -0.11435 " pathEditMode="relative" rAng="0" ptsTypes="AA">
                                      <p:cBhvr>
                                        <p:cTn id="71" dur="2000" fill="hold"/>
                                        <p:tgtEl>
                                          <p:spTgt spid="82"/>
                                        </p:tgtEl>
                                        <p:attrNameLst>
                                          <p:attrName>ppt_x</p:attrName>
                                          <p:attrName>ppt_y</p:attrName>
                                        </p:attrNameLst>
                                      </p:cBhvr>
                                      <p:rCtr x="-10451" y="-5718"/>
                                    </p:animMotion>
                                  </p:childTnLst>
                                </p:cTn>
                              </p:par>
                            </p:childTnLst>
                          </p:cTn>
                        </p:par>
                      </p:childTnLst>
                    </p:cTn>
                  </p:par>
                </p:childTnLst>
              </p:cTn>
              <p:nextCondLst>
                <p:cond evt="onClick" delay="0">
                  <p:tgtEl>
                    <p:spTgt spid="82"/>
                  </p:tgtEl>
                </p:cond>
              </p:nextCondLst>
            </p:seq>
            <p:seq concurrent="1" nextAc="seek">
              <p:cTn id="72" restart="whenNotActive" fill="hold" evtFilter="cancelBubble" nodeType="interactiveSeq">
                <p:stCondLst>
                  <p:cond evt="onClick" delay="0">
                    <p:tgtEl>
                      <p:spTgt spid="83"/>
                    </p:tgtEl>
                  </p:cond>
                </p:stCondLst>
                <p:endSync evt="end" delay="0">
                  <p:rtn val="all"/>
                </p:endSync>
                <p:childTnLst>
                  <p:par>
                    <p:cTn id="73" fill="hold">
                      <p:stCondLst>
                        <p:cond delay="0"/>
                      </p:stCondLst>
                      <p:childTnLst>
                        <p:par>
                          <p:cTn id="74" fill="hold">
                            <p:stCondLst>
                              <p:cond delay="0"/>
                            </p:stCondLst>
                            <p:childTnLst>
                              <p:par>
                                <p:cTn id="75" presetID="64" presetClass="path" presetSubtype="0" accel="50000" decel="50000" fill="hold" grpId="0" nodeType="clickEffect">
                                  <p:stCondLst>
                                    <p:cond delay="0"/>
                                  </p:stCondLst>
                                  <p:childTnLst>
                                    <p:animMotion origin="layout" path="M 4.44444E-6 -2.22222E-6 L -0.06007 -0.16852 " pathEditMode="relative" rAng="0" ptsTypes="AA">
                                      <p:cBhvr>
                                        <p:cTn id="76" dur="2000" fill="hold"/>
                                        <p:tgtEl>
                                          <p:spTgt spid="83"/>
                                        </p:tgtEl>
                                        <p:attrNameLst>
                                          <p:attrName>ppt_x</p:attrName>
                                          <p:attrName>ppt_y</p:attrName>
                                        </p:attrNameLst>
                                      </p:cBhvr>
                                      <p:rCtr x="-3003" y="-8426"/>
                                    </p:animMotion>
                                  </p:childTnLst>
                                </p:cTn>
                              </p:par>
                            </p:childTnLst>
                          </p:cTn>
                        </p:par>
                      </p:childTnLst>
                    </p:cTn>
                  </p:par>
                </p:childTnLst>
              </p:cTn>
              <p:nextCondLst>
                <p:cond evt="onClick" delay="0">
                  <p:tgtEl>
                    <p:spTgt spid="83"/>
                  </p:tgtEl>
                </p:cond>
              </p:nextCondLst>
            </p:seq>
            <p:seq concurrent="1" nextAc="seek">
              <p:cTn id="77" restart="whenNotActive" fill="hold" evtFilter="cancelBubble" nodeType="interactiveSeq">
                <p:stCondLst>
                  <p:cond evt="onClick" delay="0">
                    <p:tgtEl>
                      <p:spTgt spid="84"/>
                    </p:tgtEl>
                  </p:cond>
                </p:stCondLst>
                <p:endSync evt="end" delay="0">
                  <p:rtn val="all"/>
                </p:endSync>
                <p:childTnLst>
                  <p:par>
                    <p:cTn id="78" fill="hold">
                      <p:stCondLst>
                        <p:cond delay="0"/>
                      </p:stCondLst>
                      <p:childTnLst>
                        <p:par>
                          <p:cTn id="79" fill="hold">
                            <p:stCondLst>
                              <p:cond delay="0"/>
                            </p:stCondLst>
                            <p:childTnLst>
                              <p:par>
                                <p:cTn id="80" presetID="42" presetClass="path" presetSubtype="0" accel="50000" decel="50000" fill="hold" grpId="0" nodeType="clickEffect">
                                  <p:stCondLst>
                                    <p:cond delay="0"/>
                                  </p:stCondLst>
                                  <p:childTnLst>
                                    <p:animMotion origin="layout" path="M -2.77778E-6 -4.44444E-6 L 0.33091 -0.15949 " pathEditMode="relative" rAng="0" ptsTypes="AA">
                                      <p:cBhvr>
                                        <p:cTn id="81" dur="2000" fill="hold"/>
                                        <p:tgtEl>
                                          <p:spTgt spid="84"/>
                                        </p:tgtEl>
                                        <p:attrNameLst>
                                          <p:attrName>ppt_x</p:attrName>
                                          <p:attrName>ppt_y</p:attrName>
                                        </p:attrNameLst>
                                      </p:cBhvr>
                                      <p:rCtr x="16545" y="-7986"/>
                                    </p:animMotion>
                                  </p:childTnLst>
                                </p:cTn>
                              </p:par>
                            </p:childTnLst>
                          </p:cTn>
                        </p:par>
                      </p:childTnLst>
                    </p:cTn>
                  </p:par>
                </p:childTnLst>
              </p:cTn>
              <p:nextCondLst>
                <p:cond evt="onClick" delay="0">
                  <p:tgtEl>
                    <p:spTgt spid="84"/>
                  </p:tgtEl>
                </p:cond>
              </p:nextCondLst>
            </p:seq>
            <p:seq concurrent="1" nextAc="seek">
              <p:cTn id="82" restart="whenNotActive" fill="hold" evtFilter="cancelBubble" nodeType="interactiveSeq">
                <p:stCondLst>
                  <p:cond evt="onClick" delay="0">
                    <p:tgtEl>
                      <p:spTgt spid="85"/>
                    </p:tgtEl>
                  </p:cond>
                </p:stCondLst>
                <p:endSync evt="end" delay="0">
                  <p:rtn val="all"/>
                </p:endSync>
                <p:childTnLst>
                  <p:par>
                    <p:cTn id="83" fill="hold">
                      <p:stCondLst>
                        <p:cond delay="0"/>
                      </p:stCondLst>
                      <p:childTnLst>
                        <p:par>
                          <p:cTn id="84" fill="hold">
                            <p:stCondLst>
                              <p:cond delay="0"/>
                            </p:stCondLst>
                            <p:childTnLst>
                              <p:par>
                                <p:cTn id="85" presetID="64" presetClass="path" presetSubtype="0" accel="50000" decel="50000" fill="hold" grpId="0" nodeType="clickEffect">
                                  <p:stCondLst>
                                    <p:cond delay="0"/>
                                  </p:stCondLst>
                                  <p:childTnLst>
                                    <p:animMotion origin="layout" path="M 5.55556E-7 0.01064 L -0.05868 -0.16887 " pathEditMode="relative" rAng="0" ptsTypes="AA">
                                      <p:cBhvr>
                                        <p:cTn id="86" dur="2000" fill="hold"/>
                                        <p:tgtEl>
                                          <p:spTgt spid="85"/>
                                        </p:tgtEl>
                                        <p:attrNameLst>
                                          <p:attrName>ppt_x</p:attrName>
                                          <p:attrName>ppt_y</p:attrName>
                                        </p:attrNameLst>
                                      </p:cBhvr>
                                      <p:rCtr x="-2934" y="-8975"/>
                                    </p:animMotion>
                                  </p:childTnLst>
                                </p:cTn>
                              </p:par>
                            </p:childTnLst>
                          </p:cTn>
                        </p:par>
                      </p:childTnLst>
                    </p:cTn>
                  </p:par>
                </p:childTnLst>
              </p:cTn>
              <p:nextCondLst>
                <p:cond evt="onClick" delay="0">
                  <p:tgtEl>
                    <p:spTgt spid="85"/>
                  </p:tgtEl>
                </p:cond>
              </p:nextCondLst>
            </p:seq>
            <p:seq concurrent="1" nextAc="seek">
              <p:cTn id="87" restart="whenNotActive" fill="hold" evtFilter="cancelBubble" nodeType="interactiveSeq">
                <p:stCondLst>
                  <p:cond evt="onClick" delay="0">
                    <p:tgtEl>
                      <p:spTgt spid="86"/>
                    </p:tgtEl>
                  </p:cond>
                </p:stCondLst>
                <p:endSync evt="end" delay="0">
                  <p:rtn val="all"/>
                </p:endSync>
                <p:childTnLst>
                  <p:par>
                    <p:cTn id="88" fill="hold">
                      <p:stCondLst>
                        <p:cond delay="0"/>
                      </p:stCondLst>
                      <p:childTnLst>
                        <p:par>
                          <p:cTn id="89" fill="hold">
                            <p:stCondLst>
                              <p:cond delay="0"/>
                            </p:stCondLst>
                            <p:childTnLst>
                              <p:par>
                                <p:cTn id="90" presetID="64" presetClass="path" presetSubtype="0" accel="50000" decel="50000" fill="hold" grpId="0" nodeType="clickEffect">
                                  <p:stCondLst>
                                    <p:cond delay="0"/>
                                  </p:stCondLst>
                                  <p:childTnLst>
                                    <p:animMotion origin="layout" path="M 2.22222E-6 -4.44444E-6 L -0.20382 -0.11134 " pathEditMode="relative" rAng="0" ptsTypes="AA">
                                      <p:cBhvr>
                                        <p:cTn id="91" dur="2000" fill="hold"/>
                                        <p:tgtEl>
                                          <p:spTgt spid="86"/>
                                        </p:tgtEl>
                                        <p:attrNameLst>
                                          <p:attrName>ppt_x</p:attrName>
                                          <p:attrName>ppt_y</p:attrName>
                                        </p:attrNameLst>
                                      </p:cBhvr>
                                      <p:rCtr x="-10191" y="-5579"/>
                                    </p:animMotion>
                                  </p:childTnLst>
                                </p:cTn>
                              </p:par>
                            </p:childTnLst>
                          </p:cTn>
                        </p:par>
                      </p:childTnLst>
                    </p:cTn>
                  </p:par>
                </p:childTnLst>
              </p:cTn>
              <p:nextCondLst>
                <p:cond evt="onClick" delay="0">
                  <p:tgtEl>
                    <p:spTgt spid="86"/>
                  </p:tgtEl>
                </p:cond>
              </p:nextCondLst>
            </p:seq>
            <p:seq concurrent="1" nextAc="seek">
              <p:cTn id="92" restart="whenNotActive" fill="hold" evtFilter="cancelBubble" nodeType="interactiveSeq">
                <p:stCondLst>
                  <p:cond evt="onClick" delay="0">
                    <p:tgtEl>
                      <p:spTgt spid="87"/>
                    </p:tgtEl>
                  </p:cond>
                </p:stCondLst>
                <p:endSync evt="end" delay="0">
                  <p:rtn val="all"/>
                </p:endSync>
                <p:childTnLst>
                  <p:par>
                    <p:cTn id="93" fill="hold">
                      <p:stCondLst>
                        <p:cond delay="0"/>
                      </p:stCondLst>
                      <p:childTnLst>
                        <p:par>
                          <p:cTn id="94" fill="hold">
                            <p:stCondLst>
                              <p:cond delay="0"/>
                            </p:stCondLst>
                            <p:childTnLst>
                              <p:par>
                                <p:cTn id="95" presetID="64" presetClass="path" presetSubtype="0" accel="50000" decel="50000" fill="hold" grpId="0" nodeType="clickEffect">
                                  <p:stCondLst>
                                    <p:cond delay="0"/>
                                  </p:stCondLst>
                                  <p:childTnLst>
                                    <p:animMotion origin="layout" path="M 5.55556E-7 4.81481E-6 L 0.4941 -0.11459 " pathEditMode="relative" rAng="0" ptsTypes="AA">
                                      <p:cBhvr>
                                        <p:cTn id="96" dur="2000" fill="hold"/>
                                        <p:tgtEl>
                                          <p:spTgt spid="87"/>
                                        </p:tgtEl>
                                        <p:attrNameLst>
                                          <p:attrName>ppt_x</p:attrName>
                                          <p:attrName>ppt_y</p:attrName>
                                        </p:attrNameLst>
                                      </p:cBhvr>
                                      <p:rCtr x="24705" y="-5741"/>
                                    </p:animMotion>
                                  </p:childTnLst>
                                </p:cTn>
                              </p:par>
                            </p:childTnLst>
                          </p:cTn>
                        </p:par>
                      </p:childTnLst>
                    </p:cTn>
                  </p:par>
                </p:childTnLst>
              </p:cTn>
              <p:nextCondLst>
                <p:cond evt="onClick" delay="0">
                  <p:tgtEl>
                    <p:spTgt spid="87"/>
                  </p:tgtEl>
                </p:cond>
              </p:nextCondLst>
            </p:seq>
            <p:seq concurrent="1" nextAc="seek">
              <p:cTn id="97" restart="whenNotActive" fill="hold" evtFilter="cancelBubble" nodeType="interactiveSeq">
                <p:stCondLst>
                  <p:cond evt="onClick" delay="0">
                    <p:tgtEl>
                      <p:spTgt spid="88"/>
                    </p:tgtEl>
                  </p:cond>
                </p:stCondLst>
                <p:endSync evt="end" delay="0">
                  <p:rtn val="all"/>
                </p:endSync>
                <p:childTnLst>
                  <p:par>
                    <p:cTn id="98" fill="hold">
                      <p:stCondLst>
                        <p:cond delay="0"/>
                      </p:stCondLst>
                      <p:childTnLst>
                        <p:par>
                          <p:cTn id="99" fill="hold">
                            <p:stCondLst>
                              <p:cond delay="0"/>
                            </p:stCondLst>
                            <p:childTnLst>
                              <p:par>
                                <p:cTn id="100" presetID="42" presetClass="path" presetSubtype="0" accel="50000" decel="50000" fill="hold" grpId="0" nodeType="clickEffect">
                                  <p:stCondLst>
                                    <p:cond delay="0"/>
                                  </p:stCondLst>
                                  <p:childTnLst>
                                    <p:animMotion origin="layout" path="M -4.72222E-6 -2.22222E-6 L 0.49671 -0.16852 " pathEditMode="relative" rAng="0" ptsTypes="AA">
                                      <p:cBhvr>
                                        <p:cTn id="101" dur="2000" fill="hold"/>
                                        <p:tgtEl>
                                          <p:spTgt spid="88"/>
                                        </p:tgtEl>
                                        <p:attrNameLst>
                                          <p:attrName>ppt_x</p:attrName>
                                          <p:attrName>ppt_y</p:attrName>
                                        </p:attrNameLst>
                                      </p:cBhvr>
                                      <p:rCtr x="24826" y="-8426"/>
                                    </p:animMotion>
                                  </p:childTnLst>
                                </p:cTn>
                              </p:par>
                            </p:childTnLst>
                          </p:cTn>
                        </p:par>
                      </p:childTnLst>
                    </p:cTn>
                  </p:par>
                </p:childTnLst>
              </p:cTn>
              <p:nextCondLst>
                <p:cond evt="onClick" delay="0">
                  <p:tgtEl>
                    <p:spTgt spid="88"/>
                  </p:tgtEl>
                </p:cond>
              </p:nextCondLst>
            </p:seq>
            <p:seq concurrent="1" nextAc="seek">
              <p:cTn id="102" restart="whenNotActive" fill="hold" evtFilter="cancelBubble" nodeType="interactiveSeq">
                <p:stCondLst>
                  <p:cond evt="onClick" delay="0">
                    <p:tgtEl>
                      <p:spTgt spid="89"/>
                    </p:tgtEl>
                  </p:cond>
                </p:stCondLst>
                <p:endSync evt="end" delay="0">
                  <p:rtn val="all"/>
                </p:endSync>
                <p:childTnLst>
                  <p:par>
                    <p:cTn id="103" fill="hold">
                      <p:stCondLst>
                        <p:cond delay="0"/>
                      </p:stCondLst>
                      <p:childTnLst>
                        <p:par>
                          <p:cTn id="104" fill="hold">
                            <p:stCondLst>
                              <p:cond delay="0"/>
                            </p:stCondLst>
                            <p:childTnLst>
                              <p:par>
                                <p:cTn id="105" presetID="64" presetClass="path" presetSubtype="0" accel="50000" decel="50000" fill="hold" grpId="0" nodeType="clickEffect">
                                  <p:stCondLst>
                                    <p:cond delay="0"/>
                                  </p:stCondLst>
                                  <p:childTnLst>
                                    <p:animMotion origin="layout" path="M -2.22222E-6 -3.7037E-6 L 0.50365 -0.125 " pathEditMode="relative" rAng="0" ptsTypes="AA">
                                      <p:cBhvr>
                                        <p:cTn id="106" dur="2000" fill="hold"/>
                                        <p:tgtEl>
                                          <p:spTgt spid="89"/>
                                        </p:tgtEl>
                                        <p:attrNameLst>
                                          <p:attrName>ppt_x</p:attrName>
                                          <p:attrName>ppt_y</p:attrName>
                                        </p:attrNameLst>
                                      </p:cBhvr>
                                      <p:rCtr x="25174" y="-6250"/>
                                    </p:animMotion>
                                  </p:childTnLst>
                                </p:cTn>
                              </p:par>
                            </p:childTnLst>
                          </p:cTn>
                        </p:par>
                      </p:childTnLst>
                    </p:cTn>
                  </p:par>
                </p:childTnLst>
              </p:cTn>
              <p:nextCondLst>
                <p:cond evt="onClick" delay="0">
                  <p:tgtEl>
                    <p:spTgt spid="89"/>
                  </p:tgtEl>
                </p:cond>
              </p:nextCondLst>
            </p:seq>
            <p:seq concurrent="1" nextAc="seek">
              <p:cTn id="107" restart="whenNotActive" fill="hold" evtFilter="cancelBubble" nodeType="interactiveSeq">
                <p:stCondLst>
                  <p:cond evt="onClick" delay="0">
                    <p:tgtEl>
                      <p:spTgt spid="90"/>
                    </p:tgtEl>
                  </p:cond>
                </p:stCondLst>
                <p:endSync evt="end" delay="0">
                  <p:rtn val="all"/>
                </p:endSync>
                <p:childTnLst>
                  <p:par>
                    <p:cTn id="108" fill="hold">
                      <p:stCondLst>
                        <p:cond delay="0"/>
                      </p:stCondLst>
                      <p:childTnLst>
                        <p:par>
                          <p:cTn id="109" fill="hold">
                            <p:stCondLst>
                              <p:cond delay="0"/>
                            </p:stCondLst>
                            <p:childTnLst>
                              <p:par>
                                <p:cTn id="110" presetID="64" presetClass="path" presetSubtype="0" accel="50000" decel="50000" fill="hold" grpId="0" nodeType="clickEffect">
                                  <p:stCondLst>
                                    <p:cond delay="0"/>
                                  </p:stCondLst>
                                  <p:childTnLst>
                                    <p:animMotion origin="layout" path="M -4.44444E-6 3.33333E-6 L 0.19775 -0.16922 " pathEditMode="relative" rAng="0" ptsTypes="AA">
                                      <p:cBhvr>
                                        <p:cTn id="111" dur="2000" fill="hold"/>
                                        <p:tgtEl>
                                          <p:spTgt spid="90"/>
                                        </p:tgtEl>
                                        <p:attrNameLst>
                                          <p:attrName>ppt_x</p:attrName>
                                          <p:attrName>ppt_y</p:attrName>
                                        </p:attrNameLst>
                                      </p:cBhvr>
                                      <p:rCtr x="9878" y="-8472"/>
                                    </p:animMotion>
                                  </p:childTnLst>
                                </p:cTn>
                              </p:par>
                            </p:childTnLst>
                          </p:cTn>
                        </p:par>
                      </p:childTnLst>
                    </p:cTn>
                  </p:par>
                </p:childTnLst>
              </p:cTn>
              <p:nextCondLst>
                <p:cond evt="onClick" delay="0">
                  <p:tgtEl>
                    <p:spTgt spid="90"/>
                  </p:tgtEl>
                </p:cond>
              </p:nextCondLst>
            </p:seq>
          </p:childTnLst>
        </p:cTn>
      </p:par>
    </p:tnLst>
    <p:bldLst>
      <p:bldP spid="57" grpId="0"/>
      <p:bldP spid="58" grpId="0"/>
      <p:bldP spid="59" grpId="0"/>
      <p:bldP spid="60" grpId="0"/>
      <p:bldP spid="61" grpId="0"/>
      <p:bldP spid="62" grpId="0"/>
      <p:bldP spid="63" grpId="0"/>
      <p:bldP spid="64" grpId="0"/>
      <p:bldP spid="65" grpId="0"/>
      <p:bldP spid="66" grpId="0"/>
      <p:bldP spid="67" grpId="0"/>
      <p:bldP spid="80" grpId="0"/>
      <p:bldP spid="81" grpId="0"/>
      <p:bldP spid="82" grpId="0"/>
      <p:bldP spid="83" grpId="0"/>
      <p:bldP spid="84" grpId="0"/>
      <p:bldP spid="85" grpId="0"/>
      <p:bldP spid="86" grpId="0"/>
      <p:bldP spid="87" grpId="0"/>
      <p:bldP spid="88" grpId="0"/>
      <p:bldP spid="89" grpId="0"/>
      <p:bldP spid="90" grpId="0"/>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lačítko akce: Vlastní 6">
            <a:hlinkClick r:id="" action="ppaction://noaction" highlightClick="1"/>
          </p:cNvPr>
          <p:cNvSpPr/>
          <p:nvPr/>
        </p:nvSpPr>
        <p:spPr>
          <a:xfrm>
            <a:off x="0" y="11248"/>
            <a:ext cx="9144000" cy="6858000"/>
          </a:xfrm>
          <a:prstGeom prst="actionButtonBlank">
            <a:avLst/>
          </a:prstGeom>
          <a:blipFill>
            <a:blip r:embed="rId2"/>
            <a:tile tx="0" ty="0" sx="100000" sy="100000" flip="none" algn="tl"/>
          </a:blip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cs-CZ"/>
          </a:p>
        </p:txBody>
      </p:sp>
      <p:grpSp>
        <p:nvGrpSpPr>
          <p:cNvPr id="3" name="Skupina 2"/>
          <p:cNvGrpSpPr/>
          <p:nvPr/>
        </p:nvGrpSpPr>
        <p:grpSpPr>
          <a:xfrm>
            <a:off x="683568" y="1052736"/>
            <a:ext cx="7488832" cy="288032"/>
            <a:chOff x="683568" y="1052736"/>
            <a:chExt cx="7488832" cy="288032"/>
          </a:xfrm>
        </p:grpSpPr>
        <p:cxnSp>
          <p:nvCxnSpPr>
            <p:cNvPr id="5" name="Přímá spojnice 4"/>
            <p:cNvCxnSpPr/>
            <p:nvPr/>
          </p:nvCxnSpPr>
          <p:spPr>
            <a:xfrm>
              <a:off x="683568" y="1196752"/>
              <a:ext cx="7488832" cy="0"/>
            </a:xfrm>
            <a:prstGeom prst="line">
              <a:avLst/>
            </a:prstGeom>
            <a:ln>
              <a:solidFill>
                <a:schemeClr val="tx1"/>
              </a:solidFill>
            </a:ln>
          </p:spPr>
          <p:style>
            <a:lnRef idx="3">
              <a:schemeClr val="accent2"/>
            </a:lnRef>
            <a:fillRef idx="0">
              <a:schemeClr val="accent2"/>
            </a:fillRef>
            <a:effectRef idx="2">
              <a:schemeClr val="accent2"/>
            </a:effectRef>
            <a:fontRef idx="minor">
              <a:schemeClr val="tx1"/>
            </a:fontRef>
          </p:style>
        </p:cxnSp>
        <p:cxnSp>
          <p:nvCxnSpPr>
            <p:cNvPr id="10" name="Přímá spojnice 9"/>
            <p:cNvCxnSpPr/>
            <p:nvPr/>
          </p:nvCxnSpPr>
          <p:spPr>
            <a:xfrm>
              <a:off x="683568" y="1052736"/>
              <a:ext cx="0" cy="288032"/>
            </a:xfrm>
            <a:prstGeom prst="line">
              <a:avLst/>
            </a:prstGeom>
            <a:ln>
              <a:solidFill>
                <a:schemeClr val="tx1"/>
              </a:solidFill>
            </a:ln>
          </p:spPr>
          <p:style>
            <a:lnRef idx="3">
              <a:schemeClr val="dk1"/>
            </a:lnRef>
            <a:fillRef idx="0">
              <a:schemeClr val="dk1"/>
            </a:fillRef>
            <a:effectRef idx="2">
              <a:schemeClr val="dk1"/>
            </a:effectRef>
            <a:fontRef idx="minor">
              <a:schemeClr val="tx1"/>
            </a:fontRef>
          </p:style>
        </p:cxnSp>
        <p:cxnSp>
          <p:nvCxnSpPr>
            <p:cNvPr id="19" name="Přímá spojnice 18"/>
            <p:cNvCxnSpPr/>
            <p:nvPr/>
          </p:nvCxnSpPr>
          <p:spPr>
            <a:xfrm>
              <a:off x="1547664" y="1052736"/>
              <a:ext cx="0" cy="288032"/>
            </a:xfrm>
            <a:prstGeom prst="line">
              <a:avLst/>
            </a:prstGeom>
            <a:ln>
              <a:solidFill>
                <a:schemeClr val="tx1"/>
              </a:solidFill>
            </a:ln>
          </p:spPr>
          <p:style>
            <a:lnRef idx="3">
              <a:schemeClr val="dk1"/>
            </a:lnRef>
            <a:fillRef idx="0">
              <a:schemeClr val="dk1"/>
            </a:fillRef>
            <a:effectRef idx="2">
              <a:schemeClr val="dk1"/>
            </a:effectRef>
            <a:fontRef idx="minor">
              <a:schemeClr val="tx1"/>
            </a:fontRef>
          </p:style>
        </p:cxnSp>
        <p:cxnSp>
          <p:nvCxnSpPr>
            <p:cNvPr id="21" name="Přímá spojnice 20"/>
            <p:cNvCxnSpPr/>
            <p:nvPr/>
          </p:nvCxnSpPr>
          <p:spPr>
            <a:xfrm>
              <a:off x="2339752" y="1052736"/>
              <a:ext cx="0" cy="288032"/>
            </a:xfrm>
            <a:prstGeom prst="line">
              <a:avLst/>
            </a:prstGeom>
            <a:ln>
              <a:solidFill>
                <a:schemeClr val="tx1"/>
              </a:solidFill>
            </a:ln>
          </p:spPr>
          <p:style>
            <a:lnRef idx="3">
              <a:schemeClr val="dk1"/>
            </a:lnRef>
            <a:fillRef idx="0">
              <a:schemeClr val="dk1"/>
            </a:fillRef>
            <a:effectRef idx="2">
              <a:schemeClr val="dk1"/>
            </a:effectRef>
            <a:fontRef idx="minor">
              <a:schemeClr val="tx1"/>
            </a:fontRef>
          </p:style>
        </p:cxnSp>
        <p:cxnSp>
          <p:nvCxnSpPr>
            <p:cNvPr id="25" name="Přímá spojnice 24"/>
            <p:cNvCxnSpPr/>
            <p:nvPr/>
          </p:nvCxnSpPr>
          <p:spPr>
            <a:xfrm>
              <a:off x="3059832" y="1052736"/>
              <a:ext cx="0" cy="288032"/>
            </a:xfrm>
            <a:prstGeom prst="line">
              <a:avLst/>
            </a:prstGeom>
            <a:ln>
              <a:solidFill>
                <a:schemeClr val="tx1"/>
              </a:solidFill>
            </a:ln>
          </p:spPr>
          <p:style>
            <a:lnRef idx="3">
              <a:schemeClr val="dk1"/>
            </a:lnRef>
            <a:fillRef idx="0">
              <a:schemeClr val="dk1"/>
            </a:fillRef>
            <a:effectRef idx="2">
              <a:schemeClr val="dk1"/>
            </a:effectRef>
            <a:fontRef idx="minor">
              <a:schemeClr val="tx1"/>
            </a:fontRef>
          </p:style>
        </p:cxnSp>
        <p:cxnSp>
          <p:nvCxnSpPr>
            <p:cNvPr id="27" name="Přímá spojnice 26"/>
            <p:cNvCxnSpPr/>
            <p:nvPr/>
          </p:nvCxnSpPr>
          <p:spPr>
            <a:xfrm>
              <a:off x="3779912" y="1052736"/>
              <a:ext cx="0" cy="288032"/>
            </a:xfrm>
            <a:prstGeom prst="line">
              <a:avLst/>
            </a:prstGeom>
            <a:ln>
              <a:solidFill>
                <a:schemeClr val="tx1"/>
              </a:solidFill>
            </a:ln>
          </p:spPr>
          <p:style>
            <a:lnRef idx="3">
              <a:schemeClr val="dk1"/>
            </a:lnRef>
            <a:fillRef idx="0">
              <a:schemeClr val="dk1"/>
            </a:fillRef>
            <a:effectRef idx="2">
              <a:schemeClr val="dk1"/>
            </a:effectRef>
            <a:fontRef idx="minor">
              <a:schemeClr val="tx1"/>
            </a:fontRef>
          </p:style>
        </p:cxnSp>
        <p:cxnSp>
          <p:nvCxnSpPr>
            <p:cNvPr id="29" name="Přímá spojnice 28"/>
            <p:cNvCxnSpPr/>
            <p:nvPr/>
          </p:nvCxnSpPr>
          <p:spPr>
            <a:xfrm>
              <a:off x="4427984" y="1052736"/>
              <a:ext cx="0" cy="288032"/>
            </a:xfrm>
            <a:prstGeom prst="line">
              <a:avLst/>
            </a:prstGeom>
            <a:ln>
              <a:solidFill>
                <a:schemeClr val="tx1"/>
              </a:solidFill>
            </a:ln>
          </p:spPr>
          <p:style>
            <a:lnRef idx="3">
              <a:schemeClr val="dk1"/>
            </a:lnRef>
            <a:fillRef idx="0">
              <a:schemeClr val="dk1"/>
            </a:fillRef>
            <a:effectRef idx="2">
              <a:schemeClr val="dk1"/>
            </a:effectRef>
            <a:fontRef idx="minor">
              <a:schemeClr val="tx1"/>
            </a:fontRef>
          </p:style>
        </p:cxnSp>
        <p:cxnSp>
          <p:nvCxnSpPr>
            <p:cNvPr id="32" name="Přímá spojnice 31"/>
            <p:cNvCxnSpPr/>
            <p:nvPr/>
          </p:nvCxnSpPr>
          <p:spPr>
            <a:xfrm>
              <a:off x="5148064" y="1052736"/>
              <a:ext cx="0" cy="288032"/>
            </a:xfrm>
            <a:prstGeom prst="line">
              <a:avLst/>
            </a:prstGeom>
            <a:ln>
              <a:solidFill>
                <a:schemeClr val="tx1"/>
              </a:solidFill>
            </a:ln>
          </p:spPr>
          <p:style>
            <a:lnRef idx="3">
              <a:schemeClr val="dk1"/>
            </a:lnRef>
            <a:fillRef idx="0">
              <a:schemeClr val="dk1"/>
            </a:fillRef>
            <a:effectRef idx="2">
              <a:schemeClr val="dk1"/>
            </a:effectRef>
            <a:fontRef idx="minor">
              <a:schemeClr val="tx1"/>
            </a:fontRef>
          </p:style>
        </p:cxnSp>
        <p:cxnSp>
          <p:nvCxnSpPr>
            <p:cNvPr id="38" name="Přímá spojnice 37"/>
            <p:cNvCxnSpPr/>
            <p:nvPr/>
          </p:nvCxnSpPr>
          <p:spPr>
            <a:xfrm>
              <a:off x="5940152" y="1052736"/>
              <a:ext cx="0" cy="288032"/>
            </a:xfrm>
            <a:prstGeom prst="line">
              <a:avLst/>
            </a:prstGeom>
            <a:ln>
              <a:solidFill>
                <a:schemeClr val="tx1"/>
              </a:solidFill>
            </a:ln>
          </p:spPr>
          <p:style>
            <a:lnRef idx="3">
              <a:schemeClr val="dk1"/>
            </a:lnRef>
            <a:fillRef idx="0">
              <a:schemeClr val="dk1"/>
            </a:fillRef>
            <a:effectRef idx="2">
              <a:schemeClr val="dk1"/>
            </a:effectRef>
            <a:fontRef idx="minor">
              <a:schemeClr val="tx1"/>
            </a:fontRef>
          </p:style>
        </p:cxnSp>
        <p:cxnSp>
          <p:nvCxnSpPr>
            <p:cNvPr id="40" name="Přímá spojnice 39"/>
            <p:cNvCxnSpPr/>
            <p:nvPr/>
          </p:nvCxnSpPr>
          <p:spPr>
            <a:xfrm>
              <a:off x="6660232" y="1052736"/>
              <a:ext cx="0" cy="288032"/>
            </a:xfrm>
            <a:prstGeom prst="line">
              <a:avLst/>
            </a:prstGeom>
            <a:ln>
              <a:solidFill>
                <a:schemeClr val="tx1"/>
              </a:solidFill>
            </a:ln>
          </p:spPr>
          <p:style>
            <a:lnRef idx="3">
              <a:schemeClr val="dk1"/>
            </a:lnRef>
            <a:fillRef idx="0">
              <a:schemeClr val="dk1"/>
            </a:fillRef>
            <a:effectRef idx="2">
              <a:schemeClr val="dk1"/>
            </a:effectRef>
            <a:fontRef idx="minor">
              <a:schemeClr val="tx1"/>
            </a:fontRef>
          </p:style>
        </p:cxnSp>
        <p:cxnSp>
          <p:nvCxnSpPr>
            <p:cNvPr id="42" name="Přímá spojnice 41"/>
            <p:cNvCxnSpPr/>
            <p:nvPr/>
          </p:nvCxnSpPr>
          <p:spPr>
            <a:xfrm>
              <a:off x="7452320" y="1052736"/>
              <a:ext cx="0" cy="288032"/>
            </a:xfrm>
            <a:prstGeom prst="line">
              <a:avLst/>
            </a:prstGeom>
            <a:ln>
              <a:solidFill>
                <a:schemeClr val="tx1"/>
              </a:solidFill>
            </a:ln>
          </p:spPr>
          <p:style>
            <a:lnRef idx="3">
              <a:schemeClr val="dk1"/>
            </a:lnRef>
            <a:fillRef idx="0">
              <a:schemeClr val="dk1"/>
            </a:fillRef>
            <a:effectRef idx="2">
              <a:schemeClr val="dk1"/>
            </a:effectRef>
            <a:fontRef idx="minor">
              <a:schemeClr val="tx1"/>
            </a:fontRef>
          </p:style>
        </p:cxnSp>
        <p:cxnSp>
          <p:nvCxnSpPr>
            <p:cNvPr id="44" name="Přímá spojnice 43"/>
            <p:cNvCxnSpPr/>
            <p:nvPr/>
          </p:nvCxnSpPr>
          <p:spPr>
            <a:xfrm>
              <a:off x="8172400" y="1052736"/>
              <a:ext cx="0" cy="288032"/>
            </a:xfrm>
            <a:prstGeom prst="line">
              <a:avLst/>
            </a:prstGeom>
            <a:ln>
              <a:solidFill>
                <a:schemeClr val="tx1"/>
              </a:solidFill>
            </a:ln>
          </p:spPr>
          <p:style>
            <a:lnRef idx="3">
              <a:schemeClr val="dk1"/>
            </a:lnRef>
            <a:fillRef idx="0">
              <a:schemeClr val="dk1"/>
            </a:fillRef>
            <a:effectRef idx="2">
              <a:schemeClr val="dk1"/>
            </a:effectRef>
            <a:fontRef idx="minor">
              <a:schemeClr val="tx1"/>
            </a:fontRef>
          </p:style>
        </p:cxnSp>
      </p:grpSp>
      <p:sp>
        <p:nvSpPr>
          <p:cNvPr id="57" name="TextovéPole 56"/>
          <p:cNvSpPr txBox="1"/>
          <p:nvPr/>
        </p:nvSpPr>
        <p:spPr>
          <a:xfrm>
            <a:off x="304040" y="2168379"/>
            <a:ext cx="550151" cy="523220"/>
          </a:xfrm>
          <a:prstGeom prst="rect">
            <a:avLst/>
          </a:prstGeom>
          <a:noFill/>
        </p:spPr>
        <p:txBody>
          <a:bodyPr wrap="none" rtlCol="0">
            <a:spAutoFit/>
          </a:bodyPr>
          <a:lstStyle/>
          <a:p>
            <a:r>
              <a:rPr lang="cs-CZ" sz="2800" b="1" dirty="0" smtClean="0">
                <a:solidFill>
                  <a:srgbClr val="008000"/>
                </a:solidFill>
              </a:rPr>
              <a:t>80</a:t>
            </a:r>
            <a:endParaRPr lang="cs-CZ" sz="2800" b="1" dirty="0">
              <a:solidFill>
                <a:srgbClr val="008000"/>
              </a:solidFill>
            </a:endParaRPr>
          </a:p>
        </p:txBody>
      </p:sp>
      <p:sp>
        <p:nvSpPr>
          <p:cNvPr id="58" name="TextovéPole 57"/>
          <p:cNvSpPr txBox="1"/>
          <p:nvPr/>
        </p:nvSpPr>
        <p:spPr>
          <a:xfrm>
            <a:off x="4179409" y="2852936"/>
            <a:ext cx="550151" cy="523220"/>
          </a:xfrm>
          <a:prstGeom prst="rect">
            <a:avLst/>
          </a:prstGeom>
          <a:noFill/>
        </p:spPr>
        <p:txBody>
          <a:bodyPr wrap="none" rtlCol="0">
            <a:spAutoFit/>
          </a:bodyPr>
          <a:lstStyle/>
          <a:p>
            <a:r>
              <a:rPr lang="cs-CZ" sz="2800" b="1" dirty="0" smtClean="0">
                <a:solidFill>
                  <a:srgbClr val="008000"/>
                </a:solidFill>
              </a:rPr>
              <a:t>81</a:t>
            </a:r>
            <a:endParaRPr lang="cs-CZ" sz="2800" b="1" dirty="0">
              <a:solidFill>
                <a:srgbClr val="008000"/>
              </a:solidFill>
            </a:endParaRPr>
          </a:p>
        </p:txBody>
      </p:sp>
      <p:sp>
        <p:nvSpPr>
          <p:cNvPr id="59" name="TextovéPole 58"/>
          <p:cNvSpPr txBox="1"/>
          <p:nvPr/>
        </p:nvSpPr>
        <p:spPr>
          <a:xfrm>
            <a:off x="7106965" y="2154048"/>
            <a:ext cx="550151" cy="523220"/>
          </a:xfrm>
          <a:prstGeom prst="rect">
            <a:avLst/>
          </a:prstGeom>
          <a:noFill/>
        </p:spPr>
        <p:txBody>
          <a:bodyPr wrap="none" rtlCol="0">
            <a:spAutoFit/>
          </a:bodyPr>
          <a:lstStyle/>
          <a:p>
            <a:r>
              <a:rPr lang="cs-CZ" sz="2800" b="1" dirty="0" smtClean="0">
                <a:solidFill>
                  <a:srgbClr val="008000"/>
                </a:solidFill>
              </a:rPr>
              <a:t>82</a:t>
            </a:r>
            <a:endParaRPr lang="cs-CZ" sz="2800" b="1" dirty="0">
              <a:solidFill>
                <a:srgbClr val="008000"/>
              </a:solidFill>
            </a:endParaRPr>
          </a:p>
        </p:txBody>
      </p:sp>
      <p:sp>
        <p:nvSpPr>
          <p:cNvPr id="60" name="TextovéPole 59"/>
          <p:cNvSpPr txBox="1"/>
          <p:nvPr/>
        </p:nvSpPr>
        <p:spPr>
          <a:xfrm>
            <a:off x="973153" y="2852936"/>
            <a:ext cx="550151" cy="523220"/>
          </a:xfrm>
          <a:prstGeom prst="rect">
            <a:avLst/>
          </a:prstGeom>
          <a:noFill/>
        </p:spPr>
        <p:txBody>
          <a:bodyPr wrap="none" rtlCol="0">
            <a:spAutoFit/>
          </a:bodyPr>
          <a:lstStyle/>
          <a:p>
            <a:r>
              <a:rPr lang="cs-CZ" sz="2800" b="1" dirty="0" smtClean="0">
                <a:solidFill>
                  <a:srgbClr val="008000"/>
                </a:solidFill>
              </a:rPr>
              <a:t>83</a:t>
            </a:r>
            <a:endParaRPr lang="cs-CZ" sz="2800" b="1" dirty="0">
              <a:solidFill>
                <a:srgbClr val="008000"/>
              </a:solidFill>
            </a:endParaRPr>
          </a:p>
        </p:txBody>
      </p:sp>
      <p:sp>
        <p:nvSpPr>
          <p:cNvPr id="61" name="TextovéPole 60"/>
          <p:cNvSpPr txBox="1"/>
          <p:nvPr/>
        </p:nvSpPr>
        <p:spPr>
          <a:xfrm>
            <a:off x="3347864" y="2178197"/>
            <a:ext cx="550151" cy="523220"/>
          </a:xfrm>
          <a:prstGeom prst="rect">
            <a:avLst/>
          </a:prstGeom>
          <a:noFill/>
        </p:spPr>
        <p:txBody>
          <a:bodyPr wrap="none" rtlCol="0">
            <a:spAutoFit/>
          </a:bodyPr>
          <a:lstStyle/>
          <a:p>
            <a:r>
              <a:rPr lang="cs-CZ" sz="2800" b="1" dirty="0" smtClean="0">
                <a:solidFill>
                  <a:srgbClr val="008000"/>
                </a:solidFill>
              </a:rPr>
              <a:t>84</a:t>
            </a:r>
            <a:endParaRPr lang="cs-CZ" sz="2800" b="1" dirty="0">
              <a:solidFill>
                <a:srgbClr val="008000"/>
              </a:solidFill>
            </a:endParaRPr>
          </a:p>
        </p:txBody>
      </p:sp>
      <p:sp>
        <p:nvSpPr>
          <p:cNvPr id="62" name="TextovéPole 61"/>
          <p:cNvSpPr txBox="1"/>
          <p:nvPr/>
        </p:nvSpPr>
        <p:spPr>
          <a:xfrm>
            <a:off x="4732787" y="2178197"/>
            <a:ext cx="550151" cy="523220"/>
          </a:xfrm>
          <a:prstGeom prst="rect">
            <a:avLst/>
          </a:prstGeom>
          <a:noFill/>
        </p:spPr>
        <p:txBody>
          <a:bodyPr wrap="none" rtlCol="0">
            <a:spAutoFit/>
          </a:bodyPr>
          <a:lstStyle/>
          <a:p>
            <a:r>
              <a:rPr lang="cs-CZ" sz="2800" b="1" dirty="0" smtClean="0">
                <a:solidFill>
                  <a:srgbClr val="008000"/>
                </a:solidFill>
              </a:rPr>
              <a:t>85</a:t>
            </a:r>
            <a:endParaRPr lang="cs-CZ" sz="2800" b="1" dirty="0">
              <a:solidFill>
                <a:srgbClr val="008000"/>
              </a:solidFill>
            </a:endParaRPr>
          </a:p>
        </p:txBody>
      </p:sp>
      <p:sp>
        <p:nvSpPr>
          <p:cNvPr id="63" name="TextovéPole 62"/>
          <p:cNvSpPr txBox="1"/>
          <p:nvPr/>
        </p:nvSpPr>
        <p:spPr>
          <a:xfrm>
            <a:off x="6795611" y="2996952"/>
            <a:ext cx="589020" cy="523220"/>
          </a:xfrm>
          <a:prstGeom prst="rect">
            <a:avLst/>
          </a:prstGeom>
          <a:noFill/>
        </p:spPr>
        <p:txBody>
          <a:bodyPr wrap="square" rtlCol="0">
            <a:spAutoFit/>
          </a:bodyPr>
          <a:lstStyle/>
          <a:p>
            <a:r>
              <a:rPr lang="cs-CZ" sz="2800" b="1" dirty="0" smtClean="0">
                <a:solidFill>
                  <a:srgbClr val="008000"/>
                </a:solidFill>
              </a:rPr>
              <a:t>86</a:t>
            </a:r>
            <a:endParaRPr lang="cs-CZ" sz="2800" b="1" dirty="0">
              <a:solidFill>
                <a:srgbClr val="008000"/>
              </a:solidFill>
            </a:endParaRPr>
          </a:p>
        </p:txBody>
      </p:sp>
      <p:sp>
        <p:nvSpPr>
          <p:cNvPr id="64" name="TextovéPole 63"/>
          <p:cNvSpPr txBox="1"/>
          <p:nvPr/>
        </p:nvSpPr>
        <p:spPr>
          <a:xfrm>
            <a:off x="5443288" y="2867392"/>
            <a:ext cx="550151" cy="523220"/>
          </a:xfrm>
          <a:prstGeom prst="rect">
            <a:avLst/>
          </a:prstGeom>
          <a:noFill/>
        </p:spPr>
        <p:txBody>
          <a:bodyPr wrap="none" rtlCol="0">
            <a:spAutoFit/>
          </a:bodyPr>
          <a:lstStyle/>
          <a:p>
            <a:r>
              <a:rPr lang="cs-CZ" sz="2800" b="1" dirty="0" smtClean="0">
                <a:solidFill>
                  <a:srgbClr val="008000"/>
                </a:solidFill>
              </a:rPr>
              <a:t>87</a:t>
            </a:r>
            <a:endParaRPr lang="cs-CZ" sz="2800" b="1" dirty="0">
              <a:solidFill>
                <a:srgbClr val="008000"/>
              </a:solidFill>
            </a:endParaRPr>
          </a:p>
        </p:txBody>
      </p:sp>
      <p:sp>
        <p:nvSpPr>
          <p:cNvPr id="65" name="TextovéPole 64"/>
          <p:cNvSpPr txBox="1"/>
          <p:nvPr/>
        </p:nvSpPr>
        <p:spPr>
          <a:xfrm>
            <a:off x="1789601" y="2329716"/>
            <a:ext cx="550151" cy="523220"/>
          </a:xfrm>
          <a:prstGeom prst="rect">
            <a:avLst/>
          </a:prstGeom>
          <a:noFill/>
        </p:spPr>
        <p:txBody>
          <a:bodyPr wrap="none" rtlCol="0">
            <a:spAutoFit/>
          </a:bodyPr>
          <a:lstStyle/>
          <a:p>
            <a:r>
              <a:rPr lang="cs-CZ" sz="2800" b="1" dirty="0" smtClean="0">
                <a:solidFill>
                  <a:srgbClr val="008000"/>
                </a:solidFill>
              </a:rPr>
              <a:t>88</a:t>
            </a:r>
            <a:endParaRPr lang="cs-CZ" sz="2800" b="1" dirty="0">
              <a:solidFill>
                <a:srgbClr val="008000"/>
              </a:solidFill>
            </a:endParaRPr>
          </a:p>
        </p:txBody>
      </p:sp>
      <p:sp>
        <p:nvSpPr>
          <p:cNvPr id="66" name="TextovéPole 65"/>
          <p:cNvSpPr txBox="1"/>
          <p:nvPr/>
        </p:nvSpPr>
        <p:spPr>
          <a:xfrm>
            <a:off x="2717067" y="2867392"/>
            <a:ext cx="550151" cy="523220"/>
          </a:xfrm>
          <a:prstGeom prst="rect">
            <a:avLst/>
          </a:prstGeom>
          <a:noFill/>
        </p:spPr>
        <p:txBody>
          <a:bodyPr wrap="none" rtlCol="0">
            <a:spAutoFit/>
          </a:bodyPr>
          <a:lstStyle/>
          <a:p>
            <a:r>
              <a:rPr lang="cs-CZ" sz="2800" b="1" dirty="0" smtClean="0">
                <a:solidFill>
                  <a:srgbClr val="008000"/>
                </a:solidFill>
              </a:rPr>
              <a:t>89</a:t>
            </a:r>
            <a:endParaRPr lang="cs-CZ" sz="2800" b="1" dirty="0">
              <a:solidFill>
                <a:srgbClr val="008000"/>
              </a:solidFill>
            </a:endParaRPr>
          </a:p>
        </p:txBody>
      </p:sp>
      <p:sp>
        <p:nvSpPr>
          <p:cNvPr id="67" name="TextovéPole 66"/>
          <p:cNvSpPr txBox="1"/>
          <p:nvPr/>
        </p:nvSpPr>
        <p:spPr>
          <a:xfrm>
            <a:off x="5967794" y="2190067"/>
            <a:ext cx="550151" cy="523220"/>
          </a:xfrm>
          <a:prstGeom prst="rect">
            <a:avLst/>
          </a:prstGeom>
          <a:noFill/>
        </p:spPr>
        <p:txBody>
          <a:bodyPr wrap="none" rtlCol="0">
            <a:spAutoFit/>
          </a:bodyPr>
          <a:lstStyle/>
          <a:p>
            <a:r>
              <a:rPr lang="cs-CZ" sz="2800" b="1" dirty="0" smtClean="0">
                <a:solidFill>
                  <a:srgbClr val="008000"/>
                </a:solidFill>
              </a:rPr>
              <a:t>90</a:t>
            </a:r>
            <a:endParaRPr lang="cs-CZ" sz="2800" b="1" dirty="0">
              <a:solidFill>
                <a:srgbClr val="008000"/>
              </a:solidFill>
            </a:endParaRPr>
          </a:p>
        </p:txBody>
      </p:sp>
      <p:grpSp>
        <p:nvGrpSpPr>
          <p:cNvPr id="4" name="Skupina 3"/>
          <p:cNvGrpSpPr/>
          <p:nvPr/>
        </p:nvGrpSpPr>
        <p:grpSpPr>
          <a:xfrm>
            <a:off x="615879" y="4365104"/>
            <a:ext cx="7488832" cy="288032"/>
            <a:chOff x="615879" y="4365104"/>
            <a:chExt cx="7488832" cy="288032"/>
          </a:xfrm>
        </p:grpSpPr>
        <p:cxnSp>
          <p:nvCxnSpPr>
            <p:cNvPr id="68" name="Přímá spojnice 67"/>
            <p:cNvCxnSpPr/>
            <p:nvPr/>
          </p:nvCxnSpPr>
          <p:spPr>
            <a:xfrm>
              <a:off x="615879" y="4509120"/>
              <a:ext cx="7488832" cy="0"/>
            </a:xfrm>
            <a:prstGeom prst="line">
              <a:avLst/>
            </a:prstGeom>
            <a:ln>
              <a:solidFill>
                <a:schemeClr val="tx1"/>
              </a:solidFill>
            </a:ln>
          </p:spPr>
          <p:style>
            <a:lnRef idx="3">
              <a:schemeClr val="accent2"/>
            </a:lnRef>
            <a:fillRef idx="0">
              <a:schemeClr val="accent2"/>
            </a:fillRef>
            <a:effectRef idx="2">
              <a:schemeClr val="accent2"/>
            </a:effectRef>
            <a:fontRef idx="minor">
              <a:schemeClr val="tx1"/>
            </a:fontRef>
          </p:style>
        </p:cxnSp>
        <p:cxnSp>
          <p:nvCxnSpPr>
            <p:cNvPr id="69" name="Přímá spojnice 68"/>
            <p:cNvCxnSpPr/>
            <p:nvPr/>
          </p:nvCxnSpPr>
          <p:spPr>
            <a:xfrm>
              <a:off x="615879" y="4365104"/>
              <a:ext cx="0" cy="288032"/>
            </a:xfrm>
            <a:prstGeom prst="line">
              <a:avLst/>
            </a:prstGeom>
            <a:ln>
              <a:solidFill>
                <a:schemeClr val="tx1"/>
              </a:solidFill>
            </a:ln>
          </p:spPr>
          <p:style>
            <a:lnRef idx="3">
              <a:schemeClr val="accent2"/>
            </a:lnRef>
            <a:fillRef idx="0">
              <a:schemeClr val="accent2"/>
            </a:fillRef>
            <a:effectRef idx="2">
              <a:schemeClr val="accent2"/>
            </a:effectRef>
            <a:fontRef idx="minor">
              <a:schemeClr val="tx1"/>
            </a:fontRef>
          </p:style>
        </p:cxnSp>
        <p:cxnSp>
          <p:nvCxnSpPr>
            <p:cNvPr id="70" name="Přímá spojnice 69"/>
            <p:cNvCxnSpPr/>
            <p:nvPr/>
          </p:nvCxnSpPr>
          <p:spPr>
            <a:xfrm>
              <a:off x="1479975" y="4365104"/>
              <a:ext cx="0" cy="288032"/>
            </a:xfrm>
            <a:prstGeom prst="line">
              <a:avLst/>
            </a:prstGeom>
            <a:ln>
              <a:solidFill>
                <a:schemeClr val="tx1"/>
              </a:solidFill>
            </a:ln>
          </p:spPr>
          <p:style>
            <a:lnRef idx="3">
              <a:schemeClr val="dk1"/>
            </a:lnRef>
            <a:fillRef idx="0">
              <a:schemeClr val="dk1"/>
            </a:fillRef>
            <a:effectRef idx="2">
              <a:schemeClr val="dk1"/>
            </a:effectRef>
            <a:fontRef idx="minor">
              <a:schemeClr val="tx1"/>
            </a:fontRef>
          </p:style>
        </p:cxnSp>
        <p:cxnSp>
          <p:nvCxnSpPr>
            <p:cNvPr id="71" name="Přímá spojnice 70"/>
            <p:cNvCxnSpPr/>
            <p:nvPr/>
          </p:nvCxnSpPr>
          <p:spPr>
            <a:xfrm>
              <a:off x="2272063" y="4365104"/>
              <a:ext cx="0" cy="288032"/>
            </a:xfrm>
            <a:prstGeom prst="line">
              <a:avLst/>
            </a:prstGeom>
            <a:ln>
              <a:solidFill>
                <a:schemeClr val="tx1"/>
              </a:solidFill>
            </a:ln>
          </p:spPr>
          <p:style>
            <a:lnRef idx="3">
              <a:schemeClr val="dk1"/>
            </a:lnRef>
            <a:fillRef idx="0">
              <a:schemeClr val="dk1"/>
            </a:fillRef>
            <a:effectRef idx="2">
              <a:schemeClr val="dk1"/>
            </a:effectRef>
            <a:fontRef idx="minor">
              <a:schemeClr val="tx1"/>
            </a:fontRef>
          </p:style>
        </p:cxnSp>
        <p:cxnSp>
          <p:nvCxnSpPr>
            <p:cNvPr id="72" name="Přímá spojnice 71"/>
            <p:cNvCxnSpPr/>
            <p:nvPr/>
          </p:nvCxnSpPr>
          <p:spPr>
            <a:xfrm>
              <a:off x="2992143" y="4365104"/>
              <a:ext cx="0" cy="288032"/>
            </a:xfrm>
            <a:prstGeom prst="line">
              <a:avLst/>
            </a:prstGeom>
            <a:ln>
              <a:solidFill>
                <a:schemeClr val="tx1"/>
              </a:solidFill>
            </a:ln>
          </p:spPr>
          <p:style>
            <a:lnRef idx="3">
              <a:schemeClr val="dk1"/>
            </a:lnRef>
            <a:fillRef idx="0">
              <a:schemeClr val="dk1"/>
            </a:fillRef>
            <a:effectRef idx="2">
              <a:schemeClr val="dk1"/>
            </a:effectRef>
            <a:fontRef idx="minor">
              <a:schemeClr val="tx1"/>
            </a:fontRef>
          </p:style>
        </p:cxnSp>
        <p:cxnSp>
          <p:nvCxnSpPr>
            <p:cNvPr id="73" name="Přímá spojnice 72"/>
            <p:cNvCxnSpPr/>
            <p:nvPr/>
          </p:nvCxnSpPr>
          <p:spPr>
            <a:xfrm>
              <a:off x="3712223" y="4365104"/>
              <a:ext cx="0" cy="288032"/>
            </a:xfrm>
            <a:prstGeom prst="line">
              <a:avLst/>
            </a:prstGeom>
            <a:ln>
              <a:solidFill>
                <a:schemeClr val="tx1"/>
              </a:solidFill>
            </a:ln>
          </p:spPr>
          <p:style>
            <a:lnRef idx="3">
              <a:schemeClr val="dk1"/>
            </a:lnRef>
            <a:fillRef idx="0">
              <a:schemeClr val="dk1"/>
            </a:fillRef>
            <a:effectRef idx="2">
              <a:schemeClr val="dk1"/>
            </a:effectRef>
            <a:fontRef idx="minor">
              <a:schemeClr val="tx1"/>
            </a:fontRef>
          </p:style>
        </p:cxnSp>
        <p:cxnSp>
          <p:nvCxnSpPr>
            <p:cNvPr id="74" name="Přímá spojnice 73"/>
            <p:cNvCxnSpPr/>
            <p:nvPr/>
          </p:nvCxnSpPr>
          <p:spPr>
            <a:xfrm>
              <a:off x="4360295" y="4365104"/>
              <a:ext cx="0" cy="288032"/>
            </a:xfrm>
            <a:prstGeom prst="line">
              <a:avLst/>
            </a:prstGeom>
            <a:ln>
              <a:solidFill>
                <a:schemeClr val="tx1"/>
              </a:solidFill>
            </a:ln>
          </p:spPr>
          <p:style>
            <a:lnRef idx="3">
              <a:schemeClr val="dk1"/>
            </a:lnRef>
            <a:fillRef idx="0">
              <a:schemeClr val="dk1"/>
            </a:fillRef>
            <a:effectRef idx="2">
              <a:schemeClr val="dk1"/>
            </a:effectRef>
            <a:fontRef idx="minor">
              <a:schemeClr val="tx1"/>
            </a:fontRef>
          </p:style>
        </p:cxnSp>
        <p:cxnSp>
          <p:nvCxnSpPr>
            <p:cNvPr id="75" name="Přímá spojnice 74"/>
            <p:cNvCxnSpPr/>
            <p:nvPr/>
          </p:nvCxnSpPr>
          <p:spPr>
            <a:xfrm>
              <a:off x="5080375" y="4365104"/>
              <a:ext cx="0" cy="288032"/>
            </a:xfrm>
            <a:prstGeom prst="line">
              <a:avLst/>
            </a:prstGeom>
            <a:ln>
              <a:solidFill>
                <a:schemeClr val="tx1"/>
              </a:solidFill>
            </a:ln>
          </p:spPr>
          <p:style>
            <a:lnRef idx="3">
              <a:schemeClr val="dk1"/>
            </a:lnRef>
            <a:fillRef idx="0">
              <a:schemeClr val="dk1"/>
            </a:fillRef>
            <a:effectRef idx="2">
              <a:schemeClr val="dk1"/>
            </a:effectRef>
            <a:fontRef idx="minor">
              <a:schemeClr val="tx1"/>
            </a:fontRef>
          </p:style>
        </p:cxnSp>
        <p:cxnSp>
          <p:nvCxnSpPr>
            <p:cNvPr id="76" name="Přímá spojnice 75"/>
            <p:cNvCxnSpPr/>
            <p:nvPr/>
          </p:nvCxnSpPr>
          <p:spPr>
            <a:xfrm>
              <a:off x="5872463" y="4365104"/>
              <a:ext cx="0" cy="288032"/>
            </a:xfrm>
            <a:prstGeom prst="line">
              <a:avLst/>
            </a:prstGeom>
            <a:ln>
              <a:solidFill>
                <a:schemeClr val="tx1"/>
              </a:solidFill>
            </a:ln>
          </p:spPr>
          <p:style>
            <a:lnRef idx="3">
              <a:schemeClr val="dk1"/>
            </a:lnRef>
            <a:fillRef idx="0">
              <a:schemeClr val="dk1"/>
            </a:fillRef>
            <a:effectRef idx="2">
              <a:schemeClr val="dk1"/>
            </a:effectRef>
            <a:fontRef idx="minor">
              <a:schemeClr val="tx1"/>
            </a:fontRef>
          </p:style>
        </p:cxnSp>
        <p:cxnSp>
          <p:nvCxnSpPr>
            <p:cNvPr id="77" name="Přímá spojnice 76"/>
            <p:cNvCxnSpPr/>
            <p:nvPr/>
          </p:nvCxnSpPr>
          <p:spPr>
            <a:xfrm>
              <a:off x="6592543" y="4365104"/>
              <a:ext cx="0" cy="288032"/>
            </a:xfrm>
            <a:prstGeom prst="line">
              <a:avLst/>
            </a:prstGeom>
            <a:ln>
              <a:solidFill>
                <a:schemeClr val="tx1"/>
              </a:solidFill>
            </a:ln>
          </p:spPr>
          <p:style>
            <a:lnRef idx="3">
              <a:schemeClr val="dk1"/>
            </a:lnRef>
            <a:fillRef idx="0">
              <a:schemeClr val="dk1"/>
            </a:fillRef>
            <a:effectRef idx="2">
              <a:schemeClr val="dk1"/>
            </a:effectRef>
            <a:fontRef idx="minor">
              <a:schemeClr val="tx1"/>
            </a:fontRef>
          </p:style>
        </p:cxnSp>
        <p:cxnSp>
          <p:nvCxnSpPr>
            <p:cNvPr id="78" name="Přímá spojnice 77"/>
            <p:cNvCxnSpPr/>
            <p:nvPr/>
          </p:nvCxnSpPr>
          <p:spPr>
            <a:xfrm>
              <a:off x="7384631" y="4365104"/>
              <a:ext cx="0" cy="288032"/>
            </a:xfrm>
            <a:prstGeom prst="line">
              <a:avLst/>
            </a:prstGeom>
            <a:ln>
              <a:solidFill>
                <a:schemeClr val="tx1"/>
              </a:solidFill>
            </a:ln>
          </p:spPr>
          <p:style>
            <a:lnRef idx="3">
              <a:schemeClr val="dk1"/>
            </a:lnRef>
            <a:fillRef idx="0">
              <a:schemeClr val="dk1"/>
            </a:fillRef>
            <a:effectRef idx="2">
              <a:schemeClr val="dk1"/>
            </a:effectRef>
            <a:fontRef idx="minor">
              <a:schemeClr val="tx1"/>
            </a:fontRef>
          </p:style>
        </p:cxnSp>
        <p:cxnSp>
          <p:nvCxnSpPr>
            <p:cNvPr id="79" name="Přímá spojnice 78"/>
            <p:cNvCxnSpPr/>
            <p:nvPr/>
          </p:nvCxnSpPr>
          <p:spPr>
            <a:xfrm>
              <a:off x="8104711" y="4365104"/>
              <a:ext cx="0" cy="288032"/>
            </a:xfrm>
            <a:prstGeom prst="line">
              <a:avLst/>
            </a:prstGeom>
            <a:ln>
              <a:solidFill>
                <a:schemeClr val="tx1"/>
              </a:solidFill>
            </a:ln>
          </p:spPr>
          <p:style>
            <a:lnRef idx="3">
              <a:schemeClr val="dk1"/>
            </a:lnRef>
            <a:fillRef idx="0">
              <a:schemeClr val="dk1"/>
            </a:fillRef>
            <a:effectRef idx="2">
              <a:schemeClr val="dk1"/>
            </a:effectRef>
            <a:fontRef idx="minor">
              <a:schemeClr val="tx1"/>
            </a:fontRef>
          </p:style>
        </p:cxnSp>
      </p:grpSp>
      <p:sp>
        <p:nvSpPr>
          <p:cNvPr id="80" name="TextovéPole 79"/>
          <p:cNvSpPr txBox="1"/>
          <p:nvPr/>
        </p:nvSpPr>
        <p:spPr>
          <a:xfrm>
            <a:off x="7268496" y="5700578"/>
            <a:ext cx="550151" cy="523220"/>
          </a:xfrm>
          <a:prstGeom prst="rect">
            <a:avLst/>
          </a:prstGeom>
          <a:noFill/>
        </p:spPr>
        <p:txBody>
          <a:bodyPr wrap="none" rtlCol="0">
            <a:spAutoFit/>
          </a:bodyPr>
          <a:lstStyle/>
          <a:p>
            <a:r>
              <a:rPr lang="cs-CZ" sz="2800" b="1" dirty="0" smtClean="0">
                <a:solidFill>
                  <a:srgbClr val="9933FF"/>
                </a:solidFill>
              </a:rPr>
              <a:t>90</a:t>
            </a:r>
            <a:endParaRPr lang="cs-CZ" sz="2800" b="1" dirty="0">
              <a:solidFill>
                <a:srgbClr val="9933FF"/>
              </a:solidFill>
            </a:endParaRPr>
          </a:p>
        </p:txBody>
      </p:sp>
      <p:sp>
        <p:nvSpPr>
          <p:cNvPr id="81" name="TextovéPole 80"/>
          <p:cNvSpPr txBox="1"/>
          <p:nvPr/>
        </p:nvSpPr>
        <p:spPr>
          <a:xfrm>
            <a:off x="5322312" y="5455310"/>
            <a:ext cx="550151" cy="523220"/>
          </a:xfrm>
          <a:prstGeom prst="rect">
            <a:avLst/>
          </a:prstGeom>
          <a:noFill/>
        </p:spPr>
        <p:txBody>
          <a:bodyPr wrap="none" rtlCol="0">
            <a:spAutoFit/>
          </a:bodyPr>
          <a:lstStyle/>
          <a:p>
            <a:r>
              <a:rPr lang="cs-CZ" sz="2800" b="1" dirty="0" smtClean="0">
                <a:solidFill>
                  <a:srgbClr val="9933FF"/>
                </a:solidFill>
              </a:rPr>
              <a:t>91</a:t>
            </a:r>
            <a:endParaRPr lang="cs-CZ" sz="2800" b="1" dirty="0">
              <a:solidFill>
                <a:srgbClr val="9933FF"/>
              </a:solidFill>
            </a:endParaRPr>
          </a:p>
        </p:txBody>
      </p:sp>
      <p:sp>
        <p:nvSpPr>
          <p:cNvPr id="82" name="TextovéPole 81"/>
          <p:cNvSpPr txBox="1"/>
          <p:nvPr/>
        </p:nvSpPr>
        <p:spPr>
          <a:xfrm>
            <a:off x="3904334" y="5465340"/>
            <a:ext cx="550151" cy="523220"/>
          </a:xfrm>
          <a:prstGeom prst="rect">
            <a:avLst/>
          </a:prstGeom>
          <a:noFill/>
        </p:spPr>
        <p:txBody>
          <a:bodyPr wrap="none" rtlCol="0">
            <a:spAutoFit/>
          </a:bodyPr>
          <a:lstStyle/>
          <a:p>
            <a:r>
              <a:rPr lang="cs-CZ" sz="2800" b="1" dirty="0" smtClean="0">
                <a:solidFill>
                  <a:srgbClr val="9933FF"/>
                </a:solidFill>
              </a:rPr>
              <a:t>92</a:t>
            </a:r>
            <a:endParaRPr lang="cs-CZ" sz="2800" b="1" dirty="0">
              <a:solidFill>
                <a:srgbClr val="9933FF"/>
              </a:solidFill>
            </a:endParaRPr>
          </a:p>
        </p:txBody>
      </p:sp>
      <p:sp>
        <p:nvSpPr>
          <p:cNvPr id="83" name="TextovéPole 82"/>
          <p:cNvSpPr txBox="1"/>
          <p:nvPr/>
        </p:nvSpPr>
        <p:spPr>
          <a:xfrm>
            <a:off x="3262054" y="5763366"/>
            <a:ext cx="550151" cy="523220"/>
          </a:xfrm>
          <a:prstGeom prst="rect">
            <a:avLst/>
          </a:prstGeom>
          <a:noFill/>
        </p:spPr>
        <p:txBody>
          <a:bodyPr wrap="none" rtlCol="0">
            <a:spAutoFit/>
          </a:bodyPr>
          <a:lstStyle/>
          <a:p>
            <a:r>
              <a:rPr lang="cs-CZ" sz="2800" b="1" dirty="0" smtClean="0">
                <a:solidFill>
                  <a:srgbClr val="9933FF"/>
                </a:solidFill>
              </a:rPr>
              <a:t>93</a:t>
            </a:r>
            <a:endParaRPr lang="cs-CZ" sz="2800" b="1" dirty="0">
              <a:solidFill>
                <a:srgbClr val="9933FF"/>
              </a:solidFill>
            </a:endParaRPr>
          </a:p>
        </p:txBody>
      </p:sp>
      <p:sp>
        <p:nvSpPr>
          <p:cNvPr id="84" name="TextovéPole 83"/>
          <p:cNvSpPr txBox="1"/>
          <p:nvPr/>
        </p:nvSpPr>
        <p:spPr>
          <a:xfrm>
            <a:off x="408492" y="5700578"/>
            <a:ext cx="550151" cy="523220"/>
          </a:xfrm>
          <a:prstGeom prst="rect">
            <a:avLst/>
          </a:prstGeom>
          <a:noFill/>
        </p:spPr>
        <p:txBody>
          <a:bodyPr wrap="none" rtlCol="0">
            <a:spAutoFit/>
          </a:bodyPr>
          <a:lstStyle/>
          <a:p>
            <a:r>
              <a:rPr lang="cs-CZ" sz="2800" b="1" dirty="0" smtClean="0">
                <a:solidFill>
                  <a:srgbClr val="9933FF"/>
                </a:solidFill>
              </a:rPr>
              <a:t>94</a:t>
            </a:r>
            <a:endParaRPr lang="cs-CZ" sz="2800" b="1" dirty="0">
              <a:solidFill>
                <a:srgbClr val="9933FF"/>
              </a:solidFill>
            </a:endParaRPr>
          </a:p>
        </p:txBody>
      </p:sp>
      <p:sp>
        <p:nvSpPr>
          <p:cNvPr id="85" name="TextovéPole 84"/>
          <p:cNvSpPr txBox="1"/>
          <p:nvPr/>
        </p:nvSpPr>
        <p:spPr>
          <a:xfrm>
            <a:off x="4618016" y="5767206"/>
            <a:ext cx="550151" cy="523220"/>
          </a:xfrm>
          <a:prstGeom prst="rect">
            <a:avLst/>
          </a:prstGeom>
          <a:noFill/>
        </p:spPr>
        <p:txBody>
          <a:bodyPr wrap="none" rtlCol="0">
            <a:spAutoFit/>
          </a:bodyPr>
          <a:lstStyle/>
          <a:p>
            <a:r>
              <a:rPr lang="cs-CZ" sz="2800" b="1" dirty="0" smtClean="0">
                <a:solidFill>
                  <a:srgbClr val="9933FF"/>
                </a:solidFill>
              </a:rPr>
              <a:t>95</a:t>
            </a:r>
            <a:endParaRPr lang="cs-CZ" sz="2800" b="1" dirty="0">
              <a:solidFill>
                <a:srgbClr val="9933FF"/>
              </a:solidFill>
            </a:endParaRPr>
          </a:p>
        </p:txBody>
      </p:sp>
      <p:sp>
        <p:nvSpPr>
          <p:cNvPr id="86" name="TextovéPole 85"/>
          <p:cNvSpPr txBox="1"/>
          <p:nvPr/>
        </p:nvSpPr>
        <p:spPr>
          <a:xfrm>
            <a:off x="6647276" y="5444204"/>
            <a:ext cx="589020" cy="523220"/>
          </a:xfrm>
          <a:prstGeom prst="rect">
            <a:avLst/>
          </a:prstGeom>
          <a:noFill/>
        </p:spPr>
        <p:txBody>
          <a:bodyPr wrap="square" rtlCol="0">
            <a:spAutoFit/>
          </a:bodyPr>
          <a:lstStyle/>
          <a:p>
            <a:r>
              <a:rPr lang="cs-CZ" sz="2800" b="1" dirty="0" smtClean="0">
                <a:solidFill>
                  <a:srgbClr val="9933FF"/>
                </a:solidFill>
              </a:rPr>
              <a:t>96</a:t>
            </a:r>
            <a:endParaRPr lang="cs-CZ" sz="2800" b="1" dirty="0">
              <a:solidFill>
                <a:srgbClr val="9933FF"/>
              </a:solidFill>
            </a:endParaRPr>
          </a:p>
        </p:txBody>
      </p:sp>
      <p:sp>
        <p:nvSpPr>
          <p:cNvPr id="87" name="TextovéPole 86"/>
          <p:cNvSpPr txBox="1"/>
          <p:nvPr/>
        </p:nvSpPr>
        <p:spPr>
          <a:xfrm>
            <a:off x="1074485" y="5466416"/>
            <a:ext cx="550151" cy="523220"/>
          </a:xfrm>
          <a:prstGeom prst="rect">
            <a:avLst/>
          </a:prstGeom>
          <a:noFill/>
        </p:spPr>
        <p:txBody>
          <a:bodyPr wrap="none" rtlCol="0">
            <a:spAutoFit/>
          </a:bodyPr>
          <a:lstStyle/>
          <a:p>
            <a:r>
              <a:rPr lang="cs-CZ" sz="2800" b="1" dirty="0" smtClean="0">
                <a:solidFill>
                  <a:srgbClr val="9933FF"/>
                </a:solidFill>
              </a:rPr>
              <a:t>97</a:t>
            </a:r>
            <a:endParaRPr lang="cs-CZ" sz="2800" b="1" dirty="0">
              <a:solidFill>
                <a:srgbClr val="9933FF"/>
              </a:solidFill>
            </a:endParaRPr>
          </a:p>
        </p:txBody>
      </p:sp>
      <p:sp>
        <p:nvSpPr>
          <p:cNvPr id="88" name="TextovéPole 87"/>
          <p:cNvSpPr txBox="1"/>
          <p:nvPr/>
        </p:nvSpPr>
        <p:spPr>
          <a:xfrm>
            <a:off x="1770959" y="5763366"/>
            <a:ext cx="550151" cy="523220"/>
          </a:xfrm>
          <a:prstGeom prst="rect">
            <a:avLst/>
          </a:prstGeom>
          <a:noFill/>
        </p:spPr>
        <p:txBody>
          <a:bodyPr wrap="none" rtlCol="0">
            <a:spAutoFit/>
          </a:bodyPr>
          <a:lstStyle/>
          <a:p>
            <a:r>
              <a:rPr lang="cs-CZ" sz="2800" b="1" dirty="0" smtClean="0">
                <a:solidFill>
                  <a:srgbClr val="9933FF"/>
                </a:solidFill>
              </a:rPr>
              <a:t>98</a:t>
            </a:r>
            <a:endParaRPr lang="cs-CZ" sz="2800" b="1" dirty="0">
              <a:solidFill>
                <a:srgbClr val="9933FF"/>
              </a:solidFill>
            </a:endParaRPr>
          </a:p>
        </p:txBody>
      </p:sp>
      <p:sp>
        <p:nvSpPr>
          <p:cNvPr id="89" name="TextovéPole 88"/>
          <p:cNvSpPr txBox="1"/>
          <p:nvPr/>
        </p:nvSpPr>
        <p:spPr>
          <a:xfrm>
            <a:off x="2501042" y="5465340"/>
            <a:ext cx="550151" cy="523220"/>
          </a:xfrm>
          <a:prstGeom prst="rect">
            <a:avLst/>
          </a:prstGeom>
          <a:noFill/>
        </p:spPr>
        <p:txBody>
          <a:bodyPr wrap="none" rtlCol="0">
            <a:spAutoFit/>
          </a:bodyPr>
          <a:lstStyle/>
          <a:p>
            <a:r>
              <a:rPr lang="cs-CZ" sz="2800" b="1" dirty="0" smtClean="0">
                <a:solidFill>
                  <a:srgbClr val="9933FF"/>
                </a:solidFill>
              </a:rPr>
              <a:t>99</a:t>
            </a:r>
            <a:endParaRPr lang="cs-CZ" sz="2800" b="1" dirty="0">
              <a:solidFill>
                <a:srgbClr val="9933FF"/>
              </a:solidFill>
            </a:endParaRPr>
          </a:p>
        </p:txBody>
      </p:sp>
      <p:sp>
        <p:nvSpPr>
          <p:cNvPr id="90" name="TextovéPole 89"/>
          <p:cNvSpPr txBox="1"/>
          <p:nvPr/>
        </p:nvSpPr>
        <p:spPr>
          <a:xfrm>
            <a:off x="6018195" y="5768799"/>
            <a:ext cx="732893" cy="523220"/>
          </a:xfrm>
          <a:prstGeom prst="rect">
            <a:avLst/>
          </a:prstGeom>
          <a:noFill/>
        </p:spPr>
        <p:txBody>
          <a:bodyPr wrap="none" rtlCol="0">
            <a:spAutoFit/>
          </a:bodyPr>
          <a:lstStyle/>
          <a:p>
            <a:r>
              <a:rPr lang="cs-CZ" sz="2800" b="1" dirty="0" smtClean="0">
                <a:solidFill>
                  <a:srgbClr val="9933FF"/>
                </a:solidFill>
              </a:rPr>
              <a:t>100</a:t>
            </a:r>
            <a:endParaRPr lang="cs-CZ" sz="2800" b="1" dirty="0">
              <a:solidFill>
                <a:srgbClr val="9933FF"/>
              </a:solidFill>
            </a:endParaRPr>
          </a:p>
        </p:txBody>
      </p:sp>
      <p:sp>
        <p:nvSpPr>
          <p:cNvPr id="2" name="TextovéPole 1"/>
          <p:cNvSpPr txBox="1"/>
          <p:nvPr/>
        </p:nvSpPr>
        <p:spPr>
          <a:xfrm>
            <a:off x="168119" y="290685"/>
            <a:ext cx="3105337" cy="400110"/>
          </a:xfrm>
          <a:prstGeom prst="rect">
            <a:avLst/>
          </a:prstGeom>
          <a:noFill/>
        </p:spPr>
        <p:txBody>
          <a:bodyPr wrap="none" rtlCol="0">
            <a:spAutoFit/>
          </a:bodyPr>
          <a:lstStyle/>
          <a:p>
            <a:r>
              <a:rPr lang="cs-CZ" sz="2000" b="1" dirty="0" smtClean="0">
                <a:solidFill>
                  <a:srgbClr val="FF0000"/>
                </a:solidFill>
              </a:rPr>
              <a:t>Doplň čísla na číselnou osu.</a:t>
            </a:r>
            <a:endParaRPr lang="cs-CZ" sz="2000" b="1" dirty="0">
              <a:solidFill>
                <a:srgbClr val="FF0000"/>
              </a:solidFill>
            </a:endParaRPr>
          </a:p>
        </p:txBody>
      </p:sp>
    </p:spTree>
    <p:extLst>
      <p:ext uri="{BB962C8B-B14F-4D97-AF65-F5344CB8AC3E}">
        <p14:creationId xmlns:p14="http://schemas.microsoft.com/office/powerpoint/2010/main" val="2934437698"/>
      </p:ext>
    </p:extLst>
  </p:cSld>
  <p:clrMapOvr>
    <a:masterClrMapping/>
  </p:clrMapOvr>
  <p:timing>
    <p:tnLst>
      <p:par>
        <p:cTn id="1" dur="indefinite" restart="never" nodeType="tmRoot">
          <p:childTnLst>
            <p:seq concurrent="1" nextAc="seek">
              <p:cTn id="2" restart="whenNotActive" fill="hold" evtFilter="cancelBubble" nodeType="interactiveSeq">
                <p:stCondLst>
                  <p:cond evt="onClick" delay="0">
                    <p:tgtEl>
                      <p:spTgt spid="57"/>
                    </p:tgtEl>
                  </p:cond>
                </p:stCondLst>
                <p:endSync evt="end" delay="0">
                  <p:rtn val="all"/>
                </p:endSync>
                <p:childTnLst>
                  <p:par>
                    <p:cTn id="3" fill="hold">
                      <p:stCondLst>
                        <p:cond delay="0"/>
                      </p:stCondLst>
                      <p:childTnLst>
                        <p:par>
                          <p:cTn id="4" fill="hold">
                            <p:stCondLst>
                              <p:cond delay="0"/>
                            </p:stCondLst>
                            <p:childTnLst>
                              <p:par>
                                <p:cTn id="5" presetID="42" presetClass="path" presetSubtype="0" accel="50000" decel="50000" fill="hold" grpId="0" nodeType="clickEffect">
                                  <p:stCondLst>
                                    <p:cond delay="0"/>
                                  </p:stCondLst>
                                  <p:childTnLst>
                                    <p:animMotion origin="layout" path="M 1.94444E-6 3.33333E-6 L 0.01146 -0.12709 " pathEditMode="relative" rAng="0" ptsTypes="AA">
                                      <p:cBhvr>
                                        <p:cTn id="6" dur="2000" fill="hold"/>
                                        <p:tgtEl>
                                          <p:spTgt spid="57"/>
                                        </p:tgtEl>
                                        <p:attrNameLst>
                                          <p:attrName>ppt_x</p:attrName>
                                          <p:attrName>ppt_y</p:attrName>
                                        </p:attrNameLst>
                                      </p:cBhvr>
                                      <p:rCtr x="573" y="-6366"/>
                                    </p:animMotion>
                                  </p:childTnLst>
                                </p:cTn>
                              </p:par>
                            </p:childTnLst>
                          </p:cTn>
                        </p:par>
                      </p:childTnLst>
                    </p:cTn>
                  </p:par>
                </p:childTnLst>
              </p:cTn>
              <p:nextCondLst>
                <p:cond evt="onClick" delay="0">
                  <p:tgtEl>
                    <p:spTgt spid="57"/>
                  </p:tgtEl>
                </p:cond>
              </p:nextCondLst>
            </p:seq>
            <p:seq concurrent="1" nextAc="seek">
              <p:cTn id="7" restart="whenNotActive" fill="hold" evtFilter="cancelBubble" nodeType="interactiveSeq">
                <p:stCondLst>
                  <p:cond evt="onClick" delay="0">
                    <p:tgtEl>
                      <p:spTgt spid="58"/>
                    </p:tgtEl>
                  </p:cond>
                </p:stCondLst>
                <p:endSync evt="end" delay="0">
                  <p:rtn val="all"/>
                </p:endSync>
                <p:childTnLst>
                  <p:par>
                    <p:cTn id="8" fill="hold">
                      <p:stCondLst>
                        <p:cond delay="0"/>
                      </p:stCondLst>
                      <p:childTnLst>
                        <p:par>
                          <p:cTn id="9" fill="hold">
                            <p:stCondLst>
                              <p:cond delay="0"/>
                            </p:stCondLst>
                            <p:childTnLst>
                              <p:par>
                                <p:cTn id="10" presetID="42" presetClass="path" presetSubtype="0" accel="50000" decel="50000" fill="hold" grpId="0" nodeType="clickEffect">
                                  <p:stCondLst>
                                    <p:cond delay="0"/>
                                  </p:stCondLst>
                                  <p:childTnLst>
                                    <p:animMotion origin="layout" path="M -2.77778E-6 3.33333E-6 L -0.31788 -0.22709 " pathEditMode="relative" rAng="0" ptsTypes="AA">
                                      <p:cBhvr>
                                        <p:cTn id="11" dur="2000" fill="hold"/>
                                        <p:tgtEl>
                                          <p:spTgt spid="58"/>
                                        </p:tgtEl>
                                        <p:attrNameLst>
                                          <p:attrName>ppt_x</p:attrName>
                                          <p:attrName>ppt_y</p:attrName>
                                        </p:attrNameLst>
                                      </p:cBhvr>
                                      <p:rCtr x="-15903" y="-11366"/>
                                    </p:animMotion>
                                  </p:childTnLst>
                                </p:cTn>
                              </p:par>
                            </p:childTnLst>
                          </p:cTn>
                        </p:par>
                      </p:childTnLst>
                    </p:cTn>
                  </p:par>
                </p:childTnLst>
              </p:cTn>
              <p:nextCondLst>
                <p:cond evt="onClick" delay="0">
                  <p:tgtEl>
                    <p:spTgt spid="58"/>
                  </p:tgtEl>
                </p:cond>
              </p:nextCondLst>
            </p:seq>
            <p:seq concurrent="1" nextAc="seek">
              <p:cTn id="12" restart="whenNotActive" fill="hold" evtFilter="cancelBubble" nodeType="interactiveSeq">
                <p:stCondLst>
                  <p:cond evt="onClick" delay="0">
                    <p:tgtEl>
                      <p:spTgt spid="59"/>
                    </p:tgtEl>
                  </p:cond>
                </p:stCondLst>
                <p:endSync evt="end" delay="0">
                  <p:rtn val="all"/>
                </p:endSync>
                <p:childTnLst>
                  <p:par>
                    <p:cTn id="13" fill="hold">
                      <p:stCondLst>
                        <p:cond delay="0"/>
                      </p:stCondLst>
                      <p:childTnLst>
                        <p:par>
                          <p:cTn id="14" fill="hold">
                            <p:stCondLst>
                              <p:cond delay="0"/>
                            </p:stCondLst>
                            <p:childTnLst>
                              <p:par>
                                <p:cTn id="15" presetID="42" presetClass="path" presetSubtype="0" accel="50000" decel="50000" fill="hold" grpId="0" nodeType="clickEffect">
                                  <p:stCondLst>
                                    <p:cond delay="0"/>
                                  </p:stCondLst>
                                  <p:childTnLst>
                                    <p:animMotion origin="layout" path="M -1.66667E-6 -3.33333E-6 L -0.55139 -0.125 " pathEditMode="relative" rAng="0" ptsTypes="AA">
                                      <p:cBhvr>
                                        <p:cTn id="16" dur="2000" fill="hold"/>
                                        <p:tgtEl>
                                          <p:spTgt spid="59"/>
                                        </p:tgtEl>
                                        <p:attrNameLst>
                                          <p:attrName>ppt_x</p:attrName>
                                          <p:attrName>ppt_y</p:attrName>
                                        </p:attrNameLst>
                                      </p:cBhvr>
                                      <p:rCtr x="-27569" y="-6250"/>
                                    </p:animMotion>
                                  </p:childTnLst>
                                </p:cTn>
                              </p:par>
                            </p:childTnLst>
                          </p:cTn>
                        </p:par>
                      </p:childTnLst>
                    </p:cTn>
                  </p:par>
                </p:childTnLst>
              </p:cTn>
              <p:nextCondLst>
                <p:cond evt="onClick" delay="0">
                  <p:tgtEl>
                    <p:spTgt spid="59"/>
                  </p:tgtEl>
                </p:cond>
              </p:nextCondLst>
            </p:seq>
            <p:seq concurrent="1" nextAc="seek">
              <p:cTn id="17" restart="whenNotActive" fill="hold" evtFilter="cancelBubble" nodeType="interactiveSeq">
                <p:stCondLst>
                  <p:cond evt="onClick" delay="0">
                    <p:tgtEl>
                      <p:spTgt spid="60"/>
                    </p:tgtEl>
                  </p:cond>
                </p:stCondLst>
                <p:endSync evt="end" delay="0">
                  <p:rtn val="all"/>
                </p:endSync>
                <p:childTnLst>
                  <p:par>
                    <p:cTn id="18" fill="hold">
                      <p:stCondLst>
                        <p:cond delay="0"/>
                      </p:stCondLst>
                      <p:childTnLst>
                        <p:par>
                          <p:cTn id="19" fill="hold">
                            <p:stCondLst>
                              <p:cond delay="0"/>
                            </p:stCondLst>
                            <p:childTnLst>
                              <p:par>
                                <p:cTn id="20" presetID="42" presetClass="path" presetSubtype="0" accel="50000" decel="50000" fill="hold" grpId="0" nodeType="clickEffect">
                                  <p:stCondLst>
                                    <p:cond delay="0"/>
                                  </p:stCondLst>
                                  <p:childTnLst>
                                    <p:animMotion origin="layout" path="M 0.00121 0.00023 L 0.19028 -0.22692 " pathEditMode="relative" rAng="0" ptsTypes="AA">
                                      <p:cBhvr>
                                        <p:cTn id="21" dur="2000" fill="hold"/>
                                        <p:tgtEl>
                                          <p:spTgt spid="60"/>
                                        </p:tgtEl>
                                        <p:attrNameLst>
                                          <p:attrName>ppt_x</p:attrName>
                                          <p:attrName>ppt_y</p:attrName>
                                        </p:attrNameLst>
                                      </p:cBhvr>
                                      <p:rCtr x="9444" y="-11358"/>
                                    </p:animMotion>
                                  </p:childTnLst>
                                </p:cTn>
                              </p:par>
                            </p:childTnLst>
                          </p:cTn>
                        </p:par>
                      </p:childTnLst>
                    </p:cTn>
                  </p:par>
                </p:childTnLst>
              </p:cTn>
              <p:nextCondLst>
                <p:cond evt="onClick" delay="0">
                  <p:tgtEl>
                    <p:spTgt spid="60"/>
                  </p:tgtEl>
                </p:cond>
              </p:nextCondLst>
            </p:seq>
            <p:seq concurrent="1" nextAc="seek">
              <p:cTn id="22" restart="whenNotActive" fill="hold" evtFilter="cancelBubble" nodeType="interactiveSeq">
                <p:stCondLst>
                  <p:cond evt="onClick" delay="0">
                    <p:tgtEl>
                      <p:spTgt spid="61"/>
                    </p:tgtEl>
                  </p:cond>
                </p:stCondLst>
                <p:endSync evt="end" delay="0">
                  <p:rtn val="all"/>
                </p:endSync>
                <p:childTnLst>
                  <p:par>
                    <p:cTn id="23" fill="hold">
                      <p:stCondLst>
                        <p:cond delay="0"/>
                      </p:stCondLst>
                      <p:childTnLst>
                        <p:par>
                          <p:cTn id="24" fill="hold">
                            <p:stCondLst>
                              <p:cond delay="0"/>
                            </p:stCondLst>
                            <p:childTnLst>
                              <p:par>
                                <p:cTn id="25" presetID="42" presetClass="path" presetSubtype="0" accel="50000" decel="50000" fill="hold" grpId="0" nodeType="clickEffect">
                                  <p:stCondLst>
                                    <p:cond delay="0"/>
                                  </p:stCondLst>
                                  <p:childTnLst>
                                    <p:animMotion origin="layout" path="M 0.00139 -0.01041 L 0.01858 -0.12861 " pathEditMode="relative" rAng="0" ptsTypes="AA">
                                      <p:cBhvr>
                                        <p:cTn id="26" dur="2000" fill="hold"/>
                                        <p:tgtEl>
                                          <p:spTgt spid="61"/>
                                        </p:tgtEl>
                                        <p:attrNameLst>
                                          <p:attrName>ppt_x</p:attrName>
                                          <p:attrName>ppt_y</p:attrName>
                                        </p:attrNameLst>
                                      </p:cBhvr>
                                      <p:rCtr x="851" y="-5922"/>
                                    </p:animMotion>
                                  </p:childTnLst>
                                </p:cTn>
                              </p:par>
                            </p:childTnLst>
                          </p:cTn>
                        </p:par>
                      </p:childTnLst>
                    </p:cTn>
                  </p:par>
                </p:childTnLst>
              </p:cTn>
              <p:nextCondLst>
                <p:cond evt="onClick" delay="0">
                  <p:tgtEl>
                    <p:spTgt spid="61"/>
                  </p:tgtEl>
                </p:cond>
              </p:nextCondLst>
            </p:seq>
            <p:seq concurrent="1" nextAc="seek">
              <p:cTn id="27" restart="whenNotActive" fill="hold" evtFilter="cancelBubble" nodeType="interactiveSeq">
                <p:stCondLst>
                  <p:cond evt="onClick" delay="0">
                    <p:tgtEl>
                      <p:spTgt spid="62"/>
                    </p:tgtEl>
                  </p:cond>
                </p:stCondLst>
                <p:endSync evt="end" delay="0">
                  <p:rtn val="all"/>
                </p:endSync>
                <p:childTnLst>
                  <p:par>
                    <p:cTn id="28" fill="hold">
                      <p:stCondLst>
                        <p:cond delay="0"/>
                      </p:stCondLst>
                      <p:childTnLst>
                        <p:par>
                          <p:cTn id="29" fill="hold">
                            <p:stCondLst>
                              <p:cond delay="0"/>
                            </p:stCondLst>
                            <p:childTnLst>
                              <p:par>
                                <p:cTn id="30" presetID="42" presetClass="path" presetSubtype="0" accel="50000" decel="50000" fill="hold" grpId="0" nodeType="clickEffect">
                                  <p:stCondLst>
                                    <p:cond delay="0"/>
                                  </p:stCondLst>
                                  <p:childTnLst>
                                    <p:animMotion origin="layout" path="M 5.55556E-7 2.96296E-6 L -0.06337 -0.12871 " pathEditMode="relative" rAng="0" ptsTypes="AA">
                                      <p:cBhvr>
                                        <p:cTn id="31" dur="2000" fill="hold"/>
                                        <p:tgtEl>
                                          <p:spTgt spid="62"/>
                                        </p:tgtEl>
                                        <p:attrNameLst>
                                          <p:attrName>ppt_x</p:attrName>
                                          <p:attrName>ppt_y</p:attrName>
                                        </p:attrNameLst>
                                      </p:cBhvr>
                                      <p:rCtr x="-3177" y="-6435"/>
                                    </p:animMotion>
                                  </p:childTnLst>
                                </p:cTn>
                              </p:par>
                            </p:childTnLst>
                          </p:cTn>
                        </p:par>
                      </p:childTnLst>
                    </p:cTn>
                  </p:par>
                </p:childTnLst>
              </p:cTn>
              <p:nextCondLst>
                <p:cond evt="onClick" delay="0">
                  <p:tgtEl>
                    <p:spTgt spid="62"/>
                  </p:tgtEl>
                </p:cond>
              </p:nextCondLst>
            </p:seq>
            <p:seq concurrent="1" nextAc="seek">
              <p:cTn id="32" restart="whenNotActive" fill="hold" evtFilter="cancelBubble" nodeType="interactiveSeq">
                <p:stCondLst>
                  <p:cond evt="onClick" delay="0">
                    <p:tgtEl>
                      <p:spTgt spid="63"/>
                    </p:tgtEl>
                  </p:cond>
                </p:stCondLst>
                <p:endSync evt="end" delay="0">
                  <p:rtn val="all"/>
                </p:endSync>
                <p:childTnLst>
                  <p:par>
                    <p:cTn id="33" fill="hold">
                      <p:stCondLst>
                        <p:cond delay="0"/>
                      </p:stCondLst>
                      <p:childTnLst>
                        <p:par>
                          <p:cTn id="34" fill="hold">
                            <p:stCondLst>
                              <p:cond delay="0"/>
                            </p:stCondLst>
                            <p:childTnLst>
                              <p:par>
                                <p:cTn id="35" presetID="42" presetClass="path" presetSubtype="0" accel="50000" decel="50000" fill="hold" grpId="0" nodeType="clickEffect">
                                  <p:stCondLst>
                                    <p:cond delay="0"/>
                                  </p:stCondLst>
                                  <p:childTnLst>
                                    <p:animMotion origin="layout" path="M 2.77778E-6 0 L -0.21233 -0.24792 " pathEditMode="relative" rAng="0" ptsTypes="AA">
                                      <p:cBhvr>
                                        <p:cTn id="36" dur="2000" fill="hold"/>
                                        <p:tgtEl>
                                          <p:spTgt spid="63"/>
                                        </p:tgtEl>
                                        <p:attrNameLst>
                                          <p:attrName>ppt_x</p:attrName>
                                          <p:attrName>ppt_y</p:attrName>
                                        </p:attrNameLst>
                                      </p:cBhvr>
                                      <p:rCtr x="-10625" y="-12407"/>
                                    </p:animMotion>
                                  </p:childTnLst>
                                </p:cTn>
                              </p:par>
                            </p:childTnLst>
                          </p:cTn>
                        </p:par>
                      </p:childTnLst>
                    </p:cTn>
                  </p:par>
                </p:childTnLst>
              </p:cTn>
              <p:nextCondLst>
                <p:cond evt="onClick" delay="0">
                  <p:tgtEl>
                    <p:spTgt spid="63"/>
                  </p:tgtEl>
                </p:cond>
              </p:nextCondLst>
            </p:seq>
            <p:seq concurrent="1" nextAc="seek">
              <p:cTn id="37" restart="whenNotActive" fill="hold" evtFilter="cancelBubble" nodeType="interactiveSeq">
                <p:stCondLst>
                  <p:cond evt="onClick" delay="0">
                    <p:tgtEl>
                      <p:spTgt spid="64"/>
                    </p:tgtEl>
                  </p:cond>
                </p:stCondLst>
                <p:endSync evt="end" delay="0">
                  <p:rtn val="all"/>
                </p:endSync>
                <p:childTnLst>
                  <p:par>
                    <p:cTn id="38" fill="hold">
                      <p:stCondLst>
                        <p:cond delay="0"/>
                      </p:stCondLst>
                      <p:childTnLst>
                        <p:par>
                          <p:cTn id="39" fill="hold">
                            <p:stCondLst>
                              <p:cond delay="0"/>
                            </p:stCondLst>
                            <p:childTnLst>
                              <p:par>
                                <p:cTn id="40" presetID="42" presetClass="path" presetSubtype="0" accel="50000" decel="50000" fill="hold" grpId="0" nodeType="clickEffect">
                                  <p:stCondLst>
                                    <p:cond delay="0"/>
                                  </p:stCondLst>
                                  <p:childTnLst>
                                    <p:animMotion origin="layout" path="M 2.77778E-6 -5.55112E-17 L 0.0243 -0.22917 " pathEditMode="relative" rAng="0" ptsTypes="AA">
                                      <p:cBhvr>
                                        <p:cTn id="41" dur="2000" fill="hold"/>
                                        <p:tgtEl>
                                          <p:spTgt spid="64"/>
                                        </p:tgtEl>
                                        <p:attrNameLst>
                                          <p:attrName>ppt_x</p:attrName>
                                          <p:attrName>ppt_y</p:attrName>
                                        </p:attrNameLst>
                                      </p:cBhvr>
                                      <p:rCtr x="1215" y="-11458"/>
                                    </p:animMotion>
                                  </p:childTnLst>
                                </p:cTn>
                              </p:par>
                            </p:childTnLst>
                          </p:cTn>
                        </p:par>
                      </p:childTnLst>
                    </p:cTn>
                  </p:par>
                </p:childTnLst>
              </p:cTn>
              <p:nextCondLst>
                <p:cond evt="onClick" delay="0">
                  <p:tgtEl>
                    <p:spTgt spid="64"/>
                  </p:tgtEl>
                </p:cond>
              </p:nextCondLst>
            </p:seq>
            <p:seq concurrent="1" nextAc="seek">
              <p:cTn id="42" restart="whenNotActive" fill="hold" evtFilter="cancelBubble" nodeType="interactiveSeq">
                <p:stCondLst>
                  <p:cond evt="onClick" delay="0">
                    <p:tgtEl>
                      <p:spTgt spid="65"/>
                    </p:tgtEl>
                  </p:cond>
                </p:stCondLst>
                <p:endSync evt="end" delay="0">
                  <p:rtn val="all"/>
                </p:endSync>
                <p:childTnLst>
                  <p:par>
                    <p:cTn id="43" fill="hold">
                      <p:stCondLst>
                        <p:cond delay="0"/>
                      </p:stCondLst>
                      <p:childTnLst>
                        <p:par>
                          <p:cTn id="44" fill="hold">
                            <p:stCondLst>
                              <p:cond delay="0"/>
                            </p:stCondLst>
                            <p:childTnLst>
                              <p:par>
                                <p:cTn id="45" presetID="42" presetClass="path" presetSubtype="0" accel="50000" decel="50000" fill="hold" grpId="0" nodeType="clickEffect">
                                  <p:stCondLst>
                                    <p:cond delay="0"/>
                                  </p:stCondLst>
                                  <p:childTnLst>
                                    <p:animMotion origin="layout" path="M -4.44444E-6 2.22222E-6 L 0.50261 -0.1507 " pathEditMode="relative" rAng="0" ptsTypes="AA">
                                      <p:cBhvr>
                                        <p:cTn id="46" dur="2000" fill="hold"/>
                                        <p:tgtEl>
                                          <p:spTgt spid="65"/>
                                        </p:tgtEl>
                                        <p:attrNameLst>
                                          <p:attrName>ppt_x</p:attrName>
                                          <p:attrName>ppt_y</p:attrName>
                                        </p:attrNameLst>
                                      </p:cBhvr>
                                      <p:rCtr x="25122" y="-7546"/>
                                    </p:animMotion>
                                  </p:childTnLst>
                                </p:cTn>
                              </p:par>
                            </p:childTnLst>
                          </p:cTn>
                        </p:par>
                      </p:childTnLst>
                    </p:cTn>
                  </p:par>
                </p:childTnLst>
              </p:cTn>
              <p:nextCondLst>
                <p:cond evt="onClick" delay="0">
                  <p:tgtEl>
                    <p:spTgt spid="65"/>
                  </p:tgtEl>
                </p:cond>
              </p:nextCondLst>
            </p:seq>
            <p:seq concurrent="1" nextAc="seek">
              <p:cTn id="47" restart="whenNotActive" fill="hold" evtFilter="cancelBubble" nodeType="interactiveSeq">
                <p:stCondLst>
                  <p:cond evt="onClick" delay="0">
                    <p:tgtEl>
                      <p:spTgt spid="66"/>
                    </p:tgtEl>
                  </p:cond>
                </p:stCondLst>
                <p:endSync evt="end" delay="0">
                  <p:rtn val="all"/>
                </p:endSync>
                <p:childTnLst>
                  <p:par>
                    <p:cTn id="48" fill="hold">
                      <p:stCondLst>
                        <p:cond delay="0"/>
                      </p:stCondLst>
                      <p:childTnLst>
                        <p:par>
                          <p:cTn id="49" fill="hold">
                            <p:stCondLst>
                              <p:cond delay="0"/>
                            </p:stCondLst>
                            <p:childTnLst>
                              <p:par>
                                <p:cTn id="50" presetID="42" presetClass="path" presetSubtype="0" accel="50000" decel="50000" fill="hold" grpId="0" nodeType="clickEffect">
                                  <p:stCondLst>
                                    <p:cond delay="0"/>
                                  </p:stCondLst>
                                  <p:childTnLst>
                                    <p:animMotion origin="layout" path="M 3.05556E-6 -5.55112E-17 L 0.48767 -0.22917 " pathEditMode="relative" rAng="0" ptsTypes="AA">
                                      <p:cBhvr>
                                        <p:cTn id="51" dur="2000" fill="hold"/>
                                        <p:tgtEl>
                                          <p:spTgt spid="66"/>
                                        </p:tgtEl>
                                        <p:attrNameLst>
                                          <p:attrName>ppt_x</p:attrName>
                                          <p:attrName>ppt_y</p:attrName>
                                        </p:attrNameLst>
                                      </p:cBhvr>
                                      <p:rCtr x="24375" y="-11458"/>
                                    </p:animMotion>
                                  </p:childTnLst>
                                </p:cTn>
                              </p:par>
                            </p:childTnLst>
                          </p:cTn>
                        </p:par>
                      </p:childTnLst>
                    </p:cTn>
                  </p:par>
                </p:childTnLst>
              </p:cTn>
              <p:nextCondLst>
                <p:cond evt="onClick" delay="0">
                  <p:tgtEl>
                    <p:spTgt spid="66"/>
                  </p:tgtEl>
                </p:cond>
              </p:nextCondLst>
            </p:seq>
            <p:seq concurrent="1" nextAc="seek">
              <p:cTn id="52" restart="whenNotActive" fill="hold" evtFilter="cancelBubble" nodeType="interactiveSeq">
                <p:stCondLst>
                  <p:cond evt="onClick" delay="0">
                    <p:tgtEl>
                      <p:spTgt spid="67"/>
                    </p:tgtEl>
                  </p:cond>
                </p:stCondLst>
                <p:endSync evt="end" delay="0">
                  <p:rtn val="all"/>
                </p:endSync>
                <p:childTnLst>
                  <p:par>
                    <p:cTn id="53" fill="hold">
                      <p:stCondLst>
                        <p:cond delay="0"/>
                      </p:stCondLst>
                      <p:childTnLst>
                        <p:par>
                          <p:cTn id="54" fill="hold">
                            <p:stCondLst>
                              <p:cond delay="0"/>
                            </p:stCondLst>
                            <p:childTnLst>
                              <p:par>
                                <p:cTn id="55" presetID="42" presetClass="path" presetSubtype="0" accel="50000" decel="50000" fill="hold" grpId="0" nodeType="clickEffect">
                                  <p:stCondLst>
                                    <p:cond delay="0"/>
                                  </p:stCondLst>
                                  <p:childTnLst>
                                    <p:animMotion origin="layout" path="M 1.11111E-6 2.59259E-6 L 0.21111 -0.13033 " pathEditMode="relative" rAng="0" ptsTypes="AA">
                                      <p:cBhvr>
                                        <p:cTn id="56" dur="2000" fill="hold"/>
                                        <p:tgtEl>
                                          <p:spTgt spid="67"/>
                                        </p:tgtEl>
                                        <p:attrNameLst>
                                          <p:attrName>ppt_x</p:attrName>
                                          <p:attrName>ppt_y</p:attrName>
                                        </p:attrNameLst>
                                      </p:cBhvr>
                                      <p:rCtr x="10556" y="-6528"/>
                                    </p:animMotion>
                                  </p:childTnLst>
                                </p:cTn>
                              </p:par>
                            </p:childTnLst>
                          </p:cTn>
                        </p:par>
                      </p:childTnLst>
                    </p:cTn>
                  </p:par>
                </p:childTnLst>
              </p:cTn>
              <p:nextCondLst>
                <p:cond evt="onClick" delay="0">
                  <p:tgtEl>
                    <p:spTgt spid="67"/>
                  </p:tgtEl>
                </p:cond>
              </p:nextCondLst>
            </p:seq>
            <p:seq concurrent="1" nextAc="seek">
              <p:cTn id="57" restart="whenNotActive" fill="hold" evtFilter="cancelBubble" nodeType="interactiveSeq">
                <p:stCondLst>
                  <p:cond evt="onClick" delay="0">
                    <p:tgtEl>
                      <p:spTgt spid="80"/>
                    </p:tgtEl>
                  </p:cond>
                </p:stCondLst>
                <p:endSync evt="end" delay="0">
                  <p:rtn val="all"/>
                </p:endSync>
                <p:childTnLst>
                  <p:par>
                    <p:cTn id="58" fill="hold">
                      <p:stCondLst>
                        <p:cond delay="0"/>
                      </p:stCondLst>
                      <p:childTnLst>
                        <p:par>
                          <p:cTn id="59" fill="hold">
                            <p:stCondLst>
                              <p:cond delay="0"/>
                            </p:stCondLst>
                            <p:childTnLst>
                              <p:par>
                                <p:cTn id="60" presetID="42" presetClass="path" presetSubtype="0" accel="50000" decel="50000" fill="hold" grpId="0" nodeType="clickEffect">
                                  <p:stCondLst>
                                    <p:cond delay="0"/>
                                  </p:stCondLst>
                                  <p:childTnLst>
                                    <p:animMotion origin="layout" path="M 0 -4.44444E-6 L -0.75816 -0.15949 " pathEditMode="relative" rAng="0" ptsTypes="AA">
                                      <p:cBhvr>
                                        <p:cTn id="61" dur="2000" fill="hold"/>
                                        <p:tgtEl>
                                          <p:spTgt spid="80"/>
                                        </p:tgtEl>
                                        <p:attrNameLst>
                                          <p:attrName>ppt_x</p:attrName>
                                          <p:attrName>ppt_y</p:attrName>
                                        </p:attrNameLst>
                                      </p:cBhvr>
                                      <p:rCtr x="-37917" y="-7986"/>
                                    </p:animMotion>
                                  </p:childTnLst>
                                </p:cTn>
                              </p:par>
                            </p:childTnLst>
                          </p:cTn>
                        </p:par>
                      </p:childTnLst>
                    </p:cTn>
                  </p:par>
                </p:childTnLst>
              </p:cTn>
              <p:nextCondLst>
                <p:cond evt="onClick" delay="0">
                  <p:tgtEl>
                    <p:spTgt spid="80"/>
                  </p:tgtEl>
                </p:cond>
              </p:nextCondLst>
            </p:seq>
            <p:seq concurrent="1" nextAc="seek">
              <p:cTn id="62" restart="whenNotActive" fill="hold" evtFilter="cancelBubble" nodeType="interactiveSeq">
                <p:stCondLst>
                  <p:cond evt="onClick" delay="0">
                    <p:tgtEl>
                      <p:spTgt spid="81"/>
                    </p:tgtEl>
                  </p:cond>
                </p:stCondLst>
                <p:endSync evt="end" delay="0">
                  <p:rtn val="all"/>
                </p:endSync>
                <p:childTnLst>
                  <p:par>
                    <p:cTn id="63" fill="hold">
                      <p:stCondLst>
                        <p:cond delay="0"/>
                      </p:stCondLst>
                      <p:childTnLst>
                        <p:par>
                          <p:cTn id="64" fill="hold">
                            <p:stCondLst>
                              <p:cond delay="0"/>
                            </p:stCondLst>
                            <p:childTnLst>
                              <p:par>
                                <p:cTn id="65" presetID="64" presetClass="path" presetSubtype="0" accel="50000" decel="50000" fill="hold" grpId="0" nodeType="clickEffect">
                                  <p:stCondLst>
                                    <p:cond delay="0"/>
                                  </p:stCondLst>
                                  <p:childTnLst>
                                    <p:animMotion origin="layout" path="M -2.77778E-6 -4.81481E-6 L -0.45069 -0.11296 " pathEditMode="relative" rAng="0" ptsTypes="AA">
                                      <p:cBhvr>
                                        <p:cTn id="66" dur="2000" fill="hold"/>
                                        <p:tgtEl>
                                          <p:spTgt spid="81"/>
                                        </p:tgtEl>
                                        <p:attrNameLst>
                                          <p:attrName>ppt_x</p:attrName>
                                          <p:attrName>ppt_y</p:attrName>
                                        </p:attrNameLst>
                                      </p:cBhvr>
                                      <p:rCtr x="-22535" y="-5648"/>
                                    </p:animMotion>
                                  </p:childTnLst>
                                </p:cTn>
                              </p:par>
                            </p:childTnLst>
                          </p:cTn>
                        </p:par>
                      </p:childTnLst>
                    </p:cTn>
                  </p:par>
                </p:childTnLst>
              </p:cTn>
              <p:nextCondLst>
                <p:cond evt="onClick" delay="0">
                  <p:tgtEl>
                    <p:spTgt spid="81"/>
                  </p:tgtEl>
                </p:cond>
              </p:nextCondLst>
            </p:seq>
            <p:seq concurrent="1" nextAc="seek">
              <p:cTn id="67" restart="whenNotActive" fill="hold" evtFilter="cancelBubble" nodeType="interactiveSeq">
                <p:stCondLst>
                  <p:cond evt="onClick" delay="0">
                    <p:tgtEl>
                      <p:spTgt spid="82"/>
                    </p:tgtEl>
                  </p:cond>
                </p:stCondLst>
                <p:endSync evt="end" delay="0">
                  <p:rtn val="all"/>
                </p:endSync>
                <p:childTnLst>
                  <p:par>
                    <p:cTn id="68" fill="hold">
                      <p:stCondLst>
                        <p:cond delay="0"/>
                      </p:stCondLst>
                      <p:childTnLst>
                        <p:par>
                          <p:cTn id="69" fill="hold">
                            <p:stCondLst>
                              <p:cond delay="0"/>
                            </p:stCondLst>
                            <p:childTnLst>
                              <p:par>
                                <p:cTn id="70" presetID="64" presetClass="path" presetSubtype="0" accel="50000" decel="50000" fill="hold" grpId="0" nodeType="clickEffect">
                                  <p:stCondLst>
                                    <p:cond delay="0"/>
                                  </p:stCondLst>
                                  <p:childTnLst>
                                    <p:animMotion origin="layout" path="M -4.44444E-6 -3.7037E-6 L -0.20885 -0.11435 " pathEditMode="relative" rAng="0" ptsTypes="AA">
                                      <p:cBhvr>
                                        <p:cTn id="71" dur="2000" fill="hold"/>
                                        <p:tgtEl>
                                          <p:spTgt spid="82"/>
                                        </p:tgtEl>
                                        <p:attrNameLst>
                                          <p:attrName>ppt_x</p:attrName>
                                          <p:attrName>ppt_y</p:attrName>
                                        </p:attrNameLst>
                                      </p:cBhvr>
                                      <p:rCtr x="-10451" y="-5718"/>
                                    </p:animMotion>
                                  </p:childTnLst>
                                </p:cTn>
                              </p:par>
                            </p:childTnLst>
                          </p:cTn>
                        </p:par>
                      </p:childTnLst>
                    </p:cTn>
                  </p:par>
                </p:childTnLst>
              </p:cTn>
              <p:nextCondLst>
                <p:cond evt="onClick" delay="0">
                  <p:tgtEl>
                    <p:spTgt spid="82"/>
                  </p:tgtEl>
                </p:cond>
              </p:nextCondLst>
            </p:seq>
            <p:seq concurrent="1" nextAc="seek">
              <p:cTn id="72" restart="whenNotActive" fill="hold" evtFilter="cancelBubble" nodeType="interactiveSeq">
                <p:stCondLst>
                  <p:cond evt="onClick" delay="0">
                    <p:tgtEl>
                      <p:spTgt spid="83"/>
                    </p:tgtEl>
                  </p:cond>
                </p:stCondLst>
                <p:endSync evt="end" delay="0">
                  <p:rtn val="all"/>
                </p:endSync>
                <p:childTnLst>
                  <p:par>
                    <p:cTn id="73" fill="hold">
                      <p:stCondLst>
                        <p:cond delay="0"/>
                      </p:stCondLst>
                      <p:childTnLst>
                        <p:par>
                          <p:cTn id="74" fill="hold">
                            <p:stCondLst>
                              <p:cond delay="0"/>
                            </p:stCondLst>
                            <p:childTnLst>
                              <p:par>
                                <p:cTn id="75" presetID="64" presetClass="path" presetSubtype="0" accel="50000" decel="50000" fill="hold" grpId="0" nodeType="clickEffect">
                                  <p:stCondLst>
                                    <p:cond delay="0"/>
                                  </p:stCondLst>
                                  <p:childTnLst>
                                    <p:animMotion origin="layout" path="M 4.44444E-6 -2.22222E-6 L -0.06007 -0.16852 " pathEditMode="relative" rAng="0" ptsTypes="AA">
                                      <p:cBhvr>
                                        <p:cTn id="76" dur="2000" fill="hold"/>
                                        <p:tgtEl>
                                          <p:spTgt spid="83"/>
                                        </p:tgtEl>
                                        <p:attrNameLst>
                                          <p:attrName>ppt_x</p:attrName>
                                          <p:attrName>ppt_y</p:attrName>
                                        </p:attrNameLst>
                                      </p:cBhvr>
                                      <p:rCtr x="-3003" y="-8426"/>
                                    </p:animMotion>
                                  </p:childTnLst>
                                </p:cTn>
                              </p:par>
                            </p:childTnLst>
                          </p:cTn>
                        </p:par>
                      </p:childTnLst>
                    </p:cTn>
                  </p:par>
                </p:childTnLst>
              </p:cTn>
              <p:nextCondLst>
                <p:cond evt="onClick" delay="0">
                  <p:tgtEl>
                    <p:spTgt spid="83"/>
                  </p:tgtEl>
                </p:cond>
              </p:nextCondLst>
            </p:seq>
            <p:seq concurrent="1" nextAc="seek">
              <p:cTn id="77" restart="whenNotActive" fill="hold" evtFilter="cancelBubble" nodeType="interactiveSeq">
                <p:stCondLst>
                  <p:cond evt="onClick" delay="0">
                    <p:tgtEl>
                      <p:spTgt spid="84"/>
                    </p:tgtEl>
                  </p:cond>
                </p:stCondLst>
                <p:endSync evt="end" delay="0">
                  <p:rtn val="all"/>
                </p:endSync>
                <p:childTnLst>
                  <p:par>
                    <p:cTn id="78" fill="hold">
                      <p:stCondLst>
                        <p:cond delay="0"/>
                      </p:stCondLst>
                      <p:childTnLst>
                        <p:par>
                          <p:cTn id="79" fill="hold">
                            <p:stCondLst>
                              <p:cond delay="0"/>
                            </p:stCondLst>
                            <p:childTnLst>
                              <p:par>
                                <p:cTn id="80" presetID="42" presetClass="path" presetSubtype="0" accel="50000" decel="50000" fill="hold" grpId="0" nodeType="clickEffect">
                                  <p:stCondLst>
                                    <p:cond delay="0"/>
                                  </p:stCondLst>
                                  <p:childTnLst>
                                    <p:animMotion origin="layout" path="M -2.77778E-6 -4.44444E-6 L 0.33091 -0.15949 " pathEditMode="relative" rAng="0" ptsTypes="AA">
                                      <p:cBhvr>
                                        <p:cTn id="81" dur="2000" fill="hold"/>
                                        <p:tgtEl>
                                          <p:spTgt spid="84"/>
                                        </p:tgtEl>
                                        <p:attrNameLst>
                                          <p:attrName>ppt_x</p:attrName>
                                          <p:attrName>ppt_y</p:attrName>
                                        </p:attrNameLst>
                                      </p:cBhvr>
                                      <p:rCtr x="16545" y="-7986"/>
                                    </p:animMotion>
                                  </p:childTnLst>
                                </p:cTn>
                              </p:par>
                            </p:childTnLst>
                          </p:cTn>
                        </p:par>
                      </p:childTnLst>
                    </p:cTn>
                  </p:par>
                </p:childTnLst>
              </p:cTn>
              <p:nextCondLst>
                <p:cond evt="onClick" delay="0">
                  <p:tgtEl>
                    <p:spTgt spid="84"/>
                  </p:tgtEl>
                </p:cond>
              </p:nextCondLst>
            </p:seq>
            <p:seq concurrent="1" nextAc="seek">
              <p:cTn id="82" restart="whenNotActive" fill="hold" evtFilter="cancelBubble" nodeType="interactiveSeq">
                <p:stCondLst>
                  <p:cond evt="onClick" delay="0">
                    <p:tgtEl>
                      <p:spTgt spid="85"/>
                    </p:tgtEl>
                  </p:cond>
                </p:stCondLst>
                <p:endSync evt="end" delay="0">
                  <p:rtn val="all"/>
                </p:endSync>
                <p:childTnLst>
                  <p:par>
                    <p:cTn id="83" fill="hold">
                      <p:stCondLst>
                        <p:cond delay="0"/>
                      </p:stCondLst>
                      <p:childTnLst>
                        <p:par>
                          <p:cTn id="84" fill="hold">
                            <p:stCondLst>
                              <p:cond delay="0"/>
                            </p:stCondLst>
                            <p:childTnLst>
                              <p:par>
                                <p:cTn id="85" presetID="64" presetClass="path" presetSubtype="0" accel="50000" decel="50000" fill="hold" grpId="0" nodeType="clickEffect">
                                  <p:stCondLst>
                                    <p:cond delay="0"/>
                                  </p:stCondLst>
                                  <p:childTnLst>
                                    <p:animMotion origin="layout" path="M 5.55556E-7 0.01064 L -0.05868 -0.16887 " pathEditMode="relative" rAng="0" ptsTypes="AA">
                                      <p:cBhvr>
                                        <p:cTn id="86" dur="2000" fill="hold"/>
                                        <p:tgtEl>
                                          <p:spTgt spid="85"/>
                                        </p:tgtEl>
                                        <p:attrNameLst>
                                          <p:attrName>ppt_x</p:attrName>
                                          <p:attrName>ppt_y</p:attrName>
                                        </p:attrNameLst>
                                      </p:cBhvr>
                                      <p:rCtr x="-2934" y="-8975"/>
                                    </p:animMotion>
                                  </p:childTnLst>
                                </p:cTn>
                              </p:par>
                            </p:childTnLst>
                          </p:cTn>
                        </p:par>
                      </p:childTnLst>
                    </p:cTn>
                  </p:par>
                </p:childTnLst>
              </p:cTn>
              <p:nextCondLst>
                <p:cond evt="onClick" delay="0">
                  <p:tgtEl>
                    <p:spTgt spid="85"/>
                  </p:tgtEl>
                </p:cond>
              </p:nextCondLst>
            </p:seq>
            <p:seq concurrent="1" nextAc="seek">
              <p:cTn id="87" restart="whenNotActive" fill="hold" evtFilter="cancelBubble" nodeType="interactiveSeq">
                <p:stCondLst>
                  <p:cond evt="onClick" delay="0">
                    <p:tgtEl>
                      <p:spTgt spid="86"/>
                    </p:tgtEl>
                  </p:cond>
                </p:stCondLst>
                <p:endSync evt="end" delay="0">
                  <p:rtn val="all"/>
                </p:endSync>
                <p:childTnLst>
                  <p:par>
                    <p:cTn id="88" fill="hold">
                      <p:stCondLst>
                        <p:cond delay="0"/>
                      </p:stCondLst>
                      <p:childTnLst>
                        <p:par>
                          <p:cTn id="89" fill="hold">
                            <p:stCondLst>
                              <p:cond delay="0"/>
                            </p:stCondLst>
                            <p:childTnLst>
                              <p:par>
                                <p:cTn id="90" presetID="64" presetClass="path" presetSubtype="0" accel="50000" decel="50000" fill="hold" grpId="0" nodeType="clickEffect">
                                  <p:stCondLst>
                                    <p:cond delay="0"/>
                                  </p:stCondLst>
                                  <p:childTnLst>
                                    <p:animMotion origin="layout" path="M 2.22222E-6 -4.44444E-6 L -0.20382 -0.11134 " pathEditMode="relative" rAng="0" ptsTypes="AA">
                                      <p:cBhvr>
                                        <p:cTn id="91" dur="2000" fill="hold"/>
                                        <p:tgtEl>
                                          <p:spTgt spid="86"/>
                                        </p:tgtEl>
                                        <p:attrNameLst>
                                          <p:attrName>ppt_x</p:attrName>
                                          <p:attrName>ppt_y</p:attrName>
                                        </p:attrNameLst>
                                      </p:cBhvr>
                                      <p:rCtr x="-10191" y="-5579"/>
                                    </p:animMotion>
                                  </p:childTnLst>
                                </p:cTn>
                              </p:par>
                            </p:childTnLst>
                          </p:cTn>
                        </p:par>
                      </p:childTnLst>
                    </p:cTn>
                  </p:par>
                </p:childTnLst>
              </p:cTn>
              <p:nextCondLst>
                <p:cond evt="onClick" delay="0">
                  <p:tgtEl>
                    <p:spTgt spid="86"/>
                  </p:tgtEl>
                </p:cond>
              </p:nextCondLst>
            </p:seq>
            <p:seq concurrent="1" nextAc="seek">
              <p:cTn id="92" restart="whenNotActive" fill="hold" evtFilter="cancelBubble" nodeType="interactiveSeq">
                <p:stCondLst>
                  <p:cond evt="onClick" delay="0">
                    <p:tgtEl>
                      <p:spTgt spid="87"/>
                    </p:tgtEl>
                  </p:cond>
                </p:stCondLst>
                <p:endSync evt="end" delay="0">
                  <p:rtn val="all"/>
                </p:endSync>
                <p:childTnLst>
                  <p:par>
                    <p:cTn id="93" fill="hold">
                      <p:stCondLst>
                        <p:cond delay="0"/>
                      </p:stCondLst>
                      <p:childTnLst>
                        <p:par>
                          <p:cTn id="94" fill="hold">
                            <p:stCondLst>
                              <p:cond delay="0"/>
                            </p:stCondLst>
                            <p:childTnLst>
                              <p:par>
                                <p:cTn id="95" presetID="64" presetClass="path" presetSubtype="0" accel="50000" decel="50000" fill="hold" grpId="0" nodeType="clickEffect">
                                  <p:stCondLst>
                                    <p:cond delay="0"/>
                                  </p:stCondLst>
                                  <p:childTnLst>
                                    <p:animMotion origin="layout" path="M 5.55556E-7 4.81481E-6 L 0.4941 -0.11459 " pathEditMode="relative" rAng="0" ptsTypes="AA">
                                      <p:cBhvr>
                                        <p:cTn id="96" dur="2000" fill="hold"/>
                                        <p:tgtEl>
                                          <p:spTgt spid="87"/>
                                        </p:tgtEl>
                                        <p:attrNameLst>
                                          <p:attrName>ppt_x</p:attrName>
                                          <p:attrName>ppt_y</p:attrName>
                                        </p:attrNameLst>
                                      </p:cBhvr>
                                      <p:rCtr x="24705" y="-5741"/>
                                    </p:animMotion>
                                  </p:childTnLst>
                                </p:cTn>
                              </p:par>
                            </p:childTnLst>
                          </p:cTn>
                        </p:par>
                      </p:childTnLst>
                    </p:cTn>
                  </p:par>
                </p:childTnLst>
              </p:cTn>
              <p:nextCondLst>
                <p:cond evt="onClick" delay="0">
                  <p:tgtEl>
                    <p:spTgt spid="87"/>
                  </p:tgtEl>
                </p:cond>
              </p:nextCondLst>
            </p:seq>
            <p:seq concurrent="1" nextAc="seek">
              <p:cTn id="97" restart="whenNotActive" fill="hold" evtFilter="cancelBubble" nodeType="interactiveSeq">
                <p:stCondLst>
                  <p:cond evt="onClick" delay="0">
                    <p:tgtEl>
                      <p:spTgt spid="88"/>
                    </p:tgtEl>
                  </p:cond>
                </p:stCondLst>
                <p:endSync evt="end" delay="0">
                  <p:rtn val="all"/>
                </p:endSync>
                <p:childTnLst>
                  <p:par>
                    <p:cTn id="98" fill="hold">
                      <p:stCondLst>
                        <p:cond delay="0"/>
                      </p:stCondLst>
                      <p:childTnLst>
                        <p:par>
                          <p:cTn id="99" fill="hold">
                            <p:stCondLst>
                              <p:cond delay="0"/>
                            </p:stCondLst>
                            <p:childTnLst>
                              <p:par>
                                <p:cTn id="100" presetID="42" presetClass="path" presetSubtype="0" accel="50000" decel="50000" fill="hold" grpId="0" nodeType="clickEffect">
                                  <p:stCondLst>
                                    <p:cond delay="0"/>
                                  </p:stCondLst>
                                  <p:childTnLst>
                                    <p:animMotion origin="layout" path="M -4.72222E-6 -2.22222E-6 L 0.49671 -0.16852 " pathEditMode="relative" rAng="0" ptsTypes="AA">
                                      <p:cBhvr>
                                        <p:cTn id="101" dur="2000" fill="hold"/>
                                        <p:tgtEl>
                                          <p:spTgt spid="88"/>
                                        </p:tgtEl>
                                        <p:attrNameLst>
                                          <p:attrName>ppt_x</p:attrName>
                                          <p:attrName>ppt_y</p:attrName>
                                        </p:attrNameLst>
                                      </p:cBhvr>
                                      <p:rCtr x="24826" y="-8426"/>
                                    </p:animMotion>
                                  </p:childTnLst>
                                </p:cTn>
                              </p:par>
                            </p:childTnLst>
                          </p:cTn>
                        </p:par>
                      </p:childTnLst>
                    </p:cTn>
                  </p:par>
                </p:childTnLst>
              </p:cTn>
              <p:nextCondLst>
                <p:cond evt="onClick" delay="0">
                  <p:tgtEl>
                    <p:spTgt spid="88"/>
                  </p:tgtEl>
                </p:cond>
              </p:nextCondLst>
            </p:seq>
            <p:seq concurrent="1" nextAc="seek">
              <p:cTn id="102" restart="whenNotActive" fill="hold" evtFilter="cancelBubble" nodeType="interactiveSeq">
                <p:stCondLst>
                  <p:cond evt="onClick" delay="0">
                    <p:tgtEl>
                      <p:spTgt spid="89"/>
                    </p:tgtEl>
                  </p:cond>
                </p:stCondLst>
                <p:endSync evt="end" delay="0">
                  <p:rtn val="all"/>
                </p:endSync>
                <p:childTnLst>
                  <p:par>
                    <p:cTn id="103" fill="hold">
                      <p:stCondLst>
                        <p:cond delay="0"/>
                      </p:stCondLst>
                      <p:childTnLst>
                        <p:par>
                          <p:cTn id="104" fill="hold">
                            <p:stCondLst>
                              <p:cond delay="0"/>
                            </p:stCondLst>
                            <p:childTnLst>
                              <p:par>
                                <p:cTn id="105" presetID="64" presetClass="path" presetSubtype="0" accel="50000" decel="50000" fill="hold" grpId="0" nodeType="clickEffect">
                                  <p:stCondLst>
                                    <p:cond delay="0"/>
                                  </p:stCondLst>
                                  <p:childTnLst>
                                    <p:animMotion origin="layout" path="M -2.22222E-6 -3.7037E-6 L 0.50365 -0.125 " pathEditMode="relative" rAng="0" ptsTypes="AA">
                                      <p:cBhvr>
                                        <p:cTn id="106" dur="2000" fill="hold"/>
                                        <p:tgtEl>
                                          <p:spTgt spid="89"/>
                                        </p:tgtEl>
                                        <p:attrNameLst>
                                          <p:attrName>ppt_x</p:attrName>
                                          <p:attrName>ppt_y</p:attrName>
                                        </p:attrNameLst>
                                      </p:cBhvr>
                                      <p:rCtr x="25174" y="-6250"/>
                                    </p:animMotion>
                                  </p:childTnLst>
                                </p:cTn>
                              </p:par>
                            </p:childTnLst>
                          </p:cTn>
                        </p:par>
                      </p:childTnLst>
                    </p:cTn>
                  </p:par>
                </p:childTnLst>
              </p:cTn>
              <p:nextCondLst>
                <p:cond evt="onClick" delay="0">
                  <p:tgtEl>
                    <p:spTgt spid="89"/>
                  </p:tgtEl>
                </p:cond>
              </p:nextCondLst>
            </p:seq>
            <p:seq concurrent="1" nextAc="seek">
              <p:cTn id="107" restart="whenNotActive" fill="hold" evtFilter="cancelBubble" nodeType="interactiveSeq">
                <p:stCondLst>
                  <p:cond evt="onClick" delay="0">
                    <p:tgtEl>
                      <p:spTgt spid="90"/>
                    </p:tgtEl>
                  </p:cond>
                </p:stCondLst>
                <p:endSync evt="end" delay="0">
                  <p:rtn val="all"/>
                </p:endSync>
                <p:childTnLst>
                  <p:par>
                    <p:cTn id="108" fill="hold">
                      <p:stCondLst>
                        <p:cond delay="0"/>
                      </p:stCondLst>
                      <p:childTnLst>
                        <p:par>
                          <p:cTn id="109" fill="hold">
                            <p:stCondLst>
                              <p:cond delay="0"/>
                            </p:stCondLst>
                            <p:childTnLst>
                              <p:par>
                                <p:cTn id="110" presetID="64" presetClass="path" presetSubtype="0" accel="50000" decel="50000" fill="hold" grpId="0" nodeType="clickEffect">
                                  <p:stCondLst>
                                    <p:cond delay="0"/>
                                  </p:stCondLst>
                                  <p:childTnLst>
                                    <p:animMotion origin="layout" path="M -4.44444E-6 3.33333E-6 L 0.19775 -0.16922 " pathEditMode="relative" rAng="0" ptsTypes="AA">
                                      <p:cBhvr>
                                        <p:cTn id="111" dur="2000" fill="hold"/>
                                        <p:tgtEl>
                                          <p:spTgt spid="90"/>
                                        </p:tgtEl>
                                        <p:attrNameLst>
                                          <p:attrName>ppt_x</p:attrName>
                                          <p:attrName>ppt_y</p:attrName>
                                        </p:attrNameLst>
                                      </p:cBhvr>
                                      <p:rCtr x="9878" y="-8472"/>
                                    </p:animMotion>
                                  </p:childTnLst>
                                </p:cTn>
                              </p:par>
                            </p:childTnLst>
                          </p:cTn>
                        </p:par>
                      </p:childTnLst>
                    </p:cTn>
                  </p:par>
                </p:childTnLst>
              </p:cTn>
              <p:nextCondLst>
                <p:cond evt="onClick" delay="0">
                  <p:tgtEl>
                    <p:spTgt spid="90"/>
                  </p:tgtEl>
                </p:cond>
              </p:nextCondLst>
            </p:seq>
          </p:childTnLst>
        </p:cTn>
      </p:par>
    </p:tnLst>
    <p:bldLst>
      <p:bldP spid="57" grpId="0"/>
      <p:bldP spid="58" grpId="0"/>
      <p:bldP spid="59" grpId="0"/>
      <p:bldP spid="60" grpId="0"/>
      <p:bldP spid="61" grpId="0"/>
      <p:bldP spid="62" grpId="0"/>
      <p:bldP spid="63" grpId="0"/>
      <p:bldP spid="64" grpId="0"/>
      <p:bldP spid="65" grpId="0"/>
      <p:bldP spid="66" grpId="0"/>
      <p:bldP spid="67" grpId="0"/>
      <p:bldP spid="80" grpId="0"/>
      <p:bldP spid="81" grpId="0"/>
      <p:bldP spid="82" grpId="0"/>
      <p:bldP spid="83" grpId="0"/>
      <p:bldP spid="84" grpId="0"/>
      <p:bldP spid="85" grpId="0"/>
      <p:bldP spid="86" grpId="0"/>
      <p:bldP spid="87" grpId="0"/>
      <p:bldP spid="88" grpId="0"/>
      <p:bldP spid="89" grpId="0"/>
      <p:bldP spid="90" grpId="0"/>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lačítko akce: Vlastní 6">
            <a:hlinkClick r:id="" action="ppaction://noaction" highlightClick="1"/>
          </p:cNvPr>
          <p:cNvSpPr/>
          <p:nvPr/>
        </p:nvSpPr>
        <p:spPr>
          <a:xfrm>
            <a:off x="0" y="11248"/>
            <a:ext cx="9144000" cy="6858000"/>
          </a:xfrm>
          <a:prstGeom prst="actionButtonBlank">
            <a:avLst/>
          </a:prstGeom>
          <a:solidFill>
            <a:schemeClr val="accent6">
              <a:lumMod val="60000"/>
              <a:lumOff val="4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cs-CZ"/>
          </a:p>
        </p:txBody>
      </p:sp>
      <p:grpSp>
        <p:nvGrpSpPr>
          <p:cNvPr id="3" name="Skupina 2"/>
          <p:cNvGrpSpPr/>
          <p:nvPr/>
        </p:nvGrpSpPr>
        <p:grpSpPr>
          <a:xfrm>
            <a:off x="683568" y="1052736"/>
            <a:ext cx="7488832" cy="288032"/>
            <a:chOff x="683568" y="1052736"/>
            <a:chExt cx="7488832" cy="288032"/>
          </a:xfrm>
        </p:grpSpPr>
        <p:cxnSp>
          <p:nvCxnSpPr>
            <p:cNvPr id="5" name="Přímá spojnice 4"/>
            <p:cNvCxnSpPr/>
            <p:nvPr/>
          </p:nvCxnSpPr>
          <p:spPr>
            <a:xfrm>
              <a:off x="683568" y="1196752"/>
              <a:ext cx="7488832" cy="0"/>
            </a:xfrm>
            <a:prstGeom prst="line">
              <a:avLst/>
            </a:prstGeom>
            <a:ln/>
          </p:spPr>
          <p:style>
            <a:lnRef idx="3">
              <a:schemeClr val="accent1"/>
            </a:lnRef>
            <a:fillRef idx="0">
              <a:schemeClr val="accent1"/>
            </a:fillRef>
            <a:effectRef idx="2">
              <a:schemeClr val="accent1"/>
            </a:effectRef>
            <a:fontRef idx="minor">
              <a:schemeClr val="tx1"/>
            </a:fontRef>
          </p:style>
        </p:cxnSp>
        <p:cxnSp>
          <p:nvCxnSpPr>
            <p:cNvPr id="10" name="Přímá spojnice 9"/>
            <p:cNvCxnSpPr/>
            <p:nvPr/>
          </p:nvCxnSpPr>
          <p:spPr>
            <a:xfrm>
              <a:off x="683568" y="1052736"/>
              <a:ext cx="0" cy="288032"/>
            </a:xfrm>
            <a:prstGeom prst="line">
              <a:avLst/>
            </a:prstGeom>
            <a:ln>
              <a:solidFill>
                <a:schemeClr val="tx1"/>
              </a:solidFill>
            </a:ln>
          </p:spPr>
          <p:style>
            <a:lnRef idx="3">
              <a:schemeClr val="dk1"/>
            </a:lnRef>
            <a:fillRef idx="0">
              <a:schemeClr val="dk1"/>
            </a:fillRef>
            <a:effectRef idx="2">
              <a:schemeClr val="dk1"/>
            </a:effectRef>
            <a:fontRef idx="minor">
              <a:schemeClr val="tx1"/>
            </a:fontRef>
          </p:style>
        </p:cxnSp>
        <p:cxnSp>
          <p:nvCxnSpPr>
            <p:cNvPr id="19" name="Přímá spojnice 18"/>
            <p:cNvCxnSpPr/>
            <p:nvPr/>
          </p:nvCxnSpPr>
          <p:spPr>
            <a:xfrm>
              <a:off x="1547664" y="1052736"/>
              <a:ext cx="0" cy="288032"/>
            </a:xfrm>
            <a:prstGeom prst="line">
              <a:avLst/>
            </a:prstGeom>
            <a:ln>
              <a:solidFill>
                <a:schemeClr val="tx1"/>
              </a:solidFill>
            </a:ln>
          </p:spPr>
          <p:style>
            <a:lnRef idx="3">
              <a:schemeClr val="dk1"/>
            </a:lnRef>
            <a:fillRef idx="0">
              <a:schemeClr val="dk1"/>
            </a:fillRef>
            <a:effectRef idx="2">
              <a:schemeClr val="dk1"/>
            </a:effectRef>
            <a:fontRef idx="minor">
              <a:schemeClr val="tx1"/>
            </a:fontRef>
          </p:style>
        </p:cxnSp>
        <p:cxnSp>
          <p:nvCxnSpPr>
            <p:cNvPr id="21" name="Přímá spojnice 20"/>
            <p:cNvCxnSpPr/>
            <p:nvPr/>
          </p:nvCxnSpPr>
          <p:spPr>
            <a:xfrm>
              <a:off x="2339752" y="1052736"/>
              <a:ext cx="0" cy="288032"/>
            </a:xfrm>
            <a:prstGeom prst="line">
              <a:avLst/>
            </a:prstGeom>
            <a:ln>
              <a:solidFill>
                <a:schemeClr val="tx1"/>
              </a:solidFill>
            </a:ln>
          </p:spPr>
          <p:style>
            <a:lnRef idx="3">
              <a:schemeClr val="dk1"/>
            </a:lnRef>
            <a:fillRef idx="0">
              <a:schemeClr val="dk1"/>
            </a:fillRef>
            <a:effectRef idx="2">
              <a:schemeClr val="dk1"/>
            </a:effectRef>
            <a:fontRef idx="minor">
              <a:schemeClr val="tx1"/>
            </a:fontRef>
          </p:style>
        </p:cxnSp>
        <p:cxnSp>
          <p:nvCxnSpPr>
            <p:cNvPr id="25" name="Přímá spojnice 24"/>
            <p:cNvCxnSpPr/>
            <p:nvPr/>
          </p:nvCxnSpPr>
          <p:spPr>
            <a:xfrm>
              <a:off x="3059832" y="1052736"/>
              <a:ext cx="0" cy="288032"/>
            </a:xfrm>
            <a:prstGeom prst="line">
              <a:avLst/>
            </a:prstGeom>
            <a:ln>
              <a:solidFill>
                <a:schemeClr val="tx1"/>
              </a:solidFill>
            </a:ln>
          </p:spPr>
          <p:style>
            <a:lnRef idx="3">
              <a:schemeClr val="dk1"/>
            </a:lnRef>
            <a:fillRef idx="0">
              <a:schemeClr val="dk1"/>
            </a:fillRef>
            <a:effectRef idx="2">
              <a:schemeClr val="dk1"/>
            </a:effectRef>
            <a:fontRef idx="minor">
              <a:schemeClr val="tx1"/>
            </a:fontRef>
          </p:style>
        </p:cxnSp>
        <p:cxnSp>
          <p:nvCxnSpPr>
            <p:cNvPr id="27" name="Přímá spojnice 26"/>
            <p:cNvCxnSpPr/>
            <p:nvPr/>
          </p:nvCxnSpPr>
          <p:spPr>
            <a:xfrm>
              <a:off x="3779912" y="1052736"/>
              <a:ext cx="0" cy="288032"/>
            </a:xfrm>
            <a:prstGeom prst="line">
              <a:avLst/>
            </a:prstGeom>
            <a:ln>
              <a:solidFill>
                <a:schemeClr val="tx1"/>
              </a:solidFill>
            </a:ln>
          </p:spPr>
          <p:style>
            <a:lnRef idx="3">
              <a:schemeClr val="dk1"/>
            </a:lnRef>
            <a:fillRef idx="0">
              <a:schemeClr val="dk1"/>
            </a:fillRef>
            <a:effectRef idx="2">
              <a:schemeClr val="dk1"/>
            </a:effectRef>
            <a:fontRef idx="minor">
              <a:schemeClr val="tx1"/>
            </a:fontRef>
          </p:style>
        </p:cxnSp>
        <p:cxnSp>
          <p:nvCxnSpPr>
            <p:cNvPr id="29" name="Přímá spojnice 28"/>
            <p:cNvCxnSpPr/>
            <p:nvPr/>
          </p:nvCxnSpPr>
          <p:spPr>
            <a:xfrm>
              <a:off x="4427984" y="1052736"/>
              <a:ext cx="0" cy="288032"/>
            </a:xfrm>
            <a:prstGeom prst="line">
              <a:avLst/>
            </a:prstGeom>
            <a:ln>
              <a:solidFill>
                <a:schemeClr val="tx1"/>
              </a:solidFill>
            </a:ln>
          </p:spPr>
          <p:style>
            <a:lnRef idx="3">
              <a:schemeClr val="dk1"/>
            </a:lnRef>
            <a:fillRef idx="0">
              <a:schemeClr val="dk1"/>
            </a:fillRef>
            <a:effectRef idx="2">
              <a:schemeClr val="dk1"/>
            </a:effectRef>
            <a:fontRef idx="minor">
              <a:schemeClr val="tx1"/>
            </a:fontRef>
          </p:style>
        </p:cxnSp>
        <p:cxnSp>
          <p:nvCxnSpPr>
            <p:cNvPr id="32" name="Přímá spojnice 31"/>
            <p:cNvCxnSpPr/>
            <p:nvPr/>
          </p:nvCxnSpPr>
          <p:spPr>
            <a:xfrm>
              <a:off x="5148064" y="1052736"/>
              <a:ext cx="0" cy="288032"/>
            </a:xfrm>
            <a:prstGeom prst="line">
              <a:avLst/>
            </a:prstGeom>
            <a:ln>
              <a:solidFill>
                <a:schemeClr val="tx1"/>
              </a:solidFill>
            </a:ln>
          </p:spPr>
          <p:style>
            <a:lnRef idx="3">
              <a:schemeClr val="dk1"/>
            </a:lnRef>
            <a:fillRef idx="0">
              <a:schemeClr val="dk1"/>
            </a:fillRef>
            <a:effectRef idx="2">
              <a:schemeClr val="dk1"/>
            </a:effectRef>
            <a:fontRef idx="minor">
              <a:schemeClr val="tx1"/>
            </a:fontRef>
          </p:style>
        </p:cxnSp>
        <p:cxnSp>
          <p:nvCxnSpPr>
            <p:cNvPr id="38" name="Přímá spojnice 37"/>
            <p:cNvCxnSpPr/>
            <p:nvPr/>
          </p:nvCxnSpPr>
          <p:spPr>
            <a:xfrm>
              <a:off x="5940152" y="1052736"/>
              <a:ext cx="0" cy="288032"/>
            </a:xfrm>
            <a:prstGeom prst="line">
              <a:avLst/>
            </a:prstGeom>
            <a:ln>
              <a:solidFill>
                <a:schemeClr val="tx1"/>
              </a:solidFill>
            </a:ln>
          </p:spPr>
          <p:style>
            <a:lnRef idx="3">
              <a:schemeClr val="dk1"/>
            </a:lnRef>
            <a:fillRef idx="0">
              <a:schemeClr val="dk1"/>
            </a:fillRef>
            <a:effectRef idx="2">
              <a:schemeClr val="dk1"/>
            </a:effectRef>
            <a:fontRef idx="minor">
              <a:schemeClr val="tx1"/>
            </a:fontRef>
          </p:style>
        </p:cxnSp>
        <p:cxnSp>
          <p:nvCxnSpPr>
            <p:cNvPr id="40" name="Přímá spojnice 39"/>
            <p:cNvCxnSpPr/>
            <p:nvPr/>
          </p:nvCxnSpPr>
          <p:spPr>
            <a:xfrm>
              <a:off x="6660232" y="1052736"/>
              <a:ext cx="0" cy="288032"/>
            </a:xfrm>
            <a:prstGeom prst="line">
              <a:avLst/>
            </a:prstGeom>
            <a:ln>
              <a:solidFill>
                <a:schemeClr val="tx1"/>
              </a:solidFill>
            </a:ln>
          </p:spPr>
          <p:style>
            <a:lnRef idx="3">
              <a:schemeClr val="dk1"/>
            </a:lnRef>
            <a:fillRef idx="0">
              <a:schemeClr val="dk1"/>
            </a:fillRef>
            <a:effectRef idx="2">
              <a:schemeClr val="dk1"/>
            </a:effectRef>
            <a:fontRef idx="minor">
              <a:schemeClr val="tx1"/>
            </a:fontRef>
          </p:style>
        </p:cxnSp>
        <p:cxnSp>
          <p:nvCxnSpPr>
            <p:cNvPr id="42" name="Přímá spojnice 41"/>
            <p:cNvCxnSpPr/>
            <p:nvPr/>
          </p:nvCxnSpPr>
          <p:spPr>
            <a:xfrm>
              <a:off x="7452320" y="1052736"/>
              <a:ext cx="0" cy="288032"/>
            </a:xfrm>
            <a:prstGeom prst="line">
              <a:avLst/>
            </a:prstGeom>
            <a:ln>
              <a:solidFill>
                <a:schemeClr val="tx1"/>
              </a:solidFill>
            </a:ln>
          </p:spPr>
          <p:style>
            <a:lnRef idx="3">
              <a:schemeClr val="dk1"/>
            </a:lnRef>
            <a:fillRef idx="0">
              <a:schemeClr val="dk1"/>
            </a:fillRef>
            <a:effectRef idx="2">
              <a:schemeClr val="dk1"/>
            </a:effectRef>
            <a:fontRef idx="minor">
              <a:schemeClr val="tx1"/>
            </a:fontRef>
          </p:style>
        </p:cxnSp>
        <p:cxnSp>
          <p:nvCxnSpPr>
            <p:cNvPr id="44" name="Přímá spojnice 43"/>
            <p:cNvCxnSpPr/>
            <p:nvPr/>
          </p:nvCxnSpPr>
          <p:spPr>
            <a:xfrm>
              <a:off x="8172400" y="1052736"/>
              <a:ext cx="0" cy="288032"/>
            </a:xfrm>
            <a:prstGeom prst="line">
              <a:avLst/>
            </a:prstGeom>
            <a:ln>
              <a:solidFill>
                <a:schemeClr val="tx1"/>
              </a:solidFill>
            </a:ln>
          </p:spPr>
          <p:style>
            <a:lnRef idx="3">
              <a:schemeClr val="dk1"/>
            </a:lnRef>
            <a:fillRef idx="0">
              <a:schemeClr val="dk1"/>
            </a:fillRef>
            <a:effectRef idx="2">
              <a:schemeClr val="dk1"/>
            </a:effectRef>
            <a:fontRef idx="minor">
              <a:schemeClr val="tx1"/>
            </a:fontRef>
          </p:style>
        </p:cxnSp>
      </p:grpSp>
      <p:sp>
        <p:nvSpPr>
          <p:cNvPr id="57" name="TextovéPole 56"/>
          <p:cNvSpPr txBox="1"/>
          <p:nvPr/>
        </p:nvSpPr>
        <p:spPr>
          <a:xfrm>
            <a:off x="304040" y="2168379"/>
            <a:ext cx="550151" cy="523220"/>
          </a:xfrm>
          <a:prstGeom prst="rect">
            <a:avLst/>
          </a:prstGeom>
          <a:noFill/>
        </p:spPr>
        <p:txBody>
          <a:bodyPr wrap="none" rtlCol="0">
            <a:spAutoFit/>
          </a:bodyPr>
          <a:lstStyle/>
          <a:p>
            <a:r>
              <a:rPr lang="cs-CZ" sz="2800" b="1" dirty="0" smtClean="0">
                <a:solidFill>
                  <a:srgbClr val="0000FF"/>
                </a:solidFill>
              </a:rPr>
              <a:t>24</a:t>
            </a:r>
            <a:endParaRPr lang="cs-CZ" sz="2800" b="1" dirty="0">
              <a:solidFill>
                <a:srgbClr val="0000FF"/>
              </a:solidFill>
            </a:endParaRPr>
          </a:p>
        </p:txBody>
      </p:sp>
      <p:sp>
        <p:nvSpPr>
          <p:cNvPr id="58" name="TextovéPole 57"/>
          <p:cNvSpPr txBox="1"/>
          <p:nvPr/>
        </p:nvSpPr>
        <p:spPr>
          <a:xfrm>
            <a:off x="4179409" y="2852936"/>
            <a:ext cx="550151" cy="523220"/>
          </a:xfrm>
          <a:prstGeom prst="rect">
            <a:avLst/>
          </a:prstGeom>
          <a:noFill/>
        </p:spPr>
        <p:txBody>
          <a:bodyPr wrap="none" rtlCol="0">
            <a:spAutoFit/>
          </a:bodyPr>
          <a:lstStyle/>
          <a:p>
            <a:r>
              <a:rPr lang="cs-CZ" sz="2800" b="1" dirty="0" smtClean="0">
                <a:solidFill>
                  <a:srgbClr val="0000FF"/>
                </a:solidFill>
              </a:rPr>
              <a:t>31</a:t>
            </a:r>
            <a:endParaRPr lang="cs-CZ" sz="2800" b="1" dirty="0">
              <a:solidFill>
                <a:srgbClr val="0000FF"/>
              </a:solidFill>
            </a:endParaRPr>
          </a:p>
        </p:txBody>
      </p:sp>
      <p:sp>
        <p:nvSpPr>
          <p:cNvPr id="59" name="TextovéPole 58"/>
          <p:cNvSpPr txBox="1"/>
          <p:nvPr/>
        </p:nvSpPr>
        <p:spPr>
          <a:xfrm>
            <a:off x="7106965" y="2154048"/>
            <a:ext cx="550151" cy="523220"/>
          </a:xfrm>
          <a:prstGeom prst="rect">
            <a:avLst/>
          </a:prstGeom>
          <a:noFill/>
        </p:spPr>
        <p:txBody>
          <a:bodyPr wrap="none" rtlCol="0">
            <a:spAutoFit/>
          </a:bodyPr>
          <a:lstStyle/>
          <a:p>
            <a:r>
              <a:rPr lang="cs-CZ" sz="2800" b="1" dirty="0" smtClean="0">
                <a:solidFill>
                  <a:srgbClr val="0000FF"/>
                </a:solidFill>
              </a:rPr>
              <a:t>36</a:t>
            </a:r>
            <a:endParaRPr lang="cs-CZ" sz="2800" b="1" dirty="0">
              <a:solidFill>
                <a:srgbClr val="0000FF"/>
              </a:solidFill>
            </a:endParaRPr>
          </a:p>
        </p:txBody>
      </p:sp>
      <p:sp>
        <p:nvSpPr>
          <p:cNvPr id="60" name="TextovéPole 59"/>
          <p:cNvSpPr txBox="1"/>
          <p:nvPr/>
        </p:nvSpPr>
        <p:spPr>
          <a:xfrm>
            <a:off x="973153" y="2852936"/>
            <a:ext cx="550151" cy="523220"/>
          </a:xfrm>
          <a:prstGeom prst="rect">
            <a:avLst/>
          </a:prstGeom>
          <a:noFill/>
        </p:spPr>
        <p:txBody>
          <a:bodyPr wrap="none" rtlCol="0">
            <a:spAutoFit/>
          </a:bodyPr>
          <a:lstStyle/>
          <a:p>
            <a:r>
              <a:rPr lang="cs-CZ" sz="2800" b="1" dirty="0" smtClean="0">
                <a:solidFill>
                  <a:srgbClr val="0000FF"/>
                </a:solidFill>
              </a:rPr>
              <a:t>40</a:t>
            </a:r>
            <a:endParaRPr lang="cs-CZ" sz="2800" b="1" dirty="0">
              <a:solidFill>
                <a:srgbClr val="0000FF"/>
              </a:solidFill>
            </a:endParaRPr>
          </a:p>
        </p:txBody>
      </p:sp>
      <p:sp>
        <p:nvSpPr>
          <p:cNvPr id="61" name="TextovéPole 60"/>
          <p:cNvSpPr txBox="1"/>
          <p:nvPr/>
        </p:nvSpPr>
        <p:spPr>
          <a:xfrm>
            <a:off x="3347864" y="2178197"/>
            <a:ext cx="550151" cy="523220"/>
          </a:xfrm>
          <a:prstGeom prst="rect">
            <a:avLst/>
          </a:prstGeom>
          <a:noFill/>
        </p:spPr>
        <p:txBody>
          <a:bodyPr wrap="none" rtlCol="0">
            <a:spAutoFit/>
          </a:bodyPr>
          <a:lstStyle/>
          <a:p>
            <a:r>
              <a:rPr lang="cs-CZ" sz="2800" b="1" dirty="0" smtClean="0">
                <a:solidFill>
                  <a:srgbClr val="0000FF"/>
                </a:solidFill>
              </a:rPr>
              <a:t>46</a:t>
            </a:r>
            <a:endParaRPr lang="cs-CZ" sz="2800" b="1" dirty="0">
              <a:solidFill>
                <a:srgbClr val="0000FF"/>
              </a:solidFill>
            </a:endParaRPr>
          </a:p>
        </p:txBody>
      </p:sp>
      <p:sp>
        <p:nvSpPr>
          <p:cNvPr id="62" name="TextovéPole 61"/>
          <p:cNvSpPr txBox="1"/>
          <p:nvPr/>
        </p:nvSpPr>
        <p:spPr>
          <a:xfrm>
            <a:off x="4732787" y="2178197"/>
            <a:ext cx="550151" cy="523220"/>
          </a:xfrm>
          <a:prstGeom prst="rect">
            <a:avLst/>
          </a:prstGeom>
          <a:noFill/>
        </p:spPr>
        <p:txBody>
          <a:bodyPr wrap="none" rtlCol="0">
            <a:spAutoFit/>
          </a:bodyPr>
          <a:lstStyle/>
          <a:p>
            <a:r>
              <a:rPr lang="cs-CZ" sz="2800" b="1" dirty="0" smtClean="0">
                <a:solidFill>
                  <a:srgbClr val="0000FF"/>
                </a:solidFill>
              </a:rPr>
              <a:t>51</a:t>
            </a:r>
            <a:endParaRPr lang="cs-CZ" sz="2800" b="1" dirty="0">
              <a:solidFill>
                <a:srgbClr val="0000FF"/>
              </a:solidFill>
            </a:endParaRPr>
          </a:p>
        </p:txBody>
      </p:sp>
      <p:sp>
        <p:nvSpPr>
          <p:cNvPr id="63" name="TextovéPole 62"/>
          <p:cNvSpPr txBox="1"/>
          <p:nvPr/>
        </p:nvSpPr>
        <p:spPr>
          <a:xfrm>
            <a:off x="6795611" y="2996952"/>
            <a:ext cx="589020" cy="523220"/>
          </a:xfrm>
          <a:prstGeom prst="rect">
            <a:avLst/>
          </a:prstGeom>
          <a:noFill/>
        </p:spPr>
        <p:txBody>
          <a:bodyPr wrap="square" rtlCol="0">
            <a:spAutoFit/>
          </a:bodyPr>
          <a:lstStyle/>
          <a:p>
            <a:r>
              <a:rPr lang="cs-CZ" sz="2800" b="1" dirty="0" smtClean="0">
                <a:solidFill>
                  <a:srgbClr val="0000FF"/>
                </a:solidFill>
              </a:rPr>
              <a:t>59</a:t>
            </a:r>
            <a:endParaRPr lang="cs-CZ" sz="2800" b="1" dirty="0">
              <a:solidFill>
                <a:srgbClr val="0000FF"/>
              </a:solidFill>
            </a:endParaRPr>
          </a:p>
        </p:txBody>
      </p:sp>
      <p:sp>
        <p:nvSpPr>
          <p:cNvPr id="64" name="TextovéPole 63"/>
          <p:cNvSpPr txBox="1"/>
          <p:nvPr/>
        </p:nvSpPr>
        <p:spPr>
          <a:xfrm>
            <a:off x="5443288" y="2867392"/>
            <a:ext cx="550151" cy="523220"/>
          </a:xfrm>
          <a:prstGeom prst="rect">
            <a:avLst/>
          </a:prstGeom>
          <a:noFill/>
        </p:spPr>
        <p:txBody>
          <a:bodyPr wrap="none" rtlCol="0">
            <a:spAutoFit/>
          </a:bodyPr>
          <a:lstStyle/>
          <a:p>
            <a:r>
              <a:rPr lang="cs-CZ" sz="2800" b="1" dirty="0" smtClean="0">
                <a:solidFill>
                  <a:srgbClr val="0000FF"/>
                </a:solidFill>
              </a:rPr>
              <a:t>62</a:t>
            </a:r>
            <a:endParaRPr lang="cs-CZ" sz="2800" b="1" dirty="0">
              <a:solidFill>
                <a:srgbClr val="0000FF"/>
              </a:solidFill>
            </a:endParaRPr>
          </a:p>
        </p:txBody>
      </p:sp>
      <p:sp>
        <p:nvSpPr>
          <p:cNvPr id="65" name="TextovéPole 64"/>
          <p:cNvSpPr txBox="1"/>
          <p:nvPr/>
        </p:nvSpPr>
        <p:spPr>
          <a:xfrm>
            <a:off x="1789601" y="2329716"/>
            <a:ext cx="550151" cy="523220"/>
          </a:xfrm>
          <a:prstGeom prst="rect">
            <a:avLst/>
          </a:prstGeom>
          <a:noFill/>
        </p:spPr>
        <p:txBody>
          <a:bodyPr wrap="none" rtlCol="0">
            <a:spAutoFit/>
          </a:bodyPr>
          <a:lstStyle/>
          <a:p>
            <a:r>
              <a:rPr lang="cs-CZ" sz="2800" b="1" dirty="0" smtClean="0">
                <a:solidFill>
                  <a:srgbClr val="0000FF"/>
                </a:solidFill>
              </a:rPr>
              <a:t>76</a:t>
            </a:r>
            <a:endParaRPr lang="cs-CZ" sz="2800" b="1" dirty="0">
              <a:solidFill>
                <a:srgbClr val="0000FF"/>
              </a:solidFill>
            </a:endParaRPr>
          </a:p>
        </p:txBody>
      </p:sp>
      <p:sp>
        <p:nvSpPr>
          <p:cNvPr id="66" name="TextovéPole 65"/>
          <p:cNvSpPr txBox="1"/>
          <p:nvPr/>
        </p:nvSpPr>
        <p:spPr>
          <a:xfrm>
            <a:off x="2717067" y="2867392"/>
            <a:ext cx="550151" cy="523220"/>
          </a:xfrm>
          <a:prstGeom prst="rect">
            <a:avLst/>
          </a:prstGeom>
          <a:noFill/>
        </p:spPr>
        <p:txBody>
          <a:bodyPr wrap="none" rtlCol="0">
            <a:spAutoFit/>
          </a:bodyPr>
          <a:lstStyle/>
          <a:p>
            <a:r>
              <a:rPr lang="cs-CZ" sz="2800" b="1" dirty="0" smtClean="0">
                <a:solidFill>
                  <a:srgbClr val="0000FF"/>
                </a:solidFill>
              </a:rPr>
              <a:t>89</a:t>
            </a:r>
            <a:endParaRPr lang="cs-CZ" sz="2800" b="1" dirty="0">
              <a:solidFill>
                <a:srgbClr val="0000FF"/>
              </a:solidFill>
            </a:endParaRPr>
          </a:p>
        </p:txBody>
      </p:sp>
      <p:sp>
        <p:nvSpPr>
          <p:cNvPr id="67" name="TextovéPole 66"/>
          <p:cNvSpPr txBox="1"/>
          <p:nvPr/>
        </p:nvSpPr>
        <p:spPr>
          <a:xfrm>
            <a:off x="5967794" y="2190067"/>
            <a:ext cx="550151" cy="523220"/>
          </a:xfrm>
          <a:prstGeom prst="rect">
            <a:avLst/>
          </a:prstGeom>
          <a:noFill/>
        </p:spPr>
        <p:txBody>
          <a:bodyPr wrap="none" rtlCol="0">
            <a:spAutoFit/>
          </a:bodyPr>
          <a:lstStyle/>
          <a:p>
            <a:r>
              <a:rPr lang="cs-CZ" sz="2800" b="1" dirty="0" smtClean="0">
                <a:solidFill>
                  <a:srgbClr val="0000FF"/>
                </a:solidFill>
              </a:rPr>
              <a:t>96</a:t>
            </a:r>
            <a:endParaRPr lang="cs-CZ" sz="2800" b="1" dirty="0">
              <a:solidFill>
                <a:srgbClr val="0000FF"/>
              </a:solidFill>
            </a:endParaRPr>
          </a:p>
        </p:txBody>
      </p:sp>
      <p:grpSp>
        <p:nvGrpSpPr>
          <p:cNvPr id="4" name="Skupina 3"/>
          <p:cNvGrpSpPr/>
          <p:nvPr/>
        </p:nvGrpSpPr>
        <p:grpSpPr>
          <a:xfrm>
            <a:off x="615879" y="4365104"/>
            <a:ext cx="7488832" cy="288032"/>
            <a:chOff x="615879" y="4365104"/>
            <a:chExt cx="7488832" cy="288032"/>
          </a:xfrm>
        </p:grpSpPr>
        <p:cxnSp>
          <p:nvCxnSpPr>
            <p:cNvPr id="68" name="Přímá spojnice 67"/>
            <p:cNvCxnSpPr/>
            <p:nvPr/>
          </p:nvCxnSpPr>
          <p:spPr>
            <a:xfrm>
              <a:off x="615879" y="4509120"/>
              <a:ext cx="7488832" cy="0"/>
            </a:xfrm>
            <a:prstGeom prst="line">
              <a:avLst/>
            </a:prstGeom>
            <a:ln>
              <a:solidFill>
                <a:srgbClr val="FF0000"/>
              </a:solidFill>
            </a:ln>
          </p:spPr>
          <p:style>
            <a:lnRef idx="3">
              <a:schemeClr val="accent2"/>
            </a:lnRef>
            <a:fillRef idx="0">
              <a:schemeClr val="accent2"/>
            </a:fillRef>
            <a:effectRef idx="2">
              <a:schemeClr val="accent2"/>
            </a:effectRef>
            <a:fontRef idx="minor">
              <a:schemeClr val="tx1"/>
            </a:fontRef>
          </p:style>
        </p:cxnSp>
        <p:cxnSp>
          <p:nvCxnSpPr>
            <p:cNvPr id="69" name="Přímá spojnice 68"/>
            <p:cNvCxnSpPr/>
            <p:nvPr/>
          </p:nvCxnSpPr>
          <p:spPr>
            <a:xfrm>
              <a:off x="615879" y="4365104"/>
              <a:ext cx="0" cy="288032"/>
            </a:xfrm>
            <a:prstGeom prst="line">
              <a:avLst/>
            </a:prstGeom>
            <a:ln>
              <a:solidFill>
                <a:srgbClr val="FF0000"/>
              </a:solidFill>
            </a:ln>
          </p:spPr>
          <p:style>
            <a:lnRef idx="3">
              <a:schemeClr val="accent2"/>
            </a:lnRef>
            <a:fillRef idx="0">
              <a:schemeClr val="accent2"/>
            </a:fillRef>
            <a:effectRef idx="2">
              <a:schemeClr val="accent2"/>
            </a:effectRef>
            <a:fontRef idx="minor">
              <a:schemeClr val="tx1"/>
            </a:fontRef>
          </p:style>
        </p:cxnSp>
        <p:cxnSp>
          <p:nvCxnSpPr>
            <p:cNvPr id="70" name="Přímá spojnice 69"/>
            <p:cNvCxnSpPr/>
            <p:nvPr/>
          </p:nvCxnSpPr>
          <p:spPr>
            <a:xfrm>
              <a:off x="1479975" y="4365104"/>
              <a:ext cx="0" cy="288032"/>
            </a:xfrm>
            <a:prstGeom prst="line">
              <a:avLst/>
            </a:prstGeom>
            <a:ln>
              <a:solidFill>
                <a:srgbClr val="FF0000"/>
              </a:solidFill>
            </a:ln>
          </p:spPr>
          <p:style>
            <a:lnRef idx="3">
              <a:schemeClr val="dk1"/>
            </a:lnRef>
            <a:fillRef idx="0">
              <a:schemeClr val="dk1"/>
            </a:fillRef>
            <a:effectRef idx="2">
              <a:schemeClr val="dk1"/>
            </a:effectRef>
            <a:fontRef idx="minor">
              <a:schemeClr val="tx1"/>
            </a:fontRef>
          </p:style>
        </p:cxnSp>
        <p:cxnSp>
          <p:nvCxnSpPr>
            <p:cNvPr id="71" name="Přímá spojnice 70"/>
            <p:cNvCxnSpPr/>
            <p:nvPr/>
          </p:nvCxnSpPr>
          <p:spPr>
            <a:xfrm>
              <a:off x="2272063" y="4365104"/>
              <a:ext cx="0" cy="288032"/>
            </a:xfrm>
            <a:prstGeom prst="line">
              <a:avLst/>
            </a:prstGeom>
            <a:ln>
              <a:solidFill>
                <a:srgbClr val="FF0000"/>
              </a:solidFill>
            </a:ln>
          </p:spPr>
          <p:style>
            <a:lnRef idx="3">
              <a:schemeClr val="dk1"/>
            </a:lnRef>
            <a:fillRef idx="0">
              <a:schemeClr val="dk1"/>
            </a:fillRef>
            <a:effectRef idx="2">
              <a:schemeClr val="dk1"/>
            </a:effectRef>
            <a:fontRef idx="minor">
              <a:schemeClr val="tx1"/>
            </a:fontRef>
          </p:style>
        </p:cxnSp>
        <p:cxnSp>
          <p:nvCxnSpPr>
            <p:cNvPr id="72" name="Přímá spojnice 71"/>
            <p:cNvCxnSpPr/>
            <p:nvPr/>
          </p:nvCxnSpPr>
          <p:spPr>
            <a:xfrm>
              <a:off x="2992143" y="4365104"/>
              <a:ext cx="0" cy="288032"/>
            </a:xfrm>
            <a:prstGeom prst="line">
              <a:avLst/>
            </a:prstGeom>
            <a:ln>
              <a:solidFill>
                <a:srgbClr val="FF0000"/>
              </a:solidFill>
            </a:ln>
          </p:spPr>
          <p:style>
            <a:lnRef idx="3">
              <a:schemeClr val="dk1"/>
            </a:lnRef>
            <a:fillRef idx="0">
              <a:schemeClr val="dk1"/>
            </a:fillRef>
            <a:effectRef idx="2">
              <a:schemeClr val="dk1"/>
            </a:effectRef>
            <a:fontRef idx="minor">
              <a:schemeClr val="tx1"/>
            </a:fontRef>
          </p:style>
        </p:cxnSp>
        <p:cxnSp>
          <p:nvCxnSpPr>
            <p:cNvPr id="73" name="Přímá spojnice 72"/>
            <p:cNvCxnSpPr/>
            <p:nvPr/>
          </p:nvCxnSpPr>
          <p:spPr>
            <a:xfrm>
              <a:off x="3712223" y="4365104"/>
              <a:ext cx="0" cy="288032"/>
            </a:xfrm>
            <a:prstGeom prst="line">
              <a:avLst/>
            </a:prstGeom>
            <a:ln>
              <a:solidFill>
                <a:srgbClr val="FF0000"/>
              </a:solidFill>
            </a:ln>
          </p:spPr>
          <p:style>
            <a:lnRef idx="3">
              <a:schemeClr val="dk1"/>
            </a:lnRef>
            <a:fillRef idx="0">
              <a:schemeClr val="dk1"/>
            </a:fillRef>
            <a:effectRef idx="2">
              <a:schemeClr val="dk1"/>
            </a:effectRef>
            <a:fontRef idx="minor">
              <a:schemeClr val="tx1"/>
            </a:fontRef>
          </p:style>
        </p:cxnSp>
        <p:cxnSp>
          <p:nvCxnSpPr>
            <p:cNvPr id="74" name="Přímá spojnice 73"/>
            <p:cNvCxnSpPr/>
            <p:nvPr/>
          </p:nvCxnSpPr>
          <p:spPr>
            <a:xfrm>
              <a:off x="4360295" y="4365104"/>
              <a:ext cx="0" cy="288032"/>
            </a:xfrm>
            <a:prstGeom prst="line">
              <a:avLst/>
            </a:prstGeom>
            <a:ln>
              <a:solidFill>
                <a:srgbClr val="FF0000"/>
              </a:solidFill>
            </a:ln>
          </p:spPr>
          <p:style>
            <a:lnRef idx="3">
              <a:schemeClr val="dk1"/>
            </a:lnRef>
            <a:fillRef idx="0">
              <a:schemeClr val="dk1"/>
            </a:fillRef>
            <a:effectRef idx="2">
              <a:schemeClr val="dk1"/>
            </a:effectRef>
            <a:fontRef idx="minor">
              <a:schemeClr val="tx1"/>
            </a:fontRef>
          </p:style>
        </p:cxnSp>
        <p:cxnSp>
          <p:nvCxnSpPr>
            <p:cNvPr id="75" name="Přímá spojnice 74"/>
            <p:cNvCxnSpPr/>
            <p:nvPr/>
          </p:nvCxnSpPr>
          <p:spPr>
            <a:xfrm>
              <a:off x="5080375" y="4365104"/>
              <a:ext cx="0" cy="288032"/>
            </a:xfrm>
            <a:prstGeom prst="line">
              <a:avLst/>
            </a:prstGeom>
            <a:ln>
              <a:solidFill>
                <a:srgbClr val="FF0000"/>
              </a:solidFill>
            </a:ln>
          </p:spPr>
          <p:style>
            <a:lnRef idx="3">
              <a:schemeClr val="dk1"/>
            </a:lnRef>
            <a:fillRef idx="0">
              <a:schemeClr val="dk1"/>
            </a:fillRef>
            <a:effectRef idx="2">
              <a:schemeClr val="dk1"/>
            </a:effectRef>
            <a:fontRef idx="minor">
              <a:schemeClr val="tx1"/>
            </a:fontRef>
          </p:style>
        </p:cxnSp>
        <p:cxnSp>
          <p:nvCxnSpPr>
            <p:cNvPr id="76" name="Přímá spojnice 75"/>
            <p:cNvCxnSpPr/>
            <p:nvPr/>
          </p:nvCxnSpPr>
          <p:spPr>
            <a:xfrm>
              <a:off x="5872463" y="4365104"/>
              <a:ext cx="0" cy="288032"/>
            </a:xfrm>
            <a:prstGeom prst="line">
              <a:avLst/>
            </a:prstGeom>
            <a:ln>
              <a:solidFill>
                <a:srgbClr val="FF0000"/>
              </a:solidFill>
            </a:ln>
          </p:spPr>
          <p:style>
            <a:lnRef idx="3">
              <a:schemeClr val="dk1"/>
            </a:lnRef>
            <a:fillRef idx="0">
              <a:schemeClr val="dk1"/>
            </a:fillRef>
            <a:effectRef idx="2">
              <a:schemeClr val="dk1"/>
            </a:effectRef>
            <a:fontRef idx="minor">
              <a:schemeClr val="tx1"/>
            </a:fontRef>
          </p:style>
        </p:cxnSp>
        <p:cxnSp>
          <p:nvCxnSpPr>
            <p:cNvPr id="77" name="Přímá spojnice 76"/>
            <p:cNvCxnSpPr/>
            <p:nvPr/>
          </p:nvCxnSpPr>
          <p:spPr>
            <a:xfrm>
              <a:off x="6592543" y="4365104"/>
              <a:ext cx="0" cy="288032"/>
            </a:xfrm>
            <a:prstGeom prst="line">
              <a:avLst/>
            </a:prstGeom>
            <a:ln>
              <a:solidFill>
                <a:srgbClr val="FF0000"/>
              </a:solidFill>
            </a:ln>
          </p:spPr>
          <p:style>
            <a:lnRef idx="3">
              <a:schemeClr val="dk1"/>
            </a:lnRef>
            <a:fillRef idx="0">
              <a:schemeClr val="dk1"/>
            </a:fillRef>
            <a:effectRef idx="2">
              <a:schemeClr val="dk1"/>
            </a:effectRef>
            <a:fontRef idx="minor">
              <a:schemeClr val="tx1"/>
            </a:fontRef>
          </p:style>
        </p:cxnSp>
        <p:cxnSp>
          <p:nvCxnSpPr>
            <p:cNvPr id="78" name="Přímá spojnice 77"/>
            <p:cNvCxnSpPr/>
            <p:nvPr/>
          </p:nvCxnSpPr>
          <p:spPr>
            <a:xfrm>
              <a:off x="7384631" y="4365104"/>
              <a:ext cx="0" cy="288032"/>
            </a:xfrm>
            <a:prstGeom prst="line">
              <a:avLst/>
            </a:prstGeom>
            <a:ln>
              <a:solidFill>
                <a:srgbClr val="FF0000"/>
              </a:solidFill>
            </a:ln>
          </p:spPr>
          <p:style>
            <a:lnRef idx="3">
              <a:schemeClr val="dk1"/>
            </a:lnRef>
            <a:fillRef idx="0">
              <a:schemeClr val="dk1"/>
            </a:fillRef>
            <a:effectRef idx="2">
              <a:schemeClr val="dk1"/>
            </a:effectRef>
            <a:fontRef idx="minor">
              <a:schemeClr val="tx1"/>
            </a:fontRef>
          </p:style>
        </p:cxnSp>
        <p:cxnSp>
          <p:nvCxnSpPr>
            <p:cNvPr id="79" name="Přímá spojnice 78"/>
            <p:cNvCxnSpPr/>
            <p:nvPr/>
          </p:nvCxnSpPr>
          <p:spPr>
            <a:xfrm>
              <a:off x="8104711" y="4365104"/>
              <a:ext cx="0" cy="288032"/>
            </a:xfrm>
            <a:prstGeom prst="line">
              <a:avLst/>
            </a:prstGeom>
            <a:ln>
              <a:solidFill>
                <a:srgbClr val="FF0000"/>
              </a:solidFill>
            </a:ln>
          </p:spPr>
          <p:style>
            <a:lnRef idx="3">
              <a:schemeClr val="dk1"/>
            </a:lnRef>
            <a:fillRef idx="0">
              <a:schemeClr val="dk1"/>
            </a:fillRef>
            <a:effectRef idx="2">
              <a:schemeClr val="dk1"/>
            </a:effectRef>
            <a:fontRef idx="minor">
              <a:schemeClr val="tx1"/>
            </a:fontRef>
          </p:style>
        </p:cxnSp>
      </p:grpSp>
      <p:sp>
        <p:nvSpPr>
          <p:cNvPr id="80" name="TextovéPole 79"/>
          <p:cNvSpPr txBox="1"/>
          <p:nvPr/>
        </p:nvSpPr>
        <p:spPr>
          <a:xfrm>
            <a:off x="7268496" y="5700578"/>
            <a:ext cx="550151" cy="523220"/>
          </a:xfrm>
          <a:prstGeom prst="rect">
            <a:avLst/>
          </a:prstGeom>
          <a:noFill/>
        </p:spPr>
        <p:txBody>
          <a:bodyPr wrap="none" rtlCol="0">
            <a:spAutoFit/>
          </a:bodyPr>
          <a:lstStyle/>
          <a:p>
            <a:r>
              <a:rPr lang="cs-CZ" sz="2800" b="1" dirty="0" smtClean="0"/>
              <a:t>19</a:t>
            </a:r>
            <a:endParaRPr lang="cs-CZ" sz="2800" b="1" dirty="0"/>
          </a:p>
        </p:txBody>
      </p:sp>
      <p:sp>
        <p:nvSpPr>
          <p:cNvPr id="81" name="TextovéPole 80"/>
          <p:cNvSpPr txBox="1"/>
          <p:nvPr/>
        </p:nvSpPr>
        <p:spPr>
          <a:xfrm>
            <a:off x="5322312" y="5455310"/>
            <a:ext cx="550151" cy="523220"/>
          </a:xfrm>
          <a:prstGeom prst="rect">
            <a:avLst/>
          </a:prstGeom>
          <a:noFill/>
        </p:spPr>
        <p:txBody>
          <a:bodyPr wrap="none" rtlCol="0">
            <a:spAutoFit/>
          </a:bodyPr>
          <a:lstStyle/>
          <a:p>
            <a:r>
              <a:rPr lang="cs-CZ" sz="2800" b="1" dirty="0" smtClean="0"/>
              <a:t>33</a:t>
            </a:r>
            <a:endParaRPr lang="cs-CZ" sz="2800" b="1" dirty="0"/>
          </a:p>
        </p:txBody>
      </p:sp>
      <p:sp>
        <p:nvSpPr>
          <p:cNvPr id="82" name="TextovéPole 81"/>
          <p:cNvSpPr txBox="1"/>
          <p:nvPr/>
        </p:nvSpPr>
        <p:spPr>
          <a:xfrm>
            <a:off x="3904334" y="5465340"/>
            <a:ext cx="550151" cy="523220"/>
          </a:xfrm>
          <a:prstGeom prst="rect">
            <a:avLst/>
          </a:prstGeom>
          <a:noFill/>
        </p:spPr>
        <p:txBody>
          <a:bodyPr wrap="none" rtlCol="0">
            <a:spAutoFit/>
          </a:bodyPr>
          <a:lstStyle/>
          <a:p>
            <a:r>
              <a:rPr lang="cs-CZ" sz="2800" b="1" dirty="0" smtClean="0"/>
              <a:t>43</a:t>
            </a:r>
            <a:endParaRPr lang="cs-CZ" sz="2800" b="1" dirty="0"/>
          </a:p>
        </p:txBody>
      </p:sp>
      <p:sp>
        <p:nvSpPr>
          <p:cNvPr id="83" name="TextovéPole 82"/>
          <p:cNvSpPr txBox="1"/>
          <p:nvPr/>
        </p:nvSpPr>
        <p:spPr>
          <a:xfrm>
            <a:off x="3262054" y="5763366"/>
            <a:ext cx="550151" cy="523220"/>
          </a:xfrm>
          <a:prstGeom prst="rect">
            <a:avLst/>
          </a:prstGeom>
          <a:noFill/>
        </p:spPr>
        <p:txBody>
          <a:bodyPr wrap="none" rtlCol="0">
            <a:spAutoFit/>
          </a:bodyPr>
          <a:lstStyle/>
          <a:p>
            <a:r>
              <a:rPr lang="cs-CZ" sz="2800" b="1" dirty="0" smtClean="0"/>
              <a:t>52</a:t>
            </a:r>
            <a:endParaRPr lang="cs-CZ" sz="2800" b="1" dirty="0"/>
          </a:p>
        </p:txBody>
      </p:sp>
      <p:sp>
        <p:nvSpPr>
          <p:cNvPr id="84" name="TextovéPole 83"/>
          <p:cNvSpPr txBox="1"/>
          <p:nvPr/>
        </p:nvSpPr>
        <p:spPr>
          <a:xfrm>
            <a:off x="408492" y="5700578"/>
            <a:ext cx="550151" cy="523220"/>
          </a:xfrm>
          <a:prstGeom prst="rect">
            <a:avLst/>
          </a:prstGeom>
          <a:noFill/>
        </p:spPr>
        <p:txBody>
          <a:bodyPr wrap="none" rtlCol="0">
            <a:spAutoFit/>
          </a:bodyPr>
          <a:lstStyle/>
          <a:p>
            <a:r>
              <a:rPr lang="cs-CZ" sz="2800" b="1" dirty="0" smtClean="0"/>
              <a:t>57</a:t>
            </a:r>
            <a:endParaRPr lang="cs-CZ" sz="2800" b="1" dirty="0"/>
          </a:p>
        </p:txBody>
      </p:sp>
      <p:sp>
        <p:nvSpPr>
          <p:cNvPr id="85" name="TextovéPole 84"/>
          <p:cNvSpPr txBox="1"/>
          <p:nvPr/>
        </p:nvSpPr>
        <p:spPr>
          <a:xfrm>
            <a:off x="4618016" y="5767206"/>
            <a:ext cx="550151" cy="523220"/>
          </a:xfrm>
          <a:prstGeom prst="rect">
            <a:avLst/>
          </a:prstGeom>
          <a:noFill/>
        </p:spPr>
        <p:txBody>
          <a:bodyPr wrap="none" rtlCol="0">
            <a:spAutoFit/>
          </a:bodyPr>
          <a:lstStyle/>
          <a:p>
            <a:r>
              <a:rPr lang="cs-CZ" sz="2800" b="1" dirty="0" smtClean="0"/>
              <a:t>59</a:t>
            </a:r>
            <a:endParaRPr lang="cs-CZ" sz="2800" b="1" dirty="0"/>
          </a:p>
        </p:txBody>
      </p:sp>
      <p:sp>
        <p:nvSpPr>
          <p:cNvPr id="86" name="TextovéPole 85"/>
          <p:cNvSpPr txBox="1"/>
          <p:nvPr/>
        </p:nvSpPr>
        <p:spPr>
          <a:xfrm>
            <a:off x="6647276" y="5444204"/>
            <a:ext cx="589020" cy="523220"/>
          </a:xfrm>
          <a:prstGeom prst="rect">
            <a:avLst/>
          </a:prstGeom>
          <a:noFill/>
        </p:spPr>
        <p:txBody>
          <a:bodyPr wrap="square" rtlCol="0">
            <a:spAutoFit/>
          </a:bodyPr>
          <a:lstStyle/>
          <a:p>
            <a:r>
              <a:rPr lang="cs-CZ" sz="2800" b="1" dirty="0" smtClean="0"/>
              <a:t>61</a:t>
            </a:r>
            <a:endParaRPr lang="cs-CZ" sz="2800" b="1" dirty="0"/>
          </a:p>
        </p:txBody>
      </p:sp>
      <p:sp>
        <p:nvSpPr>
          <p:cNvPr id="87" name="TextovéPole 86"/>
          <p:cNvSpPr txBox="1"/>
          <p:nvPr/>
        </p:nvSpPr>
        <p:spPr>
          <a:xfrm>
            <a:off x="1074485" y="5466416"/>
            <a:ext cx="550151" cy="523220"/>
          </a:xfrm>
          <a:prstGeom prst="rect">
            <a:avLst/>
          </a:prstGeom>
          <a:noFill/>
        </p:spPr>
        <p:txBody>
          <a:bodyPr wrap="none" rtlCol="0">
            <a:spAutoFit/>
          </a:bodyPr>
          <a:lstStyle/>
          <a:p>
            <a:r>
              <a:rPr lang="cs-CZ" sz="2800" b="1" dirty="0" smtClean="0"/>
              <a:t>78</a:t>
            </a:r>
            <a:endParaRPr lang="cs-CZ" sz="2800" b="1" dirty="0"/>
          </a:p>
        </p:txBody>
      </p:sp>
      <p:sp>
        <p:nvSpPr>
          <p:cNvPr id="88" name="TextovéPole 87"/>
          <p:cNvSpPr txBox="1"/>
          <p:nvPr/>
        </p:nvSpPr>
        <p:spPr>
          <a:xfrm>
            <a:off x="1770959" y="5763366"/>
            <a:ext cx="550151" cy="523220"/>
          </a:xfrm>
          <a:prstGeom prst="rect">
            <a:avLst/>
          </a:prstGeom>
          <a:noFill/>
        </p:spPr>
        <p:txBody>
          <a:bodyPr wrap="none" rtlCol="0">
            <a:spAutoFit/>
          </a:bodyPr>
          <a:lstStyle/>
          <a:p>
            <a:r>
              <a:rPr lang="cs-CZ" sz="2800" b="1" dirty="0" smtClean="0"/>
              <a:t>83</a:t>
            </a:r>
            <a:endParaRPr lang="cs-CZ" sz="2800" b="1" dirty="0"/>
          </a:p>
        </p:txBody>
      </p:sp>
      <p:sp>
        <p:nvSpPr>
          <p:cNvPr id="89" name="TextovéPole 88"/>
          <p:cNvSpPr txBox="1"/>
          <p:nvPr/>
        </p:nvSpPr>
        <p:spPr>
          <a:xfrm>
            <a:off x="2501042" y="5465340"/>
            <a:ext cx="550151" cy="523220"/>
          </a:xfrm>
          <a:prstGeom prst="rect">
            <a:avLst/>
          </a:prstGeom>
          <a:noFill/>
        </p:spPr>
        <p:txBody>
          <a:bodyPr wrap="none" rtlCol="0">
            <a:spAutoFit/>
          </a:bodyPr>
          <a:lstStyle/>
          <a:p>
            <a:r>
              <a:rPr lang="cs-CZ" sz="2800" b="1" dirty="0" smtClean="0"/>
              <a:t>88</a:t>
            </a:r>
            <a:endParaRPr lang="cs-CZ" sz="2800" b="1" dirty="0"/>
          </a:p>
        </p:txBody>
      </p:sp>
      <p:sp>
        <p:nvSpPr>
          <p:cNvPr id="90" name="TextovéPole 89"/>
          <p:cNvSpPr txBox="1"/>
          <p:nvPr/>
        </p:nvSpPr>
        <p:spPr>
          <a:xfrm>
            <a:off x="6018195" y="5768799"/>
            <a:ext cx="732893" cy="523220"/>
          </a:xfrm>
          <a:prstGeom prst="rect">
            <a:avLst/>
          </a:prstGeom>
          <a:noFill/>
        </p:spPr>
        <p:txBody>
          <a:bodyPr wrap="none" rtlCol="0">
            <a:spAutoFit/>
          </a:bodyPr>
          <a:lstStyle/>
          <a:p>
            <a:r>
              <a:rPr lang="cs-CZ" sz="2800" b="1" dirty="0" smtClean="0"/>
              <a:t>100</a:t>
            </a:r>
            <a:endParaRPr lang="cs-CZ" sz="2800" b="1" dirty="0"/>
          </a:p>
        </p:txBody>
      </p:sp>
      <p:sp>
        <p:nvSpPr>
          <p:cNvPr id="2" name="TextovéPole 1"/>
          <p:cNvSpPr txBox="1"/>
          <p:nvPr/>
        </p:nvSpPr>
        <p:spPr>
          <a:xfrm>
            <a:off x="168119" y="290685"/>
            <a:ext cx="3105337" cy="400110"/>
          </a:xfrm>
          <a:prstGeom prst="rect">
            <a:avLst/>
          </a:prstGeom>
          <a:noFill/>
        </p:spPr>
        <p:txBody>
          <a:bodyPr wrap="none" rtlCol="0">
            <a:spAutoFit/>
          </a:bodyPr>
          <a:lstStyle/>
          <a:p>
            <a:r>
              <a:rPr lang="cs-CZ" sz="2000" b="1" dirty="0" smtClean="0">
                <a:solidFill>
                  <a:srgbClr val="FF0000"/>
                </a:solidFill>
              </a:rPr>
              <a:t>Doplň čísla na číselnou osu.</a:t>
            </a:r>
            <a:endParaRPr lang="cs-CZ" sz="2000" b="1" dirty="0">
              <a:solidFill>
                <a:srgbClr val="FF0000"/>
              </a:solidFill>
            </a:endParaRPr>
          </a:p>
        </p:txBody>
      </p:sp>
    </p:spTree>
    <p:extLst>
      <p:ext uri="{BB962C8B-B14F-4D97-AF65-F5344CB8AC3E}">
        <p14:creationId xmlns:p14="http://schemas.microsoft.com/office/powerpoint/2010/main" val="208740945"/>
      </p:ext>
    </p:extLst>
  </p:cSld>
  <p:clrMapOvr>
    <a:masterClrMapping/>
  </p:clrMapOvr>
  <p:timing>
    <p:tnLst>
      <p:par>
        <p:cTn id="1" dur="indefinite" restart="never" nodeType="tmRoot">
          <p:childTnLst>
            <p:seq concurrent="1" nextAc="seek">
              <p:cTn id="2" restart="whenNotActive" fill="hold" evtFilter="cancelBubble" nodeType="interactiveSeq">
                <p:stCondLst>
                  <p:cond evt="onClick" delay="0">
                    <p:tgtEl>
                      <p:spTgt spid="57"/>
                    </p:tgtEl>
                  </p:cond>
                </p:stCondLst>
                <p:endSync evt="end" delay="0">
                  <p:rtn val="all"/>
                </p:endSync>
                <p:childTnLst>
                  <p:par>
                    <p:cTn id="3" fill="hold">
                      <p:stCondLst>
                        <p:cond delay="0"/>
                      </p:stCondLst>
                      <p:childTnLst>
                        <p:par>
                          <p:cTn id="4" fill="hold">
                            <p:stCondLst>
                              <p:cond delay="0"/>
                            </p:stCondLst>
                            <p:childTnLst>
                              <p:par>
                                <p:cTn id="5" presetID="42" presetClass="path" presetSubtype="0" accel="50000" decel="50000" fill="hold" grpId="0" nodeType="clickEffect">
                                  <p:stCondLst>
                                    <p:cond delay="0"/>
                                  </p:stCondLst>
                                  <p:childTnLst>
                                    <p:animMotion origin="layout" path="M 1.94444E-6 3.33333E-6 L 0.01146 -0.12709 " pathEditMode="relative" rAng="0" ptsTypes="AA">
                                      <p:cBhvr>
                                        <p:cTn id="6" dur="2000" fill="hold"/>
                                        <p:tgtEl>
                                          <p:spTgt spid="57"/>
                                        </p:tgtEl>
                                        <p:attrNameLst>
                                          <p:attrName>ppt_x</p:attrName>
                                          <p:attrName>ppt_y</p:attrName>
                                        </p:attrNameLst>
                                      </p:cBhvr>
                                      <p:rCtr x="573" y="-6366"/>
                                    </p:animMotion>
                                  </p:childTnLst>
                                </p:cTn>
                              </p:par>
                            </p:childTnLst>
                          </p:cTn>
                        </p:par>
                      </p:childTnLst>
                    </p:cTn>
                  </p:par>
                </p:childTnLst>
              </p:cTn>
              <p:nextCondLst>
                <p:cond evt="onClick" delay="0">
                  <p:tgtEl>
                    <p:spTgt spid="57"/>
                  </p:tgtEl>
                </p:cond>
              </p:nextCondLst>
            </p:seq>
            <p:seq concurrent="1" nextAc="seek">
              <p:cTn id="7" restart="whenNotActive" fill="hold" evtFilter="cancelBubble" nodeType="interactiveSeq">
                <p:stCondLst>
                  <p:cond evt="onClick" delay="0">
                    <p:tgtEl>
                      <p:spTgt spid="58"/>
                    </p:tgtEl>
                  </p:cond>
                </p:stCondLst>
                <p:endSync evt="end" delay="0">
                  <p:rtn val="all"/>
                </p:endSync>
                <p:childTnLst>
                  <p:par>
                    <p:cTn id="8" fill="hold">
                      <p:stCondLst>
                        <p:cond delay="0"/>
                      </p:stCondLst>
                      <p:childTnLst>
                        <p:par>
                          <p:cTn id="9" fill="hold">
                            <p:stCondLst>
                              <p:cond delay="0"/>
                            </p:stCondLst>
                            <p:childTnLst>
                              <p:par>
                                <p:cTn id="10" presetID="42" presetClass="path" presetSubtype="0" accel="50000" decel="50000" fill="hold" grpId="0" nodeType="clickEffect">
                                  <p:stCondLst>
                                    <p:cond delay="0"/>
                                  </p:stCondLst>
                                  <p:childTnLst>
                                    <p:animMotion origin="layout" path="M -2.77778E-6 3.33333E-6 L -0.31788 -0.22709 " pathEditMode="relative" rAng="0" ptsTypes="AA">
                                      <p:cBhvr>
                                        <p:cTn id="11" dur="2000" fill="hold"/>
                                        <p:tgtEl>
                                          <p:spTgt spid="58"/>
                                        </p:tgtEl>
                                        <p:attrNameLst>
                                          <p:attrName>ppt_x</p:attrName>
                                          <p:attrName>ppt_y</p:attrName>
                                        </p:attrNameLst>
                                      </p:cBhvr>
                                      <p:rCtr x="-15903" y="-11366"/>
                                    </p:animMotion>
                                  </p:childTnLst>
                                </p:cTn>
                              </p:par>
                            </p:childTnLst>
                          </p:cTn>
                        </p:par>
                      </p:childTnLst>
                    </p:cTn>
                  </p:par>
                </p:childTnLst>
              </p:cTn>
              <p:nextCondLst>
                <p:cond evt="onClick" delay="0">
                  <p:tgtEl>
                    <p:spTgt spid="58"/>
                  </p:tgtEl>
                </p:cond>
              </p:nextCondLst>
            </p:seq>
            <p:seq concurrent="1" nextAc="seek">
              <p:cTn id="12" restart="whenNotActive" fill="hold" evtFilter="cancelBubble" nodeType="interactiveSeq">
                <p:stCondLst>
                  <p:cond evt="onClick" delay="0">
                    <p:tgtEl>
                      <p:spTgt spid="59"/>
                    </p:tgtEl>
                  </p:cond>
                </p:stCondLst>
                <p:endSync evt="end" delay="0">
                  <p:rtn val="all"/>
                </p:endSync>
                <p:childTnLst>
                  <p:par>
                    <p:cTn id="13" fill="hold">
                      <p:stCondLst>
                        <p:cond delay="0"/>
                      </p:stCondLst>
                      <p:childTnLst>
                        <p:par>
                          <p:cTn id="14" fill="hold">
                            <p:stCondLst>
                              <p:cond delay="0"/>
                            </p:stCondLst>
                            <p:childTnLst>
                              <p:par>
                                <p:cTn id="15" presetID="42" presetClass="path" presetSubtype="0" accel="50000" decel="50000" fill="hold" grpId="0" nodeType="clickEffect">
                                  <p:stCondLst>
                                    <p:cond delay="0"/>
                                  </p:stCondLst>
                                  <p:childTnLst>
                                    <p:animMotion origin="layout" path="M -1.66667E-6 -3.33333E-6 L -0.55139 -0.125 " pathEditMode="relative" rAng="0" ptsTypes="AA">
                                      <p:cBhvr>
                                        <p:cTn id="16" dur="2000" fill="hold"/>
                                        <p:tgtEl>
                                          <p:spTgt spid="59"/>
                                        </p:tgtEl>
                                        <p:attrNameLst>
                                          <p:attrName>ppt_x</p:attrName>
                                          <p:attrName>ppt_y</p:attrName>
                                        </p:attrNameLst>
                                      </p:cBhvr>
                                      <p:rCtr x="-27569" y="-6250"/>
                                    </p:animMotion>
                                  </p:childTnLst>
                                </p:cTn>
                              </p:par>
                            </p:childTnLst>
                          </p:cTn>
                        </p:par>
                      </p:childTnLst>
                    </p:cTn>
                  </p:par>
                </p:childTnLst>
              </p:cTn>
              <p:nextCondLst>
                <p:cond evt="onClick" delay="0">
                  <p:tgtEl>
                    <p:spTgt spid="59"/>
                  </p:tgtEl>
                </p:cond>
              </p:nextCondLst>
            </p:seq>
            <p:seq concurrent="1" nextAc="seek">
              <p:cTn id="17" restart="whenNotActive" fill="hold" evtFilter="cancelBubble" nodeType="interactiveSeq">
                <p:stCondLst>
                  <p:cond evt="onClick" delay="0">
                    <p:tgtEl>
                      <p:spTgt spid="60"/>
                    </p:tgtEl>
                  </p:cond>
                </p:stCondLst>
                <p:endSync evt="end" delay="0">
                  <p:rtn val="all"/>
                </p:endSync>
                <p:childTnLst>
                  <p:par>
                    <p:cTn id="18" fill="hold">
                      <p:stCondLst>
                        <p:cond delay="0"/>
                      </p:stCondLst>
                      <p:childTnLst>
                        <p:par>
                          <p:cTn id="19" fill="hold">
                            <p:stCondLst>
                              <p:cond delay="0"/>
                            </p:stCondLst>
                            <p:childTnLst>
                              <p:par>
                                <p:cTn id="20" presetID="42" presetClass="path" presetSubtype="0" accel="50000" decel="50000" fill="hold" grpId="0" nodeType="clickEffect">
                                  <p:stCondLst>
                                    <p:cond delay="0"/>
                                  </p:stCondLst>
                                  <p:childTnLst>
                                    <p:animMotion origin="layout" path="M 0.00121 0.00023 L 0.19028 -0.22692 " pathEditMode="relative" rAng="0" ptsTypes="AA">
                                      <p:cBhvr>
                                        <p:cTn id="21" dur="2000" fill="hold"/>
                                        <p:tgtEl>
                                          <p:spTgt spid="60"/>
                                        </p:tgtEl>
                                        <p:attrNameLst>
                                          <p:attrName>ppt_x</p:attrName>
                                          <p:attrName>ppt_y</p:attrName>
                                        </p:attrNameLst>
                                      </p:cBhvr>
                                      <p:rCtr x="9444" y="-11358"/>
                                    </p:animMotion>
                                  </p:childTnLst>
                                </p:cTn>
                              </p:par>
                            </p:childTnLst>
                          </p:cTn>
                        </p:par>
                      </p:childTnLst>
                    </p:cTn>
                  </p:par>
                </p:childTnLst>
              </p:cTn>
              <p:nextCondLst>
                <p:cond evt="onClick" delay="0">
                  <p:tgtEl>
                    <p:spTgt spid="60"/>
                  </p:tgtEl>
                </p:cond>
              </p:nextCondLst>
            </p:seq>
            <p:seq concurrent="1" nextAc="seek">
              <p:cTn id="22" restart="whenNotActive" fill="hold" evtFilter="cancelBubble" nodeType="interactiveSeq">
                <p:stCondLst>
                  <p:cond evt="onClick" delay="0">
                    <p:tgtEl>
                      <p:spTgt spid="61"/>
                    </p:tgtEl>
                  </p:cond>
                </p:stCondLst>
                <p:endSync evt="end" delay="0">
                  <p:rtn val="all"/>
                </p:endSync>
                <p:childTnLst>
                  <p:par>
                    <p:cTn id="23" fill="hold">
                      <p:stCondLst>
                        <p:cond delay="0"/>
                      </p:stCondLst>
                      <p:childTnLst>
                        <p:par>
                          <p:cTn id="24" fill="hold">
                            <p:stCondLst>
                              <p:cond delay="0"/>
                            </p:stCondLst>
                            <p:childTnLst>
                              <p:par>
                                <p:cTn id="25" presetID="42" presetClass="path" presetSubtype="0" accel="50000" decel="50000" fill="hold" grpId="0" nodeType="clickEffect">
                                  <p:stCondLst>
                                    <p:cond delay="0"/>
                                  </p:stCondLst>
                                  <p:childTnLst>
                                    <p:animMotion origin="layout" path="M 0.00139 -0.01041 L 0.01858 -0.12861 " pathEditMode="relative" rAng="0" ptsTypes="AA">
                                      <p:cBhvr>
                                        <p:cTn id="26" dur="2000" fill="hold"/>
                                        <p:tgtEl>
                                          <p:spTgt spid="61"/>
                                        </p:tgtEl>
                                        <p:attrNameLst>
                                          <p:attrName>ppt_x</p:attrName>
                                          <p:attrName>ppt_y</p:attrName>
                                        </p:attrNameLst>
                                      </p:cBhvr>
                                      <p:rCtr x="851" y="-5922"/>
                                    </p:animMotion>
                                  </p:childTnLst>
                                </p:cTn>
                              </p:par>
                            </p:childTnLst>
                          </p:cTn>
                        </p:par>
                      </p:childTnLst>
                    </p:cTn>
                  </p:par>
                </p:childTnLst>
              </p:cTn>
              <p:nextCondLst>
                <p:cond evt="onClick" delay="0">
                  <p:tgtEl>
                    <p:spTgt spid="61"/>
                  </p:tgtEl>
                </p:cond>
              </p:nextCondLst>
            </p:seq>
            <p:seq concurrent="1" nextAc="seek">
              <p:cTn id="27" restart="whenNotActive" fill="hold" evtFilter="cancelBubble" nodeType="interactiveSeq">
                <p:stCondLst>
                  <p:cond evt="onClick" delay="0">
                    <p:tgtEl>
                      <p:spTgt spid="62"/>
                    </p:tgtEl>
                  </p:cond>
                </p:stCondLst>
                <p:endSync evt="end" delay="0">
                  <p:rtn val="all"/>
                </p:endSync>
                <p:childTnLst>
                  <p:par>
                    <p:cTn id="28" fill="hold">
                      <p:stCondLst>
                        <p:cond delay="0"/>
                      </p:stCondLst>
                      <p:childTnLst>
                        <p:par>
                          <p:cTn id="29" fill="hold">
                            <p:stCondLst>
                              <p:cond delay="0"/>
                            </p:stCondLst>
                            <p:childTnLst>
                              <p:par>
                                <p:cTn id="30" presetID="42" presetClass="path" presetSubtype="0" accel="50000" decel="50000" fill="hold" grpId="0" nodeType="clickEffect">
                                  <p:stCondLst>
                                    <p:cond delay="0"/>
                                  </p:stCondLst>
                                  <p:childTnLst>
                                    <p:animMotion origin="layout" path="M 5.55556E-7 2.96296E-6 L -0.06337 -0.12871 " pathEditMode="relative" rAng="0" ptsTypes="AA">
                                      <p:cBhvr>
                                        <p:cTn id="31" dur="2000" fill="hold"/>
                                        <p:tgtEl>
                                          <p:spTgt spid="62"/>
                                        </p:tgtEl>
                                        <p:attrNameLst>
                                          <p:attrName>ppt_x</p:attrName>
                                          <p:attrName>ppt_y</p:attrName>
                                        </p:attrNameLst>
                                      </p:cBhvr>
                                      <p:rCtr x="-3177" y="-6435"/>
                                    </p:animMotion>
                                  </p:childTnLst>
                                </p:cTn>
                              </p:par>
                            </p:childTnLst>
                          </p:cTn>
                        </p:par>
                      </p:childTnLst>
                    </p:cTn>
                  </p:par>
                </p:childTnLst>
              </p:cTn>
              <p:nextCondLst>
                <p:cond evt="onClick" delay="0">
                  <p:tgtEl>
                    <p:spTgt spid="62"/>
                  </p:tgtEl>
                </p:cond>
              </p:nextCondLst>
            </p:seq>
            <p:seq concurrent="1" nextAc="seek">
              <p:cTn id="32" restart="whenNotActive" fill="hold" evtFilter="cancelBubble" nodeType="interactiveSeq">
                <p:stCondLst>
                  <p:cond evt="onClick" delay="0">
                    <p:tgtEl>
                      <p:spTgt spid="63"/>
                    </p:tgtEl>
                  </p:cond>
                </p:stCondLst>
                <p:endSync evt="end" delay="0">
                  <p:rtn val="all"/>
                </p:endSync>
                <p:childTnLst>
                  <p:par>
                    <p:cTn id="33" fill="hold">
                      <p:stCondLst>
                        <p:cond delay="0"/>
                      </p:stCondLst>
                      <p:childTnLst>
                        <p:par>
                          <p:cTn id="34" fill="hold">
                            <p:stCondLst>
                              <p:cond delay="0"/>
                            </p:stCondLst>
                            <p:childTnLst>
                              <p:par>
                                <p:cTn id="35" presetID="42" presetClass="path" presetSubtype="0" accel="50000" decel="50000" fill="hold" grpId="0" nodeType="clickEffect">
                                  <p:stCondLst>
                                    <p:cond delay="0"/>
                                  </p:stCondLst>
                                  <p:childTnLst>
                                    <p:animMotion origin="layout" path="M 2.77778E-6 0 L -0.21233 -0.24792 " pathEditMode="relative" rAng="0" ptsTypes="AA">
                                      <p:cBhvr>
                                        <p:cTn id="36" dur="2000" fill="hold"/>
                                        <p:tgtEl>
                                          <p:spTgt spid="63"/>
                                        </p:tgtEl>
                                        <p:attrNameLst>
                                          <p:attrName>ppt_x</p:attrName>
                                          <p:attrName>ppt_y</p:attrName>
                                        </p:attrNameLst>
                                      </p:cBhvr>
                                      <p:rCtr x="-10625" y="-12407"/>
                                    </p:animMotion>
                                  </p:childTnLst>
                                </p:cTn>
                              </p:par>
                            </p:childTnLst>
                          </p:cTn>
                        </p:par>
                      </p:childTnLst>
                    </p:cTn>
                  </p:par>
                </p:childTnLst>
              </p:cTn>
              <p:nextCondLst>
                <p:cond evt="onClick" delay="0">
                  <p:tgtEl>
                    <p:spTgt spid="63"/>
                  </p:tgtEl>
                </p:cond>
              </p:nextCondLst>
            </p:seq>
            <p:seq concurrent="1" nextAc="seek">
              <p:cTn id="37" restart="whenNotActive" fill="hold" evtFilter="cancelBubble" nodeType="interactiveSeq">
                <p:stCondLst>
                  <p:cond evt="onClick" delay="0">
                    <p:tgtEl>
                      <p:spTgt spid="64"/>
                    </p:tgtEl>
                  </p:cond>
                </p:stCondLst>
                <p:endSync evt="end" delay="0">
                  <p:rtn val="all"/>
                </p:endSync>
                <p:childTnLst>
                  <p:par>
                    <p:cTn id="38" fill="hold">
                      <p:stCondLst>
                        <p:cond delay="0"/>
                      </p:stCondLst>
                      <p:childTnLst>
                        <p:par>
                          <p:cTn id="39" fill="hold">
                            <p:stCondLst>
                              <p:cond delay="0"/>
                            </p:stCondLst>
                            <p:childTnLst>
                              <p:par>
                                <p:cTn id="40" presetID="42" presetClass="path" presetSubtype="0" accel="50000" decel="50000" fill="hold" grpId="0" nodeType="clickEffect">
                                  <p:stCondLst>
                                    <p:cond delay="0"/>
                                  </p:stCondLst>
                                  <p:childTnLst>
                                    <p:animMotion origin="layout" path="M 2.77778E-6 -5.55112E-17 L 0.0243 -0.22917 " pathEditMode="relative" rAng="0" ptsTypes="AA">
                                      <p:cBhvr>
                                        <p:cTn id="41" dur="2000" fill="hold"/>
                                        <p:tgtEl>
                                          <p:spTgt spid="64"/>
                                        </p:tgtEl>
                                        <p:attrNameLst>
                                          <p:attrName>ppt_x</p:attrName>
                                          <p:attrName>ppt_y</p:attrName>
                                        </p:attrNameLst>
                                      </p:cBhvr>
                                      <p:rCtr x="1215" y="-11458"/>
                                    </p:animMotion>
                                  </p:childTnLst>
                                </p:cTn>
                              </p:par>
                            </p:childTnLst>
                          </p:cTn>
                        </p:par>
                      </p:childTnLst>
                    </p:cTn>
                  </p:par>
                </p:childTnLst>
              </p:cTn>
              <p:nextCondLst>
                <p:cond evt="onClick" delay="0">
                  <p:tgtEl>
                    <p:spTgt spid="64"/>
                  </p:tgtEl>
                </p:cond>
              </p:nextCondLst>
            </p:seq>
            <p:seq concurrent="1" nextAc="seek">
              <p:cTn id="42" restart="whenNotActive" fill="hold" evtFilter="cancelBubble" nodeType="interactiveSeq">
                <p:stCondLst>
                  <p:cond evt="onClick" delay="0">
                    <p:tgtEl>
                      <p:spTgt spid="65"/>
                    </p:tgtEl>
                  </p:cond>
                </p:stCondLst>
                <p:endSync evt="end" delay="0">
                  <p:rtn val="all"/>
                </p:endSync>
                <p:childTnLst>
                  <p:par>
                    <p:cTn id="43" fill="hold">
                      <p:stCondLst>
                        <p:cond delay="0"/>
                      </p:stCondLst>
                      <p:childTnLst>
                        <p:par>
                          <p:cTn id="44" fill="hold">
                            <p:stCondLst>
                              <p:cond delay="0"/>
                            </p:stCondLst>
                            <p:childTnLst>
                              <p:par>
                                <p:cTn id="45" presetID="42" presetClass="path" presetSubtype="0" accel="50000" decel="50000" fill="hold" grpId="0" nodeType="clickEffect">
                                  <p:stCondLst>
                                    <p:cond delay="0"/>
                                  </p:stCondLst>
                                  <p:childTnLst>
                                    <p:animMotion origin="layout" path="M -4.44444E-6 2.22222E-6 L 0.50261 -0.1507 " pathEditMode="relative" rAng="0" ptsTypes="AA">
                                      <p:cBhvr>
                                        <p:cTn id="46" dur="2000" fill="hold"/>
                                        <p:tgtEl>
                                          <p:spTgt spid="65"/>
                                        </p:tgtEl>
                                        <p:attrNameLst>
                                          <p:attrName>ppt_x</p:attrName>
                                          <p:attrName>ppt_y</p:attrName>
                                        </p:attrNameLst>
                                      </p:cBhvr>
                                      <p:rCtr x="25122" y="-7546"/>
                                    </p:animMotion>
                                  </p:childTnLst>
                                </p:cTn>
                              </p:par>
                            </p:childTnLst>
                          </p:cTn>
                        </p:par>
                      </p:childTnLst>
                    </p:cTn>
                  </p:par>
                </p:childTnLst>
              </p:cTn>
              <p:nextCondLst>
                <p:cond evt="onClick" delay="0">
                  <p:tgtEl>
                    <p:spTgt spid="65"/>
                  </p:tgtEl>
                </p:cond>
              </p:nextCondLst>
            </p:seq>
            <p:seq concurrent="1" nextAc="seek">
              <p:cTn id="47" restart="whenNotActive" fill="hold" evtFilter="cancelBubble" nodeType="interactiveSeq">
                <p:stCondLst>
                  <p:cond evt="onClick" delay="0">
                    <p:tgtEl>
                      <p:spTgt spid="66"/>
                    </p:tgtEl>
                  </p:cond>
                </p:stCondLst>
                <p:endSync evt="end" delay="0">
                  <p:rtn val="all"/>
                </p:endSync>
                <p:childTnLst>
                  <p:par>
                    <p:cTn id="48" fill="hold">
                      <p:stCondLst>
                        <p:cond delay="0"/>
                      </p:stCondLst>
                      <p:childTnLst>
                        <p:par>
                          <p:cTn id="49" fill="hold">
                            <p:stCondLst>
                              <p:cond delay="0"/>
                            </p:stCondLst>
                            <p:childTnLst>
                              <p:par>
                                <p:cTn id="50" presetID="42" presetClass="path" presetSubtype="0" accel="50000" decel="50000" fill="hold" grpId="0" nodeType="clickEffect">
                                  <p:stCondLst>
                                    <p:cond delay="0"/>
                                  </p:stCondLst>
                                  <p:childTnLst>
                                    <p:animMotion origin="layout" path="M 3.05556E-6 -5.55112E-17 L 0.48767 -0.22917 " pathEditMode="relative" rAng="0" ptsTypes="AA">
                                      <p:cBhvr>
                                        <p:cTn id="51" dur="2000" fill="hold"/>
                                        <p:tgtEl>
                                          <p:spTgt spid="66"/>
                                        </p:tgtEl>
                                        <p:attrNameLst>
                                          <p:attrName>ppt_x</p:attrName>
                                          <p:attrName>ppt_y</p:attrName>
                                        </p:attrNameLst>
                                      </p:cBhvr>
                                      <p:rCtr x="24375" y="-11458"/>
                                    </p:animMotion>
                                  </p:childTnLst>
                                </p:cTn>
                              </p:par>
                            </p:childTnLst>
                          </p:cTn>
                        </p:par>
                      </p:childTnLst>
                    </p:cTn>
                  </p:par>
                </p:childTnLst>
              </p:cTn>
              <p:nextCondLst>
                <p:cond evt="onClick" delay="0">
                  <p:tgtEl>
                    <p:spTgt spid="66"/>
                  </p:tgtEl>
                </p:cond>
              </p:nextCondLst>
            </p:seq>
            <p:seq concurrent="1" nextAc="seek">
              <p:cTn id="52" restart="whenNotActive" fill="hold" evtFilter="cancelBubble" nodeType="interactiveSeq">
                <p:stCondLst>
                  <p:cond evt="onClick" delay="0">
                    <p:tgtEl>
                      <p:spTgt spid="67"/>
                    </p:tgtEl>
                  </p:cond>
                </p:stCondLst>
                <p:endSync evt="end" delay="0">
                  <p:rtn val="all"/>
                </p:endSync>
                <p:childTnLst>
                  <p:par>
                    <p:cTn id="53" fill="hold">
                      <p:stCondLst>
                        <p:cond delay="0"/>
                      </p:stCondLst>
                      <p:childTnLst>
                        <p:par>
                          <p:cTn id="54" fill="hold">
                            <p:stCondLst>
                              <p:cond delay="0"/>
                            </p:stCondLst>
                            <p:childTnLst>
                              <p:par>
                                <p:cTn id="55" presetID="42" presetClass="path" presetSubtype="0" accel="50000" decel="50000" fill="hold" grpId="0" nodeType="clickEffect">
                                  <p:stCondLst>
                                    <p:cond delay="0"/>
                                  </p:stCondLst>
                                  <p:childTnLst>
                                    <p:animMotion origin="layout" path="M 1.11111E-6 2.59259E-6 L 0.21111 -0.13033 " pathEditMode="relative" rAng="0" ptsTypes="AA">
                                      <p:cBhvr>
                                        <p:cTn id="56" dur="2000" fill="hold"/>
                                        <p:tgtEl>
                                          <p:spTgt spid="67"/>
                                        </p:tgtEl>
                                        <p:attrNameLst>
                                          <p:attrName>ppt_x</p:attrName>
                                          <p:attrName>ppt_y</p:attrName>
                                        </p:attrNameLst>
                                      </p:cBhvr>
                                      <p:rCtr x="10556" y="-6528"/>
                                    </p:animMotion>
                                  </p:childTnLst>
                                </p:cTn>
                              </p:par>
                            </p:childTnLst>
                          </p:cTn>
                        </p:par>
                      </p:childTnLst>
                    </p:cTn>
                  </p:par>
                </p:childTnLst>
              </p:cTn>
              <p:nextCondLst>
                <p:cond evt="onClick" delay="0">
                  <p:tgtEl>
                    <p:spTgt spid="67"/>
                  </p:tgtEl>
                </p:cond>
              </p:nextCondLst>
            </p:seq>
            <p:seq concurrent="1" nextAc="seek">
              <p:cTn id="57" restart="whenNotActive" fill="hold" evtFilter="cancelBubble" nodeType="interactiveSeq">
                <p:stCondLst>
                  <p:cond evt="onClick" delay="0">
                    <p:tgtEl>
                      <p:spTgt spid="80"/>
                    </p:tgtEl>
                  </p:cond>
                </p:stCondLst>
                <p:endSync evt="end" delay="0">
                  <p:rtn val="all"/>
                </p:endSync>
                <p:childTnLst>
                  <p:par>
                    <p:cTn id="58" fill="hold">
                      <p:stCondLst>
                        <p:cond delay="0"/>
                      </p:stCondLst>
                      <p:childTnLst>
                        <p:par>
                          <p:cTn id="59" fill="hold">
                            <p:stCondLst>
                              <p:cond delay="0"/>
                            </p:stCondLst>
                            <p:childTnLst>
                              <p:par>
                                <p:cTn id="60" presetID="42" presetClass="path" presetSubtype="0" accel="50000" decel="50000" fill="hold" grpId="0" nodeType="clickEffect">
                                  <p:stCondLst>
                                    <p:cond delay="0"/>
                                  </p:stCondLst>
                                  <p:childTnLst>
                                    <p:animMotion origin="layout" path="M 0 -4.44444E-6 L -0.75816 -0.15949 " pathEditMode="relative" rAng="0" ptsTypes="AA">
                                      <p:cBhvr>
                                        <p:cTn id="61" dur="2000" fill="hold"/>
                                        <p:tgtEl>
                                          <p:spTgt spid="80"/>
                                        </p:tgtEl>
                                        <p:attrNameLst>
                                          <p:attrName>ppt_x</p:attrName>
                                          <p:attrName>ppt_y</p:attrName>
                                        </p:attrNameLst>
                                      </p:cBhvr>
                                      <p:rCtr x="-37917" y="-7986"/>
                                    </p:animMotion>
                                  </p:childTnLst>
                                </p:cTn>
                              </p:par>
                            </p:childTnLst>
                          </p:cTn>
                        </p:par>
                      </p:childTnLst>
                    </p:cTn>
                  </p:par>
                </p:childTnLst>
              </p:cTn>
              <p:nextCondLst>
                <p:cond evt="onClick" delay="0">
                  <p:tgtEl>
                    <p:spTgt spid="80"/>
                  </p:tgtEl>
                </p:cond>
              </p:nextCondLst>
            </p:seq>
            <p:seq concurrent="1" nextAc="seek">
              <p:cTn id="62" restart="whenNotActive" fill="hold" evtFilter="cancelBubble" nodeType="interactiveSeq">
                <p:stCondLst>
                  <p:cond evt="onClick" delay="0">
                    <p:tgtEl>
                      <p:spTgt spid="81"/>
                    </p:tgtEl>
                  </p:cond>
                </p:stCondLst>
                <p:endSync evt="end" delay="0">
                  <p:rtn val="all"/>
                </p:endSync>
                <p:childTnLst>
                  <p:par>
                    <p:cTn id="63" fill="hold">
                      <p:stCondLst>
                        <p:cond delay="0"/>
                      </p:stCondLst>
                      <p:childTnLst>
                        <p:par>
                          <p:cTn id="64" fill="hold">
                            <p:stCondLst>
                              <p:cond delay="0"/>
                            </p:stCondLst>
                            <p:childTnLst>
                              <p:par>
                                <p:cTn id="65" presetID="64" presetClass="path" presetSubtype="0" accel="50000" decel="50000" fill="hold" grpId="0" nodeType="clickEffect">
                                  <p:stCondLst>
                                    <p:cond delay="0"/>
                                  </p:stCondLst>
                                  <p:childTnLst>
                                    <p:animMotion origin="layout" path="M -2.77778E-6 -4.81481E-6 L -0.45069 -0.11296 " pathEditMode="relative" rAng="0" ptsTypes="AA">
                                      <p:cBhvr>
                                        <p:cTn id="66" dur="2000" fill="hold"/>
                                        <p:tgtEl>
                                          <p:spTgt spid="81"/>
                                        </p:tgtEl>
                                        <p:attrNameLst>
                                          <p:attrName>ppt_x</p:attrName>
                                          <p:attrName>ppt_y</p:attrName>
                                        </p:attrNameLst>
                                      </p:cBhvr>
                                      <p:rCtr x="-22535" y="-5648"/>
                                    </p:animMotion>
                                  </p:childTnLst>
                                </p:cTn>
                              </p:par>
                            </p:childTnLst>
                          </p:cTn>
                        </p:par>
                      </p:childTnLst>
                    </p:cTn>
                  </p:par>
                </p:childTnLst>
              </p:cTn>
              <p:nextCondLst>
                <p:cond evt="onClick" delay="0">
                  <p:tgtEl>
                    <p:spTgt spid="81"/>
                  </p:tgtEl>
                </p:cond>
              </p:nextCondLst>
            </p:seq>
            <p:seq concurrent="1" nextAc="seek">
              <p:cTn id="67" restart="whenNotActive" fill="hold" evtFilter="cancelBubble" nodeType="interactiveSeq">
                <p:stCondLst>
                  <p:cond evt="onClick" delay="0">
                    <p:tgtEl>
                      <p:spTgt spid="82"/>
                    </p:tgtEl>
                  </p:cond>
                </p:stCondLst>
                <p:endSync evt="end" delay="0">
                  <p:rtn val="all"/>
                </p:endSync>
                <p:childTnLst>
                  <p:par>
                    <p:cTn id="68" fill="hold">
                      <p:stCondLst>
                        <p:cond delay="0"/>
                      </p:stCondLst>
                      <p:childTnLst>
                        <p:par>
                          <p:cTn id="69" fill="hold">
                            <p:stCondLst>
                              <p:cond delay="0"/>
                            </p:stCondLst>
                            <p:childTnLst>
                              <p:par>
                                <p:cTn id="70" presetID="64" presetClass="path" presetSubtype="0" accel="50000" decel="50000" fill="hold" grpId="0" nodeType="clickEffect">
                                  <p:stCondLst>
                                    <p:cond delay="0"/>
                                  </p:stCondLst>
                                  <p:childTnLst>
                                    <p:animMotion origin="layout" path="M -4.44444E-6 -3.7037E-6 L -0.20885 -0.11435 " pathEditMode="relative" rAng="0" ptsTypes="AA">
                                      <p:cBhvr>
                                        <p:cTn id="71" dur="2000" fill="hold"/>
                                        <p:tgtEl>
                                          <p:spTgt spid="82"/>
                                        </p:tgtEl>
                                        <p:attrNameLst>
                                          <p:attrName>ppt_x</p:attrName>
                                          <p:attrName>ppt_y</p:attrName>
                                        </p:attrNameLst>
                                      </p:cBhvr>
                                      <p:rCtr x="-10451" y="-5718"/>
                                    </p:animMotion>
                                  </p:childTnLst>
                                </p:cTn>
                              </p:par>
                            </p:childTnLst>
                          </p:cTn>
                        </p:par>
                      </p:childTnLst>
                    </p:cTn>
                  </p:par>
                </p:childTnLst>
              </p:cTn>
              <p:nextCondLst>
                <p:cond evt="onClick" delay="0">
                  <p:tgtEl>
                    <p:spTgt spid="82"/>
                  </p:tgtEl>
                </p:cond>
              </p:nextCondLst>
            </p:seq>
            <p:seq concurrent="1" nextAc="seek">
              <p:cTn id="72" restart="whenNotActive" fill="hold" evtFilter="cancelBubble" nodeType="interactiveSeq">
                <p:stCondLst>
                  <p:cond evt="onClick" delay="0">
                    <p:tgtEl>
                      <p:spTgt spid="83"/>
                    </p:tgtEl>
                  </p:cond>
                </p:stCondLst>
                <p:endSync evt="end" delay="0">
                  <p:rtn val="all"/>
                </p:endSync>
                <p:childTnLst>
                  <p:par>
                    <p:cTn id="73" fill="hold">
                      <p:stCondLst>
                        <p:cond delay="0"/>
                      </p:stCondLst>
                      <p:childTnLst>
                        <p:par>
                          <p:cTn id="74" fill="hold">
                            <p:stCondLst>
                              <p:cond delay="0"/>
                            </p:stCondLst>
                            <p:childTnLst>
                              <p:par>
                                <p:cTn id="75" presetID="64" presetClass="path" presetSubtype="0" accel="50000" decel="50000" fill="hold" grpId="0" nodeType="clickEffect">
                                  <p:stCondLst>
                                    <p:cond delay="0"/>
                                  </p:stCondLst>
                                  <p:childTnLst>
                                    <p:animMotion origin="layout" path="M 4.44444E-6 -2.22222E-6 L -0.06007 -0.16852 " pathEditMode="relative" rAng="0" ptsTypes="AA">
                                      <p:cBhvr>
                                        <p:cTn id="76" dur="2000" fill="hold"/>
                                        <p:tgtEl>
                                          <p:spTgt spid="83"/>
                                        </p:tgtEl>
                                        <p:attrNameLst>
                                          <p:attrName>ppt_x</p:attrName>
                                          <p:attrName>ppt_y</p:attrName>
                                        </p:attrNameLst>
                                      </p:cBhvr>
                                      <p:rCtr x="-3003" y="-8426"/>
                                    </p:animMotion>
                                  </p:childTnLst>
                                </p:cTn>
                              </p:par>
                            </p:childTnLst>
                          </p:cTn>
                        </p:par>
                      </p:childTnLst>
                    </p:cTn>
                  </p:par>
                </p:childTnLst>
              </p:cTn>
              <p:nextCondLst>
                <p:cond evt="onClick" delay="0">
                  <p:tgtEl>
                    <p:spTgt spid="83"/>
                  </p:tgtEl>
                </p:cond>
              </p:nextCondLst>
            </p:seq>
            <p:seq concurrent="1" nextAc="seek">
              <p:cTn id="77" restart="whenNotActive" fill="hold" evtFilter="cancelBubble" nodeType="interactiveSeq">
                <p:stCondLst>
                  <p:cond evt="onClick" delay="0">
                    <p:tgtEl>
                      <p:spTgt spid="84"/>
                    </p:tgtEl>
                  </p:cond>
                </p:stCondLst>
                <p:endSync evt="end" delay="0">
                  <p:rtn val="all"/>
                </p:endSync>
                <p:childTnLst>
                  <p:par>
                    <p:cTn id="78" fill="hold">
                      <p:stCondLst>
                        <p:cond delay="0"/>
                      </p:stCondLst>
                      <p:childTnLst>
                        <p:par>
                          <p:cTn id="79" fill="hold">
                            <p:stCondLst>
                              <p:cond delay="0"/>
                            </p:stCondLst>
                            <p:childTnLst>
                              <p:par>
                                <p:cTn id="80" presetID="42" presetClass="path" presetSubtype="0" accel="50000" decel="50000" fill="hold" grpId="0" nodeType="clickEffect">
                                  <p:stCondLst>
                                    <p:cond delay="0"/>
                                  </p:stCondLst>
                                  <p:childTnLst>
                                    <p:animMotion origin="layout" path="M -2.77778E-6 -4.44444E-6 L 0.33091 -0.15949 " pathEditMode="relative" rAng="0" ptsTypes="AA">
                                      <p:cBhvr>
                                        <p:cTn id="81" dur="2000" fill="hold"/>
                                        <p:tgtEl>
                                          <p:spTgt spid="84"/>
                                        </p:tgtEl>
                                        <p:attrNameLst>
                                          <p:attrName>ppt_x</p:attrName>
                                          <p:attrName>ppt_y</p:attrName>
                                        </p:attrNameLst>
                                      </p:cBhvr>
                                      <p:rCtr x="16545" y="-7986"/>
                                    </p:animMotion>
                                  </p:childTnLst>
                                </p:cTn>
                              </p:par>
                            </p:childTnLst>
                          </p:cTn>
                        </p:par>
                      </p:childTnLst>
                    </p:cTn>
                  </p:par>
                </p:childTnLst>
              </p:cTn>
              <p:nextCondLst>
                <p:cond evt="onClick" delay="0">
                  <p:tgtEl>
                    <p:spTgt spid="84"/>
                  </p:tgtEl>
                </p:cond>
              </p:nextCondLst>
            </p:seq>
            <p:seq concurrent="1" nextAc="seek">
              <p:cTn id="82" restart="whenNotActive" fill="hold" evtFilter="cancelBubble" nodeType="interactiveSeq">
                <p:stCondLst>
                  <p:cond evt="onClick" delay="0">
                    <p:tgtEl>
                      <p:spTgt spid="85"/>
                    </p:tgtEl>
                  </p:cond>
                </p:stCondLst>
                <p:endSync evt="end" delay="0">
                  <p:rtn val="all"/>
                </p:endSync>
                <p:childTnLst>
                  <p:par>
                    <p:cTn id="83" fill="hold">
                      <p:stCondLst>
                        <p:cond delay="0"/>
                      </p:stCondLst>
                      <p:childTnLst>
                        <p:par>
                          <p:cTn id="84" fill="hold">
                            <p:stCondLst>
                              <p:cond delay="0"/>
                            </p:stCondLst>
                            <p:childTnLst>
                              <p:par>
                                <p:cTn id="85" presetID="64" presetClass="path" presetSubtype="0" accel="50000" decel="50000" fill="hold" grpId="0" nodeType="clickEffect">
                                  <p:stCondLst>
                                    <p:cond delay="0"/>
                                  </p:stCondLst>
                                  <p:childTnLst>
                                    <p:animMotion origin="layout" path="M 5.55556E-7 0.01064 L -0.05868 -0.16887 " pathEditMode="relative" rAng="0" ptsTypes="AA">
                                      <p:cBhvr>
                                        <p:cTn id="86" dur="2000" fill="hold"/>
                                        <p:tgtEl>
                                          <p:spTgt spid="85"/>
                                        </p:tgtEl>
                                        <p:attrNameLst>
                                          <p:attrName>ppt_x</p:attrName>
                                          <p:attrName>ppt_y</p:attrName>
                                        </p:attrNameLst>
                                      </p:cBhvr>
                                      <p:rCtr x="-2934" y="-8975"/>
                                    </p:animMotion>
                                  </p:childTnLst>
                                </p:cTn>
                              </p:par>
                            </p:childTnLst>
                          </p:cTn>
                        </p:par>
                      </p:childTnLst>
                    </p:cTn>
                  </p:par>
                </p:childTnLst>
              </p:cTn>
              <p:nextCondLst>
                <p:cond evt="onClick" delay="0">
                  <p:tgtEl>
                    <p:spTgt spid="85"/>
                  </p:tgtEl>
                </p:cond>
              </p:nextCondLst>
            </p:seq>
            <p:seq concurrent="1" nextAc="seek">
              <p:cTn id="87" restart="whenNotActive" fill="hold" evtFilter="cancelBubble" nodeType="interactiveSeq">
                <p:stCondLst>
                  <p:cond evt="onClick" delay="0">
                    <p:tgtEl>
                      <p:spTgt spid="86"/>
                    </p:tgtEl>
                  </p:cond>
                </p:stCondLst>
                <p:endSync evt="end" delay="0">
                  <p:rtn val="all"/>
                </p:endSync>
                <p:childTnLst>
                  <p:par>
                    <p:cTn id="88" fill="hold">
                      <p:stCondLst>
                        <p:cond delay="0"/>
                      </p:stCondLst>
                      <p:childTnLst>
                        <p:par>
                          <p:cTn id="89" fill="hold">
                            <p:stCondLst>
                              <p:cond delay="0"/>
                            </p:stCondLst>
                            <p:childTnLst>
                              <p:par>
                                <p:cTn id="90" presetID="64" presetClass="path" presetSubtype="0" accel="50000" decel="50000" fill="hold" grpId="0" nodeType="clickEffect">
                                  <p:stCondLst>
                                    <p:cond delay="0"/>
                                  </p:stCondLst>
                                  <p:childTnLst>
                                    <p:animMotion origin="layout" path="M 2.22222E-6 -4.44444E-6 L -0.20382 -0.11134 " pathEditMode="relative" rAng="0" ptsTypes="AA">
                                      <p:cBhvr>
                                        <p:cTn id="91" dur="2000" fill="hold"/>
                                        <p:tgtEl>
                                          <p:spTgt spid="86"/>
                                        </p:tgtEl>
                                        <p:attrNameLst>
                                          <p:attrName>ppt_x</p:attrName>
                                          <p:attrName>ppt_y</p:attrName>
                                        </p:attrNameLst>
                                      </p:cBhvr>
                                      <p:rCtr x="-10191" y="-5579"/>
                                    </p:animMotion>
                                  </p:childTnLst>
                                </p:cTn>
                              </p:par>
                            </p:childTnLst>
                          </p:cTn>
                        </p:par>
                      </p:childTnLst>
                    </p:cTn>
                  </p:par>
                </p:childTnLst>
              </p:cTn>
              <p:nextCondLst>
                <p:cond evt="onClick" delay="0">
                  <p:tgtEl>
                    <p:spTgt spid="86"/>
                  </p:tgtEl>
                </p:cond>
              </p:nextCondLst>
            </p:seq>
            <p:seq concurrent="1" nextAc="seek">
              <p:cTn id="92" restart="whenNotActive" fill="hold" evtFilter="cancelBubble" nodeType="interactiveSeq">
                <p:stCondLst>
                  <p:cond evt="onClick" delay="0">
                    <p:tgtEl>
                      <p:spTgt spid="87"/>
                    </p:tgtEl>
                  </p:cond>
                </p:stCondLst>
                <p:endSync evt="end" delay="0">
                  <p:rtn val="all"/>
                </p:endSync>
                <p:childTnLst>
                  <p:par>
                    <p:cTn id="93" fill="hold">
                      <p:stCondLst>
                        <p:cond delay="0"/>
                      </p:stCondLst>
                      <p:childTnLst>
                        <p:par>
                          <p:cTn id="94" fill="hold">
                            <p:stCondLst>
                              <p:cond delay="0"/>
                            </p:stCondLst>
                            <p:childTnLst>
                              <p:par>
                                <p:cTn id="95" presetID="64" presetClass="path" presetSubtype="0" accel="50000" decel="50000" fill="hold" grpId="0" nodeType="clickEffect">
                                  <p:stCondLst>
                                    <p:cond delay="0"/>
                                  </p:stCondLst>
                                  <p:childTnLst>
                                    <p:animMotion origin="layout" path="M 5.55556E-7 4.81481E-6 L 0.4941 -0.11459 " pathEditMode="relative" rAng="0" ptsTypes="AA">
                                      <p:cBhvr>
                                        <p:cTn id="96" dur="2000" fill="hold"/>
                                        <p:tgtEl>
                                          <p:spTgt spid="87"/>
                                        </p:tgtEl>
                                        <p:attrNameLst>
                                          <p:attrName>ppt_x</p:attrName>
                                          <p:attrName>ppt_y</p:attrName>
                                        </p:attrNameLst>
                                      </p:cBhvr>
                                      <p:rCtr x="24705" y="-5741"/>
                                    </p:animMotion>
                                  </p:childTnLst>
                                </p:cTn>
                              </p:par>
                            </p:childTnLst>
                          </p:cTn>
                        </p:par>
                      </p:childTnLst>
                    </p:cTn>
                  </p:par>
                </p:childTnLst>
              </p:cTn>
              <p:nextCondLst>
                <p:cond evt="onClick" delay="0">
                  <p:tgtEl>
                    <p:spTgt spid="87"/>
                  </p:tgtEl>
                </p:cond>
              </p:nextCondLst>
            </p:seq>
            <p:seq concurrent="1" nextAc="seek">
              <p:cTn id="97" restart="whenNotActive" fill="hold" evtFilter="cancelBubble" nodeType="interactiveSeq">
                <p:stCondLst>
                  <p:cond evt="onClick" delay="0">
                    <p:tgtEl>
                      <p:spTgt spid="88"/>
                    </p:tgtEl>
                  </p:cond>
                </p:stCondLst>
                <p:endSync evt="end" delay="0">
                  <p:rtn val="all"/>
                </p:endSync>
                <p:childTnLst>
                  <p:par>
                    <p:cTn id="98" fill="hold">
                      <p:stCondLst>
                        <p:cond delay="0"/>
                      </p:stCondLst>
                      <p:childTnLst>
                        <p:par>
                          <p:cTn id="99" fill="hold">
                            <p:stCondLst>
                              <p:cond delay="0"/>
                            </p:stCondLst>
                            <p:childTnLst>
                              <p:par>
                                <p:cTn id="100" presetID="42" presetClass="path" presetSubtype="0" accel="50000" decel="50000" fill="hold" grpId="0" nodeType="clickEffect">
                                  <p:stCondLst>
                                    <p:cond delay="0"/>
                                  </p:stCondLst>
                                  <p:childTnLst>
                                    <p:animMotion origin="layout" path="M 0.00053 0.00023 L 0.49723 -0.1684 " pathEditMode="relative" rAng="0" ptsTypes="AA">
                                      <p:cBhvr>
                                        <p:cTn id="101" dur="2000" fill="hold"/>
                                        <p:tgtEl>
                                          <p:spTgt spid="88"/>
                                        </p:tgtEl>
                                        <p:attrNameLst>
                                          <p:attrName>ppt_x</p:attrName>
                                          <p:attrName>ppt_y</p:attrName>
                                        </p:attrNameLst>
                                      </p:cBhvr>
                                      <p:rCtr x="24826" y="-8443"/>
                                    </p:animMotion>
                                  </p:childTnLst>
                                </p:cTn>
                              </p:par>
                            </p:childTnLst>
                          </p:cTn>
                        </p:par>
                      </p:childTnLst>
                    </p:cTn>
                  </p:par>
                </p:childTnLst>
              </p:cTn>
              <p:nextCondLst>
                <p:cond evt="onClick" delay="0">
                  <p:tgtEl>
                    <p:spTgt spid="88"/>
                  </p:tgtEl>
                </p:cond>
              </p:nextCondLst>
            </p:seq>
            <p:seq concurrent="1" nextAc="seek">
              <p:cTn id="102" restart="whenNotActive" fill="hold" evtFilter="cancelBubble" nodeType="interactiveSeq">
                <p:stCondLst>
                  <p:cond evt="onClick" delay="0">
                    <p:tgtEl>
                      <p:spTgt spid="89"/>
                    </p:tgtEl>
                  </p:cond>
                </p:stCondLst>
                <p:endSync evt="end" delay="0">
                  <p:rtn val="all"/>
                </p:endSync>
                <p:childTnLst>
                  <p:par>
                    <p:cTn id="103" fill="hold">
                      <p:stCondLst>
                        <p:cond delay="0"/>
                      </p:stCondLst>
                      <p:childTnLst>
                        <p:par>
                          <p:cTn id="104" fill="hold">
                            <p:stCondLst>
                              <p:cond delay="0"/>
                            </p:stCondLst>
                            <p:childTnLst>
                              <p:par>
                                <p:cTn id="105" presetID="64" presetClass="path" presetSubtype="0" accel="50000" decel="50000" fill="hold" grpId="0" nodeType="clickEffect">
                                  <p:stCondLst>
                                    <p:cond delay="0"/>
                                  </p:stCondLst>
                                  <p:childTnLst>
                                    <p:animMotion origin="layout" path="M -2.22222E-6 -3.7037E-6 L 0.50365 -0.125 " pathEditMode="relative" rAng="0" ptsTypes="AA">
                                      <p:cBhvr>
                                        <p:cTn id="106" dur="2000" fill="hold"/>
                                        <p:tgtEl>
                                          <p:spTgt spid="89"/>
                                        </p:tgtEl>
                                        <p:attrNameLst>
                                          <p:attrName>ppt_x</p:attrName>
                                          <p:attrName>ppt_y</p:attrName>
                                        </p:attrNameLst>
                                      </p:cBhvr>
                                      <p:rCtr x="25174" y="-6250"/>
                                    </p:animMotion>
                                  </p:childTnLst>
                                </p:cTn>
                              </p:par>
                            </p:childTnLst>
                          </p:cTn>
                        </p:par>
                      </p:childTnLst>
                    </p:cTn>
                  </p:par>
                </p:childTnLst>
              </p:cTn>
              <p:nextCondLst>
                <p:cond evt="onClick" delay="0">
                  <p:tgtEl>
                    <p:spTgt spid="89"/>
                  </p:tgtEl>
                </p:cond>
              </p:nextCondLst>
            </p:seq>
            <p:seq concurrent="1" nextAc="seek">
              <p:cTn id="107" restart="whenNotActive" fill="hold" evtFilter="cancelBubble" nodeType="interactiveSeq">
                <p:stCondLst>
                  <p:cond evt="onClick" delay="0">
                    <p:tgtEl>
                      <p:spTgt spid="90"/>
                    </p:tgtEl>
                  </p:cond>
                </p:stCondLst>
                <p:endSync evt="end" delay="0">
                  <p:rtn val="all"/>
                </p:endSync>
                <p:childTnLst>
                  <p:par>
                    <p:cTn id="108" fill="hold">
                      <p:stCondLst>
                        <p:cond delay="0"/>
                      </p:stCondLst>
                      <p:childTnLst>
                        <p:par>
                          <p:cTn id="109" fill="hold">
                            <p:stCondLst>
                              <p:cond delay="0"/>
                            </p:stCondLst>
                            <p:childTnLst>
                              <p:par>
                                <p:cTn id="110" presetID="64" presetClass="path" presetSubtype="0" accel="50000" decel="50000" fill="hold" grpId="0" nodeType="clickEffect">
                                  <p:stCondLst>
                                    <p:cond delay="0"/>
                                  </p:stCondLst>
                                  <p:childTnLst>
                                    <p:animMotion origin="layout" path="M -4.44444E-6 3.33333E-6 L 0.19775 -0.16922 " pathEditMode="relative" rAng="0" ptsTypes="AA">
                                      <p:cBhvr>
                                        <p:cTn id="111" dur="2000" fill="hold"/>
                                        <p:tgtEl>
                                          <p:spTgt spid="90"/>
                                        </p:tgtEl>
                                        <p:attrNameLst>
                                          <p:attrName>ppt_x</p:attrName>
                                          <p:attrName>ppt_y</p:attrName>
                                        </p:attrNameLst>
                                      </p:cBhvr>
                                      <p:rCtr x="9878" y="-8472"/>
                                    </p:animMotion>
                                  </p:childTnLst>
                                </p:cTn>
                              </p:par>
                            </p:childTnLst>
                          </p:cTn>
                        </p:par>
                      </p:childTnLst>
                    </p:cTn>
                  </p:par>
                </p:childTnLst>
              </p:cTn>
              <p:nextCondLst>
                <p:cond evt="onClick" delay="0">
                  <p:tgtEl>
                    <p:spTgt spid="90"/>
                  </p:tgtEl>
                </p:cond>
              </p:nextCondLst>
            </p:seq>
          </p:childTnLst>
        </p:cTn>
      </p:par>
    </p:tnLst>
    <p:bldLst>
      <p:bldP spid="57" grpId="0"/>
      <p:bldP spid="58" grpId="0"/>
      <p:bldP spid="59" grpId="0"/>
      <p:bldP spid="60" grpId="0"/>
      <p:bldP spid="61" grpId="0"/>
      <p:bldP spid="62" grpId="0"/>
      <p:bldP spid="63" grpId="0"/>
      <p:bldP spid="64" grpId="0"/>
      <p:bldP spid="65" grpId="0"/>
      <p:bldP spid="66" grpId="0"/>
      <p:bldP spid="67" grpId="0"/>
      <p:bldP spid="80" grpId="0"/>
      <p:bldP spid="81" grpId="0"/>
      <p:bldP spid="82" grpId="0"/>
      <p:bldP spid="83" grpId="0"/>
      <p:bldP spid="84" grpId="0"/>
      <p:bldP spid="85" grpId="0"/>
      <p:bldP spid="86" grpId="0"/>
      <p:bldP spid="87" grpId="0"/>
      <p:bldP spid="88" grpId="0"/>
      <p:bldP spid="89" grpId="0"/>
      <p:bldP spid="90" grpId="0"/>
    </p:bldLst>
  </p:timing>
</p:sld>
</file>

<file path=ppt/theme/theme1.xml><?xml version="1.0" encoding="utf-8"?>
<a:theme xmlns:a="http://schemas.openxmlformats.org/drawingml/2006/main" name="Motiv systému Office">
  <a:themeElements>
    <a:clrScheme name="Kancelář">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Kancelář">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Kancelář">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12</TotalTime>
  <Words>421</Words>
  <Application>Microsoft Office PowerPoint</Application>
  <PresentationFormat>Předvádění na obrazovce (4:3)</PresentationFormat>
  <Paragraphs>177</Paragraphs>
  <Slides>13</Slides>
  <Notes>0</Notes>
  <HiddenSlides>0</HiddenSlides>
  <MMClips>0</MMClips>
  <ScaleCrop>false</ScaleCrop>
  <HeadingPairs>
    <vt:vector size="4" baseType="variant">
      <vt:variant>
        <vt:lpstr>Motiv</vt:lpstr>
      </vt:variant>
      <vt:variant>
        <vt:i4>1</vt:i4>
      </vt:variant>
      <vt:variant>
        <vt:lpstr>Nadpisy snímků</vt:lpstr>
      </vt:variant>
      <vt:variant>
        <vt:i4>13</vt:i4>
      </vt:variant>
    </vt:vector>
  </HeadingPairs>
  <TitlesOfParts>
    <vt:vector size="14" baseType="lpstr">
      <vt:lpstr>Motiv systému Office</vt:lpstr>
      <vt:lpstr>Číselná řada do 100 VY_32_INOVACE_1A_15 Číslo projektu: CZ.1.07/1.5.00/34.1056</vt:lpstr>
      <vt:lpstr>Prezentace aplikace PowerPoint</vt:lpstr>
      <vt:lpstr>Prezentace aplikace PowerPoint</vt:lpstr>
      <vt:lpstr>Prezentace aplikace PowerPoint</vt:lpstr>
      <vt:lpstr>Prezentace aplikace PowerPoint</vt:lpstr>
      <vt:lpstr>Prezentace aplikace PowerPoint</vt:lpstr>
      <vt:lpstr>Prezentace aplikace PowerPoint</vt:lpstr>
      <vt:lpstr>Prezentace aplikace PowerPoint</vt:lpstr>
      <vt:lpstr>Prezentace aplikace PowerPoint</vt:lpstr>
      <vt:lpstr>Prezentace aplikace PowerPoint</vt:lpstr>
      <vt:lpstr>Prezentace aplikace PowerPoint</vt:lpstr>
      <vt:lpstr>Prezentace aplikace PowerPoint</vt:lpstr>
      <vt:lpstr>Prezentace aplikace PowerPoint</vt:lpstr>
    </vt:vector>
  </TitlesOfParts>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Číslo hned před, hned za VY_32_INOVACE_1A_04 Číslo projektu: CZ.1.07/1.4.00/21.1101</dc:title>
  <dc:creator>pc</dc:creator>
  <cp:lastModifiedBy>pc</cp:lastModifiedBy>
  <cp:revision>11</cp:revision>
  <dcterms:created xsi:type="dcterms:W3CDTF">2013-09-21T17:20:13Z</dcterms:created>
  <dcterms:modified xsi:type="dcterms:W3CDTF">2013-12-01T17:54:40Z</dcterms:modified>
</cp:coreProperties>
</file>