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64" r:id="rId3"/>
    <p:sldId id="258" r:id="rId4"/>
    <p:sldId id="259" r:id="rId5"/>
    <p:sldId id="260" r:id="rId6"/>
    <p:sldId id="261" r:id="rId7"/>
    <p:sldId id="262" r:id="rId8"/>
    <p:sldId id="265" r:id="rId9"/>
    <p:sldId id="266" r:id="rId10"/>
    <p:sldId id="268" r:id="rId11"/>
    <p:sldId id="267" r:id="rId12"/>
    <p:sldId id="269" r:id="rId13"/>
    <p:sldId id="270" r:id="rId14"/>
    <p:sldId id="263" r:id="rId15"/>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AFDFE"/>
    <a:srgbClr val="FEE2FC"/>
    <a:srgbClr val="FED6FB"/>
    <a:srgbClr val="FFFF99"/>
    <a:srgbClr val="FFFFFF"/>
    <a:srgbClr val="FFFFCC"/>
    <a:srgbClr val="FF6600"/>
    <a:srgbClr val="00FFFF"/>
    <a:srgbClr val="FF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7" d="100"/>
          <a:sy n="107" d="100"/>
        </p:scale>
        <p:origin x="-1650" y="-8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66A66809-0EB1-4887-A009-D8B37D9545E1}" type="datetimeFigureOut">
              <a:rPr lang="cs-CZ" smtClean="0"/>
              <a:t>3.12.2013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107180F1-084A-47DB-B9B4-712313E41A53}" type="slidenum">
              <a:rPr lang="cs-CZ" smtClean="0"/>
              <a:t>‹#›</a:t>
            </a:fld>
            <a:endParaRPr lang="cs-CZ"/>
          </a:p>
        </p:txBody>
      </p:sp>
    </p:spTree>
    <p:extLst>
      <p:ext uri="{BB962C8B-B14F-4D97-AF65-F5344CB8AC3E}">
        <p14:creationId xmlns:p14="http://schemas.microsoft.com/office/powerpoint/2010/main" val="37534296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66A66809-0EB1-4887-A009-D8B37D9545E1}" type="datetimeFigureOut">
              <a:rPr lang="cs-CZ" smtClean="0"/>
              <a:t>3.12.2013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107180F1-084A-47DB-B9B4-712313E41A53}" type="slidenum">
              <a:rPr lang="cs-CZ" smtClean="0"/>
              <a:t>‹#›</a:t>
            </a:fld>
            <a:endParaRPr lang="cs-CZ"/>
          </a:p>
        </p:txBody>
      </p:sp>
    </p:spTree>
    <p:extLst>
      <p:ext uri="{BB962C8B-B14F-4D97-AF65-F5344CB8AC3E}">
        <p14:creationId xmlns:p14="http://schemas.microsoft.com/office/powerpoint/2010/main" val="14807003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66A66809-0EB1-4887-A009-D8B37D9545E1}" type="datetimeFigureOut">
              <a:rPr lang="cs-CZ" smtClean="0"/>
              <a:t>3.12.2013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107180F1-084A-47DB-B9B4-712313E41A53}" type="slidenum">
              <a:rPr lang="cs-CZ" smtClean="0"/>
              <a:t>‹#›</a:t>
            </a:fld>
            <a:endParaRPr lang="cs-CZ"/>
          </a:p>
        </p:txBody>
      </p:sp>
    </p:spTree>
    <p:extLst>
      <p:ext uri="{BB962C8B-B14F-4D97-AF65-F5344CB8AC3E}">
        <p14:creationId xmlns:p14="http://schemas.microsoft.com/office/powerpoint/2010/main" val="30807643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66A66809-0EB1-4887-A009-D8B37D9545E1}" type="datetimeFigureOut">
              <a:rPr lang="cs-CZ" smtClean="0"/>
              <a:t>3.12.2013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107180F1-084A-47DB-B9B4-712313E41A53}" type="slidenum">
              <a:rPr lang="cs-CZ" smtClean="0"/>
              <a:t>‹#›</a:t>
            </a:fld>
            <a:endParaRPr lang="cs-CZ"/>
          </a:p>
        </p:txBody>
      </p:sp>
    </p:spTree>
    <p:extLst>
      <p:ext uri="{BB962C8B-B14F-4D97-AF65-F5344CB8AC3E}">
        <p14:creationId xmlns:p14="http://schemas.microsoft.com/office/powerpoint/2010/main" val="25609950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66A66809-0EB1-4887-A009-D8B37D9545E1}" type="datetimeFigureOut">
              <a:rPr lang="cs-CZ" smtClean="0"/>
              <a:t>3.12.2013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107180F1-084A-47DB-B9B4-712313E41A53}" type="slidenum">
              <a:rPr lang="cs-CZ" smtClean="0"/>
              <a:t>‹#›</a:t>
            </a:fld>
            <a:endParaRPr lang="cs-CZ"/>
          </a:p>
        </p:txBody>
      </p:sp>
    </p:spTree>
    <p:extLst>
      <p:ext uri="{BB962C8B-B14F-4D97-AF65-F5344CB8AC3E}">
        <p14:creationId xmlns:p14="http://schemas.microsoft.com/office/powerpoint/2010/main" val="35523799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66A66809-0EB1-4887-A009-D8B37D9545E1}" type="datetimeFigureOut">
              <a:rPr lang="cs-CZ" smtClean="0"/>
              <a:t>3.12.2013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107180F1-084A-47DB-B9B4-712313E41A53}" type="slidenum">
              <a:rPr lang="cs-CZ" smtClean="0"/>
              <a:t>‹#›</a:t>
            </a:fld>
            <a:endParaRPr lang="cs-CZ"/>
          </a:p>
        </p:txBody>
      </p:sp>
    </p:spTree>
    <p:extLst>
      <p:ext uri="{BB962C8B-B14F-4D97-AF65-F5344CB8AC3E}">
        <p14:creationId xmlns:p14="http://schemas.microsoft.com/office/powerpoint/2010/main" val="39475859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66A66809-0EB1-4887-A009-D8B37D9545E1}" type="datetimeFigureOut">
              <a:rPr lang="cs-CZ" smtClean="0"/>
              <a:t>3.12.2013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107180F1-084A-47DB-B9B4-712313E41A53}" type="slidenum">
              <a:rPr lang="cs-CZ" smtClean="0"/>
              <a:t>‹#›</a:t>
            </a:fld>
            <a:endParaRPr lang="cs-CZ"/>
          </a:p>
        </p:txBody>
      </p:sp>
    </p:spTree>
    <p:extLst>
      <p:ext uri="{BB962C8B-B14F-4D97-AF65-F5344CB8AC3E}">
        <p14:creationId xmlns:p14="http://schemas.microsoft.com/office/powerpoint/2010/main" val="18560751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66A66809-0EB1-4887-A009-D8B37D9545E1}" type="datetimeFigureOut">
              <a:rPr lang="cs-CZ" smtClean="0"/>
              <a:t>3.12.2013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107180F1-084A-47DB-B9B4-712313E41A53}" type="slidenum">
              <a:rPr lang="cs-CZ" smtClean="0"/>
              <a:t>‹#›</a:t>
            </a:fld>
            <a:endParaRPr lang="cs-CZ"/>
          </a:p>
        </p:txBody>
      </p:sp>
    </p:spTree>
    <p:extLst>
      <p:ext uri="{BB962C8B-B14F-4D97-AF65-F5344CB8AC3E}">
        <p14:creationId xmlns:p14="http://schemas.microsoft.com/office/powerpoint/2010/main" val="37700599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66A66809-0EB1-4887-A009-D8B37D9545E1}" type="datetimeFigureOut">
              <a:rPr lang="cs-CZ" smtClean="0"/>
              <a:t>3.12.2013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107180F1-084A-47DB-B9B4-712313E41A53}" type="slidenum">
              <a:rPr lang="cs-CZ" smtClean="0"/>
              <a:t>‹#›</a:t>
            </a:fld>
            <a:endParaRPr lang="cs-CZ"/>
          </a:p>
        </p:txBody>
      </p:sp>
    </p:spTree>
    <p:extLst>
      <p:ext uri="{BB962C8B-B14F-4D97-AF65-F5344CB8AC3E}">
        <p14:creationId xmlns:p14="http://schemas.microsoft.com/office/powerpoint/2010/main" val="40597355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66A66809-0EB1-4887-A009-D8B37D9545E1}" type="datetimeFigureOut">
              <a:rPr lang="cs-CZ" smtClean="0"/>
              <a:t>3.12.2013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107180F1-084A-47DB-B9B4-712313E41A53}" type="slidenum">
              <a:rPr lang="cs-CZ" smtClean="0"/>
              <a:t>‹#›</a:t>
            </a:fld>
            <a:endParaRPr lang="cs-CZ"/>
          </a:p>
        </p:txBody>
      </p:sp>
    </p:spTree>
    <p:extLst>
      <p:ext uri="{BB962C8B-B14F-4D97-AF65-F5344CB8AC3E}">
        <p14:creationId xmlns:p14="http://schemas.microsoft.com/office/powerpoint/2010/main" val="18653297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66A66809-0EB1-4887-A009-D8B37D9545E1}" type="datetimeFigureOut">
              <a:rPr lang="cs-CZ" smtClean="0"/>
              <a:t>3.12.2013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107180F1-084A-47DB-B9B4-712313E41A53}" type="slidenum">
              <a:rPr lang="cs-CZ" smtClean="0"/>
              <a:t>‹#›</a:t>
            </a:fld>
            <a:endParaRPr lang="cs-CZ"/>
          </a:p>
        </p:txBody>
      </p:sp>
    </p:spTree>
    <p:extLst>
      <p:ext uri="{BB962C8B-B14F-4D97-AF65-F5344CB8AC3E}">
        <p14:creationId xmlns:p14="http://schemas.microsoft.com/office/powerpoint/2010/main" val="15168879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6A66809-0EB1-4887-A009-D8B37D9545E1}" type="datetimeFigureOut">
              <a:rPr lang="cs-CZ" smtClean="0"/>
              <a:t>3.12.2013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07180F1-084A-47DB-B9B4-712313E41A53}" type="slidenum">
              <a:rPr lang="cs-CZ" smtClean="0"/>
              <a:t>‹#›</a:t>
            </a:fld>
            <a:endParaRPr lang="cs-CZ"/>
          </a:p>
        </p:txBody>
      </p:sp>
    </p:spTree>
    <p:extLst>
      <p:ext uri="{BB962C8B-B14F-4D97-AF65-F5344CB8AC3E}">
        <p14:creationId xmlns:p14="http://schemas.microsoft.com/office/powerpoint/2010/main" val="292597456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3.png"/><Relationship Id="rId7" Type="http://schemas.openxmlformats.org/officeDocument/2006/relationships/image" Target="../media/image7.wmf"/><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image" Target="../media/image6.jpeg"/><Relationship Id="rId5" Type="http://schemas.openxmlformats.org/officeDocument/2006/relationships/image" Target="../media/image5.wmf"/><Relationship Id="rId10" Type="http://schemas.openxmlformats.org/officeDocument/2006/relationships/image" Target="../media/image10.wmf"/><Relationship Id="rId4" Type="http://schemas.openxmlformats.org/officeDocument/2006/relationships/image" Target="../media/image4.jpeg"/><Relationship Id="rId9" Type="http://schemas.openxmlformats.org/officeDocument/2006/relationships/image" Target="../media/image9.jpe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normAutofit fontScale="90000"/>
          </a:bodyPr>
          <a:lstStyle/>
          <a:p>
            <a:r>
              <a:rPr lang="cs-CZ" dirty="0" smtClean="0"/>
              <a:t>Porovnávání čísel do 100</a:t>
            </a:r>
            <a:r>
              <a:rPr lang="cs-CZ" dirty="0"/>
              <a:t/>
            </a:r>
            <a:br>
              <a:rPr lang="cs-CZ" dirty="0"/>
            </a:br>
            <a:r>
              <a:rPr lang="cs-CZ" dirty="0" smtClean="0"/>
              <a:t>VY_32_INOVACE_1A_16</a:t>
            </a:r>
            <a:r>
              <a:rPr lang="cs-CZ" sz="4000"/>
              <a:t/>
            </a:r>
            <a:br>
              <a:rPr lang="cs-CZ" sz="4000"/>
            </a:br>
            <a:r>
              <a:rPr lang="cs-CZ" sz="3100"/>
              <a:t>Číslo projektu: CZ.1.07/1.5.00/34.1056</a:t>
            </a:r>
            <a:endParaRPr lang="cs-CZ" sz="3100" dirty="0"/>
          </a:p>
        </p:txBody>
      </p:sp>
      <p:sp>
        <p:nvSpPr>
          <p:cNvPr id="3" name="Podnadpis 2"/>
          <p:cNvSpPr>
            <a:spLocks noGrp="1"/>
          </p:cNvSpPr>
          <p:nvPr>
            <p:ph type="subTitle" idx="1"/>
          </p:nvPr>
        </p:nvSpPr>
        <p:spPr/>
        <p:txBody>
          <a:bodyPr/>
          <a:lstStyle/>
          <a:p>
            <a:r>
              <a:rPr lang="cs-CZ" dirty="0"/>
              <a:t>Sada 1</a:t>
            </a:r>
          </a:p>
          <a:p>
            <a:r>
              <a:rPr lang="cs-CZ" dirty="0" smtClean="0"/>
              <a:t>Matematika</a:t>
            </a:r>
            <a:endParaRPr lang="cs-CZ" dirty="0"/>
          </a:p>
          <a:p>
            <a:r>
              <a:rPr lang="cs-CZ" dirty="0"/>
              <a:t>MŠ, ZŠ a </a:t>
            </a:r>
            <a:r>
              <a:rPr lang="cs-CZ" dirty="0" err="1"/>
              <a:t>PrŠ</a:t>
            </a:r>
            <a:r>
              <a:rPr lang="cs-CZ" dirty="0"/>
              <a:t> Trhové Sviny</a:t>
            </a:r>
          </a:p>
          <a:p>
            <a:endParaRPr lang="cs-CZ" dirty="0"/>
          </a:p>
          <a:p>
            <a:endParaRPr lang="cs-CZ" dirty="0"/>
          </a:p>
        </p:txBody>
      </p:sp>
      <p:pic>
        <p:nvPicPr>
          <p:cNvPr id="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971600" y="332656"/>
            <a:ext cx="6984641" cy="152777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5665932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116632"/>
            <a:ext cx="8229600" cy="6009531"/>
          </a:xfrm>
        </p:spPr>
        <p:txBody>
          <a:bodyPr>
            <a:normAutofit fontScale="62500" lnSpcReduction="20000"/>
          </a:bodyPr>
          <a:lstStyle/>
          <a:p>
            <a:pPr marL="0" indent="0">
              <a:buNone/>
            </a:pPr>
            <a:r>
              <a:rPr lang="cs-CZ" b="1" dirty="0" smtClean="0"/>
              <a:t>Anotace: </a:t>
            </a:r>
            <a:r>
              <a:rPr lang="cs-CZ" dirty="0" smtClean="0"/>
              <a:t>Tento materiál je určen k upevňování a procvičovaní porovnávání čísel v oblasti numerace do 100. První strana je interaktivní. Žáci vybírají čísla menší než 35. Obrázky s těmito čísly zůstávají na ploše, umisťují se do košíku, ostatní mizí. Na druhé straně vybírají čísla menší než 85 pomocí interaktivity (kliknutí). Správná čísla „přiletí“ do bubliny, ostatní mizí. Na dalších dvou stranách (třetí, čtvrtá) zapisují pomocí rukopisných poznámek znaménka větší, menší, rovná se. Na dalších dvou </a:t>
            </a:r>
            <a:r>
              <a:rPr lang="cs-CZ" dirty="0" err="1" smtClean="0"/>
              <a:t>slidech</a:t>
            </a:r>
            <a:r>
              <a:rPr lang="cs-CZ" dirty="0" smtClean="0"/>
              <a:t> (pátý, šestý) pracují pomocí rukopisných poznámek – kroužkují podle pokynů číslo menší, větší. Vybírají z dvojice čísel. Sedmá strana je interaktivní. Do dvou rámečků žáci přiřazují kliknutím čísla podle uvedených pokynů.  </a:t>
            </a:r>
          </a:p>
          <a:p>
            <a:pPr marL="0" indent="0">
              <a:buNone/>
            </a:pPr>
            <a:r>
              <a:rPr lang="cs-CZ" b="1" dirty="0" smtClean="0"/>
              <a:t>Délka trvání práce s tímto materiálem: </a:t>
            </a:r>
            <a:r>
              <a:rPr lang="cs-CZ" dirty="0"/>
              <a:t>Z</a:t>
            </a:r>
            <a:r>
              <a:rPr lang="cs-CZ" dirty="0" smtClean="0"/>
              <a:t>hruba 25 minut.</a:t>
            </a:r>
          </a:p>
          <a:p>
            <a:pPr marL="0" indent="0">
              <a:buNone/>
            </a:pPr>
            <a:r>
              <a:rPr lang="cs-CZ" b="1" dirty="0" smtClean="0"/>
              <a:t>Autor:</a:t>
            </a:r>
            <a:r>
              <a:rPr lang="cs-CZ" dirty="0" smtClean="0"/>
              <a:t> Daniela </a:t>
            </a:r>
            <a:r>
              <a:rPr lang="cs-CZ" dirty="0" err="1" smtClean="0"/>
              <a:t>Tájková</a:t>
            </a:r>
            <a:endParaRPr lang="cs-CZ" dirty="0" smtClean="0"/>
          </a:p>
          <a:p>
            <a:pPr marL="0" indent="0">
              <a:buNone/>
            </a:pPr>
            <a:r>
              <a:rPr lang="cs-CZ" b="1" dirty="0" smtClean="0"/>
              <a:t>Datum vytvoření: </a:t>
            </a:r>
            <a:r>
              <a:rPr lang="cs-CZ" dirty="0" smtClean="0"/>
              <a:t>Podzim 2013</a:t>
            </a:r>
          </a:p>
          <a:p>
            <a:pPr marL="0" indent="0">
              <a:buNone/>
            </a:pPr>
            <a:r>
              <a:rPr lang="cs-CZ" b="1" dirty="0"/>
              <a:t>Speciální vzdělávací potřeby: </a:t>
            </a:r>
            <a:r>
              <a:rPr lang="cs-CZ" dirty="0"/>
              <a:t>PAS, MP, kombinované postižení (MP v kombinaci se zdravotním znevýhodněním, MP v kombinaci s PAS), vícečetné postižení</a:t>
            </a:r>
          </a:p>
          <a:p>
            <a:pPr marL="0" indent="0">
              <a:buNone/>
            </a:pPr>
            <a:r>
              <a:rPr lang="cs-CZ" b="1" dirty="0" smtClean="0"/>
              <a:t>Vzdělávací obor: </a:t>
            </a:r>
            <a:r>
              <a:rPr lang="cs-CZ" dirty="0" smtClean="0"/>
              <a:t>Matematika</a:t>
            </a:r>
          </a:p>
          <a:p>
            <a:pPr marL="0" indent="0">
              <a:buNone/>
            </a:pPr>
            <a:r>
              <a:rPr lang="cs-CZ" b="1" dirty="0" smtClean="0"/>
              <a:t>Druh učebního materiálu</a:t>
            </a:r>
            <a:r>
              <a:rPr lang="cs-CZ" dirty="0" smtClean="0"/>
              <a:t>: Interaktivní DUM</a:t>
            </a:r>
          </a:p>
          <a:p>
            <a:pPr marL="0" indent="0">
              <a:buNone/>
            </a:pPr>
            <a:r>
              <a:rPr lang="cs-CZ" b="1" dirty="0" smtClean="0"/>
              <a:t>Inovace:</a:t>
            </a:r>
            <a:r>
              <a:rPr lang="cs-CZ" dirty="0" smtClean="0">
                <a:latin typeface="+mj-lt"/>
                <a:cs typeface="Times New Roman" pitchFamily="18" charset="0"/>
              </a:rPr>
              <a:t> </a:t>
            </a:r>
            <a:r>
              <a:rPr lang="cs-CZ" dirty="0">
                <a:latin typeface="+mj-lt"/>
                <a:cs typeface="Times New Roman" pitchFamily="18" charset="0"/>
              </a:rPr>
              <a:t>R</a:t>
            </a:r>
            <a:r>
              <a:rPr lang="cs-CZ" dirty="0" smtClean="0">
                <a:latin typeface="+mj-lt"/>
                <a:cs typeface="Times New Roman" pitchFamily="18" charset="0"/>
              </a:rPr>
              <a:t>ukopisné </a:t>
            </a:r>
            <a:r>
              <a:rPr lang="cs-CZ" dirty="0">
                <a:latin typeface="+mj-lt"/>
                <a:cs typeface="Times New Roman" pitchFamily="18" charset="0"/>
              </a:rPr>
              <a:t>poznámky v rámci nového softwaru Microsoft</a:t>
            </a:r>
            <a:endParaRPr lang="cs-CZ" b="1" dirty="0" smtClean="0">
              <a:latin typeface="+mj-lt"/>
            </a:endParaRPr>
          </a:p>
          <a:p>
            <a:pPr marL="0" indent="0">
              <a:buNone/>
            </a:pPr>
            <a:r>
              <a:rPr lang="cs-CZ" b="1" dirty="0" smtClean="0"/>
              <a:t>Cílová skupina: </a:t>
            </a:r>
            <a:r>
              <a:rPr lang="cs-CZ" dirty="0" smtClean="0"/>
              <a:t>Žák (PAS</a:t>
            </a:r>
            <a:r>
              <a:rPr lang="cs-CZ" dirty="0"/>
              <a:t>, MP, kombinované </a:t>
            </a:r>
            <a:r>
              <a:rPr lang="cs-CZ" dirty="0" smtClean="0"/>
              <a:t>postižení -  MP </a:t>
            </a:r>
            <a:r>
              <a:rPr lang="cs-CZ" dirty="0"/>
              <a:t>v kombinaci se zdravotním znevýhodněním, MP v kombinaci </a:t>
            </a:r>
            <a:r>
              <a:rPr lang="cs-CZ"/>
              <a:t>s </a:t>
            </a:r>
            <a:r>
              <a:rPr lang="cs-CZ" smtClean="0"/>
              <a:t>PAS, </a:t>
            </a:r>
            <a:r>
              <a:rPr lang="cs-CZ"/>
              <a:t>vícečetné </a:t>
            </a:r>
            <a:r>
              <a:rPr lang="cs-CZ" smtClean="0"/>
              <a:t>postižení)</a:t>
            </a:r>
            <a:endParaRPr lang="cs-CZ" dirty="0"/>
          </a:p>
          <a:p>
            <a:pPr marL="0" indent="0">
              <a:buNone/>
            </a:pPr>
            <a:r>
              <a:rPr lang="cs-CZ" b="1" dirty="0" smtClean="0"/>
              <a:t>Stupeň a typ vzdělávání: </a:t>
            </a:r>
            <a:r>
              <a:rPr lang="cs-CZ" dirty="0"/>
              <a:t>Praktická škola jednoletá</a:t>
            </a:r>
            <a:endParaRPr lang="cs-CZ" dirty="0" smtClean="0"/>
          </a:p>
        </p:txBody>
      </p:sp>
    </p:spTree>
    <p:extLst>
      <p:ext uri="{BB962C8B-B14F-4D97-AF65-F5344CB8AC3E}">
        <p14:creationId xmlns:p14="http://schemas.microsoft.com/office/powerpoint/2010/main" val="92952444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lačítko akce: Vlastní 12">
            <a:hlinkClick r:id="" action="ppaction://noaction" highlightClick="1"/>
          </p:cNvPr>
          <p:cNvSpPr/>
          <p:nvPr/>
        </p:nvSpPr>
        <p:spPr>
          <a:xfrm>
            <a:off x="0" y="0"/>
            <a:ext cx="9144000" cy="6858000"/>
          </a:xfrm>
          <a:prstGeom prst="actionButtonBlank">
            <a:avLst/>
          </a:prstGeom>
          <a:blipFill>
            <a:blip r:embed="rId2"/>
            <a:tile tx="0" ty="0" sx="100000" sy="100000" flip="none" algn="tl"/>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20" name="Picture 4" descr="C:\Users\pc\AppData\Local\Microsoft\Windows\Temporary Internet Files\Content.IE5\HBOG70SQ\MC900440387[1].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904630" y="4266089"/>
            <a:ext cx="2743200" cy="2743200"/>
          </a:xfrm>
          <a:prstGeom prst="rect">
            <a:avLst/>
          </a:prstGeom>
          <a:noFill/>
          <a:extLst>
            <a:ext uri="{909E8E84-426E-40DD-AFC4-6F175D3DCCD1}">
              <a14:hiddenFill xmlns:a14="http://schemas.microsoft.com/office/drawing/2010/main">
                <a:solidFill>
                  <a:srgbClr val="FFFFFF"/>
                </a:solidFill>
              </a14:hiddenFill>
            </a:ext>
          </a:extLst>
        </p:spPr>
      </p:pic>
      <p:grpSp>
        <p:nvGrpSpPr>
          <p:cNvPr id="11" name="Skupina 10"/>
          <p:cNvGrpSpPr/>
          <p:nvPr/>
        </p:nvGrpSpPr>
        <p:grpSpPr>
          <a:xfrm>
            <a:off x="179512" y="4359847"/>
            <a:ext cx="1679243" cy="2266286"/>
            <a:chOff x="179512" y="4359847"/>
            <a:chExt cx="1679243" cy="2266286"/>
          </a:xfrm>
        </p:grpSpPr>
        <p:pic>
          <p:nvPicPr>
            <p:cNvPr id="3080" name="Picture 8" descr="C:\Users\pc\AppData\Local\Microsoft\Windows\Temporary Internet Files\Content.IE5\HBOG70SQ\MP900406484[1].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34618" y="4359847"/>
              <a:ext cx="1224137" cy="1575474"/>
            </a:xfrm>
            <a:prstGeom prst="rect">
              <a:avLst/>
            </a:prstGeom>
            <a:noFill/>
            <a:extLst>
              <a:ext uri="{909E8E84-426E-40DD-AFC4-6F175D3DCCD1}">
                <a14:hiddenFill xmlns:a14="http://schemas.microsoft.com/office/drawing/2010/main">
                  <a:solidFill>
                    <a:srgbClr val="FFFFFF"/>
                  </a:solidFill>
                </a14:hiddenFill>
              </a:ext>
            </a:extLst>
          </p:spPr>
        </p:pic>
        <p:sp>
          <p:nvSpPr>
            <p:cNvPr id="4" name="Obdélník 3"/>
            <p:cNvSpPr/>
            <p:nvPr/>
          </p:nvSpPr>
          <p:spPr>
            <a:xfrm>
              <a:off x="179512" y="5935320"/>
              <a:ext cx="725599" cy="690813"/>
            </a:xfrm>
            <a:prstGeom prst="rect">
              <a:avLst/>
            </a:prstGeom>
            <a:solidFill>
              <a:schemeClr val="bg1"/>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4000" b="1" dirty="0" smtClean="0">
                  <a:solidFill>
                    <a:schemeClr val="tx1"/>
                  </a:solidFill>
                </a:rPr>
                <a:t>32</a:t>
              </a:r>
              <a:endParaRPr lang="cs-CZ" sz="4000" b="1" dirty="0">
                <a:solidFill>
                  <a:schemeClr val="tx1"/>
                </a:solidFill>
              </a:endParaRPr>
            </a:p>
          </p:txBody>
        </p:sp>
      </p:grpSp>
      <p:grpSp>
        <p:nvGrpSpPr>
          <p:cNvPr id="8" name="Skupina 7"/>
          <p:cNvGrpSpPr/>
          <p:nvPr/>
        </p:nvGrpSpPr>
        <p:grpSpPr>
          <a:xfrm>
            <a:off x="3259273" y="2689437"/>
            <a:ext cx="1810001" cy="2311980"/>
            <a:chOff x="3039176" y="2671929"/>
            <a:chExt cx="1810001" cy="2311980"/>
          </a:xfrm>
        </p:grpSpPr>
        <p:pic>
          <p:nvPicPr>
            <p:cNvPr id="3081" name="Picture 9" descr="C:\Users\pc\AppData\Local\Microsoft\Windows\Temporary Internet Files\Content.IE5\HBOG70SQ\MC900233680[1].wmf"/>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3039176" y="2671929"/>
              <a:ext cx="1697781" cy="1632694"/>
            </a:xfrm>
            <a:prstGeom prst="rect">
              <a:avLst/>
            </a:prstGeom>
            <a:noFill/>
            <a:extLst>
              <a:ext uri="{909E8E84-426E-40DD-AFC4-6F175D3DCCD1}">
                <a14:hiddenFill xmlns:a14="http://schemas.microsoft.com/office/drawing/2010/main">
                  <a:solidFill>
                    <a:srgbClr val="FFFFFF"/>
                  </a:solidFill>
                </a14:hiddenFill>
              </a:ext>
            </a:extLst>
          </p:spPr>
        </p:pic>
        <p:sp>
          <p:nvSpPr>
            <p:cNvPr id="15" name="Obdélník 14"/>
            <p:cNvSpPr/>
            <p:nvPr/>
          </p:nvSpPr>
          <p:spPr>
            <a:xfrm>
              <a:off x="4123578" y="4293096"/>
              <a:ext cx="725599" cy="690813"/>
            </a:xfrm>
            <a:prstGeom prst="rect">
              <a:avLst/>
            </a:prstGeom>
            <a:solidFill>
              <a:schemeClr val="bg1"/>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4000" b="1" dirty="0" smtClean="0">
                  <a:solidFill>
                    <a:schemeClr val="tx1"/>
                  </a:solidFill>
                </a:rPr>
                <a:t>21</a:t>
              </a:r>
              <a:endParaRPr lang="cs-CZ" sz="4000" b="1" dirty="0">
                <a:solidFill>
                  <a:schemeClr val="tx1"/>
                </a:solidFill>
              </a:endParaRPr>
            </a:p>
          </p:txBody>
        </p:sp>
      </p:grpSp>
      <p:grpSp>
        <p:nvGrpSpPr>
          <p:cNvPr id="9" name="Skupina 8"/>
          <p:cNvGrpSpPr/>
          <p:nvPr/>
        </p:nvGrpSpPr>
        <p:grpSpPr>
          <a:xfrm>
            <a:off x="6408209" y="557214"/>
            <a:ext cx="2262908" cy="1647650"/>
            <a:chOff x="6408209" y="557214"/>
            <a:chExt cx="2262908" cy="1647650"/>
          </a:xfrm>
        </p:grpSpPr>
        <p:pic>
          <p:nvPicPr>
            <p:cNvPr id="3079" name="Picture 7" descr="C:\Users\pc\AppData\Local\Microsoft\Windows\Temporary Internet Files\Content.IE5\HBOG70SQ\MP900409571[1].jp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408209" y="557214"/>
              <a:ext cx="1548165" cy="1647650"/>
            </a:xfrm>
            <a:prstGeom prst="rect">
              <a:avLst/>
            </a:prstGeom>
            <a:noFill/>
            <a:extLst>
              <a:ext uri="{909E8E84-426E-40DD-AFC4-6F175D3DCCD1}">
                <a14:hiddenFill xmlns:a14="http://schemas.microsoft.com/office/drawing/2010/main">
                  <a:solidFill>
                    <a:srgbClr val="FFFFFF"/>
                  </a:solidFill>
                </a14:hiddenFill>
              </a:ext>
            </a:extLst>
          </p:spPr>
        </p:pic>
        <p:sp>
          <p:nvSpPr>
            <p:cNvPr id="17" name="Obdélník 16"/>
            <p:cNvSpPr/>
            <p:nvPr/>
          </p:nvSpPr>
          <p:spPr>
            <a:xfrm>
              <a:off x="7945518" y="1166914"/>
              <a:ext cx="725599" cy="690813"/>
            </a:xfrm>
            <a:prstGeom prst="rect">
              <a:avLst/>
            </a:prstGeom>
            <a:solidFill>
              <a:schemeClr val="bg1"/>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4000" b="1" dirty="0" smtClean="0">
                  <a:solidFill>
                    <a:schemeClr val="tx1"/>
                  </a:solidFill>
                </a:rPr>
                <a:t>31</a:t>
              </a:r>
              <a:endParaRPr lang="cs-CZ" sz="4000" b="1" dirty="0">
                <a:solidFill>
                  <a:schemeClr val="tx1"/>
                </a:solidFill>
              </a:endParaRPr>
            </a:p>
          </p:txBody>
        </p:sp>
      </p:grpSp>
      <p:grpSp>
        <p:nvGrpSpPr>
          <p:cNvPr id="3" name="Skupina 2"/>
          <p:cNvGrpSpPr/>
          <p:nvPr/>
        </p:nvGrpSpPr>
        <p:grpSpPr>
          <a:xfrm>
            <a:off x="2472913" y="1133278"/>
            <a:ext cx="2417105" cy="1359618"/>
            <a:chOff x="2472913" y="1133278"/>
            <a:chExt cx="2417105" cy="1359618"/>
          </a:xfrm>
        </p:grpSpPr>
        <p:pic>
          <p:nvPicPr>
            <p:cNvPr id="3075" name="Picture 3" descr="C:\Users\pc\AppData\Local\Microsoft\Windows\Temporary Internet Files\Content.IE5\XWRTYRPH\MC900198962[1].wmf"/>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2472913" y="1133278"/>
              <a:ext cx="1717154" cy="1359618"/>
            </a:xfrm>
            <a:prstGeom prst="rect">
              <a:avLst/>
            </a:prstGeom>
            <a:noFill/>
            <a:extLst>
              <a:ext uri="{909E8E84-426E-40DD-AFC4-6F175D3DCCD1}">
                <a14:hiddenFill xmlns:a14="http://schemas.microsoft.com/office/drawing/2010/main">
                  <a:solidFill>
                    <a:srgbClr val="FFFFFF"/>
                  </a:solidFill>
                </a14:hiddenFill>
              </a:ext>
            </a:extLst>
          </p:spPr>
        </p:pic>
        <p:sp>
          <p:nvSpPr>
            <p:cNvPr id="18" name="Obdélník 17"/>
            <p:cNvSpPr/>
            <p:nvPr/>
          </p:nvSpPr>
          <p:spPr>
            <a:xfrm>
              <a:off x="4164419" y="1512321"/>
              <a:ext cx="725599" cy="690813"/>
            </a:xfrm>
            <a:prstGeom prst="rect">
              <a:avLst/>
            </a:prstGeom>
            <a:solidFill>
              <a:schemeClr val="bg1"/>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4000" b="1" dirty="0" smtClean="0">
                  <a:solidFill>
                    <a:schemeClr val="tx1"/>
                  </a:solidFill>
                </a:rPr>
                <a:t>44</a:t>
              </a:r>
              <a:endParaRPr lang="cs-CZ" sz="4000" b="1" dirty="0">
                <a:solidFill>
                  <a:schemeClr val="tx1"/>
                </a:solidFill>
              </a:endParaRPr>
            </a:p>
          </p:txBody>
        </p:sp>
      </p:grpSp>
      <p:grpSp>
        <p:nvGrpSpPr>
          <p:cNvPr id="2" name="Skupina 1"/>
          <p:cNvGrpSpPr/>
          <p:nvPr/>
        </p:nvGrpSpPr>
        <p:grpSpPr>
          <a:xfrm>
            <a:off x="509003" y="1295576"/>
            <a:ext cx="1920672" cy="2225202"/>
            <a:chOff x="419080" y="668746"/>
            <a:chExt cx="1920672" cy="2225202"/>
          </a:xfrm>
        </p:grpSpPr>
        <p:pic>
          <p:nvPicPr>
            <p:cNvPr id="3074" name="Picture 2" descr="C:\Users\pc\AppData\Local\Microsoft\Windows\Temporary Internet Files\Content.IE5\5CFFTATP\MC900441751[1].png"/>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419080" y="668746"/>
              <a:ext cx="1920672" cy="1824150"/>
            </a:xfrm>
            <a:prstGeom prst="rect">
              <a:avLst/>
            </a:prstGeom>
            <a:noFill/>
            <a:extLst>
              <a:ext uri="{909E8E84-426E-40DD-AFC4-6F175D3DCCD1}">
                <a14:hiddenFill xmlns:a14="http://schemas.microsoft.com/office/drawing/2010/main">
                  <a:solidFill>
                    <a:srgbClr val="FFFFFF"/>
                  </a:solidFill>
                </a14:hiddenFill>
              </a:ext>
            </a:extLst>
          </p:spPr>
        </p:pic>
        <p:sp>
          <p:nvSpPr>
            <p:cNvPr id="19" name="Obdélník 18"/>
            <p:cNvSpPr/>
            <p:nvPr/>
          </p:nvSpPr>
          <p:spPr>
            <a:xfrm>
              <a:off x="430542" y="2203135"/>
              <a:ext cx="725599" cy="690813"/>
            </a:xfrm>
            <a:prstGeom prst="rect">
              <a:avLst/>
            </a:prstGeom>
            <a:solidFill>
              <a:schemeClr val="bg1"/>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4000" b="1" dirty="0" smtClean="0">
                  <a:solidFill>
                    <a:schemeClr val="tx1"/>
                  </a:solidFill>
                </a:rPr>
                <a:t>21</a:t>
              </a:r>
              <a:endParaRPr lang="cs-CZ" sz="4000" b="1" dirty="0">
                <a:solidFill>
                  <a:schemeClr val="tx1"/>
                </a:solidFill>
              </a:endParaRPr>
            </a:p>
          </p:txBody>
        </p:sp>
      </p:grpSp>
      <p:grpSp>
        <p:nvGrpSpPr>
          <p:cNvPr id="10" name="Skupina 9"/>
          <p:cNvGrpSpPr/>
          <p:nvPr/>
        </p:nvGrpSpPr>
        <p:grpSpPr>
          <a:xfrm>
            <a:off x="5940125" y="2909087"/>
            <a:ext cx="1796620" cy="1158378"/>
            <a:chOff x="5940125" y="2909087"/>
            <a:chExt cx="1796620" cy="1158378"/>
          </a:xfrm>
        </p:grpSpPr>
        <p:pic>
          <p:nvPicPr>
            <p:cNvPr id="3078" name="Picture 6" descr="C:\Users\pc\AppData\Local\Microsoft\Windows\Temporary Internet Files\Content.IE5\XWRTYRPH\MP900422953[1].jpg"/>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5940125" y="2909087"/>
              <a:ext cx="1092581" cy="1158378"/>
            </a:xfrm>
            <a:prstGeom prst="rect">
              <a:avLst/>
            </a:prstGeom>
            <a:noFill/>
            <a:extLst>
              <a:ext uri="{909E8E84-426E-40DD-AFC4-6F175D3DCCD1}">
                <a14:hiddenFill xmlns:a14="http://schemas.microsoft.com/office/drawing/2010/main">
                  <a:solidFill>
                    <a:srgbClr val="FFFFFF"/>
                  </a:solidFill>
                </a14:hiddenFill>
              </a:ext>
            </a:extLst>
          </p:spPr>
        </p:pic>
        <p:sp>
          <p:nvSpPr>
            <p:cNvPr id="16" name="Obdélník 15"/>
            <p:cNvSpPr/>
            <p:nvPr/>
          </p:nvSpPr>
          <p:spPr>
            <a:xfrm>
              <a:off x="7011146" y="3154614"/>
              <a:ext cx="725599" cy="690813"/>
            </a:xfrm>
            <a:prstGeom prst="rect">
              <a:avLst/>
            </a:prstGeom>
            <a:solidFill>
              <a:schemeClr val="bg1"/>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sz="4000" b="1"/>
            </a:p>
          </p:txBody>
        </p:sp>
        <p:sp>
          <p:nvSpPr>
            <p:cNvPr id="5" name="TextovéPole 4"/>
            <p:cNvSpPr txBox="1"/>
            <p:nvPr/>
          </p:nvSpPr>
          <p:spPr>
            <a:xfrm>
              <a:off x="7032706" y="3134333"/>
              <a:ext cx="704039" cy="707886"/>
            </a:xfrm>
            <a:prstGeom prst="rect">
              <a:avLst/>
            </a:prstGeom>
            <a:noFill/>
          </p:spPr>
          <p:txBody>
            <a:bodyPr wrap="none" rtlCol="0">
              <a:spAutoFit/>
            </a:bodyPr>
            <a:lstStyle/>
            <a:p>
              <a:r>
                <a:rPr lang="cs-CZ" sz="4000" b="1" dirty="0" smtClean="0"/>
                <a:t>35</a:t>
              </a:r>
              <a:endParaRPr lang="cs-CZ" sz="4000" b="1" dirty="0"/>
            </a:p>
          </p:txBody>
        </p:sp>
      </p:grpSp>
      <p:grpSp>
        <p:nvGrpSpPr>
          <p:cNvPr id="12" name="Skupina 11"/>
          <p:cNvGrpSpPr/>
          <p:nvPr/>
        </p:nvGrpSpPr>
        <p:grpSpPr>
          <a:xfrm>
            <a:off x="2482645" y="4656010"/>
            <a:ext cx="1163166" cy="2104874"/>
            <a:chOff x="2472913" y="4627302"/>
            <a:chExt cx="1163166" cy="2104874"/>
          </a:xfrm>
        </p:grpSpPr>
        <p:pic>
          <p:nvPicPr>
            <p:cNvPr id="3082" name="Picture 10" descr="C:\Users\pc\AppData\Local\Microsoft\Windows\Temporary Internet Files\Content.IE5\YNWDX9XP\MC900112366[1].wmf"/>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2472913" y="4627302"/>
              <a:ext cx="1163166" cy="1368152"/>
            </a:xfrm>
            <a:prstGeom prst="rect">
              <a:avLst/>
            </a:prstGeom>
            <a:noFill/>
            <a:extLst>
              <a:ext uri="{909E8E84-426E-40DD-AFC4-6F175D3DCCD1}">
                <a14:hiddenFill xmlns:a14="http://schemas.microsoft.com/office/drawing/2010/main">
                  <a:solidFill>
                    <a:srgbClr val="FFFFFF"/>
                  </a:solidFill>
                </a14:hiddenFill>
              </a:ext>
            </a:extLst>
          </p:spPr>
        </p:pic>
        <p:sp>
          <p:nvSpPr>
            <p:cNvPr id="14" name="Obdélník 13"/>
            <p:cNvSpPr/>
            <p:nvPr/>
          </p:nvSpPr>
          <p:spPr>
            <a:xfrm>
              <a:off x="2691696" y="6016873"/>
              <a:ext cx="725599" cy="690813"/>
            </a:xfrm>
            <a:prstGeom prst="rect">
              <a:avLst/>
            </a:prstGeom>
            <a:solidFill>
              <a:schemeClr val="bg1"/>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4000" b="1" dirty="0" smtClean="0"/>
                <a:t>16</a:t>
              </a:r>
              <a:endParaRPr lang="cs-CZ" sz="4000" b="1" dirty="0"/>
            </a:p>
          </p:txBody>
        </p:sp>
        <p:sp>
          <p:nvSpPr>
            <p:cNvPr id="6" name="TextovéPole 5"/>
            <p:cNvSpPr txBox="1"/>
            <p:nvPr/>
          </p:nvSpPr>
          <p:spPr>
            <a:xfrm>
              <a:off x="2691696" y="6024290"/>
              <a:ext cx="704039" cy="707886"/>
            </a:xfrm>
            <a:prstGeom prst="rect">
              <a:avLst/>
            </a:prstGeom>
            <a:noFill/>
          </p:spPr>
          <p:txBody>
            <a:bodyPr wrap="none" rtlCol="0">
              <a:spAutoFit/>
            </a:bodyPr>
            <a:lstStyle/>
            <a:p>
              <a:r>
                <a:rPr lang="cs-CZ" sz="4000" b="1" dirty="0" smtClean="0"/>
                <a:t>15</a:t>
              </a:r>
              <a:endParaRPr lang="cs-CZ" sz="4000" b="1" dirty="0"/>
            </a:p>
          </p:txBody>
        </p:sp>
      </p:grpSp>
      <p:sp>
        <p:nvSpPr>
          <p:cNvPr id="7" name="TextovéPole 6"/>
          <p:cNvSpPr txBox="1"/>
          <p:nvPr/>
        </p:nvSpPr>
        <p:spPr>
          <a:xfrm>
            <a:off x="179510" y="157104"/>
            <a:ext cx="5919697" cy="707886"/>
          </a:xfrm>
          <a:prstGeom prst="rect">
            <a:avLst/>
          </a:prstGeom>
          <a:noFill/>
        </p:spPr>
        <p:txBody>
          <a:bodyPr wrap="none" rtlCol="0">
            <a:spAutoFit/>
          </a:bodyPr>
          <a:lstStyle/>
          <a:p>
            <a:r>
              <a:rPr lang="cs-CZ" sz="2000" b="1" dirty="0" smtClean="0">
                <a:solidFill>
                  <a:srgbClr val="FF0000"/>
                </a:solidFill>
              </a:rPr>
              <a:t>Nakup jen ty potraviny, které stojí méně než </a:t>
            </a:r>
            <a:r>
              <a:rPr lang="cs-CZ" sz="2000" b="1" dirty="0">
                <a:solidFill>
                  <a:srgbClr val="FF0000"/>
                </a:solidFill>
              </a:rPr>
              <a:t>3</a:t>
            </a:r>
            <a:r>
              <a:rPr lang="cs-CZ" sz="2000" b="1" dirty="0" smtClean="0">
                <a:solidFill>
                  <a:srgbClr val="FF0000"/>
                </a:solidFill>
              </a:rPr>
              <a:t>5 korun</a:t>
            </a:r>
            <a:r>
              <a:rPr lang="cs-CZ" dirty="0" smtClean="0">
                <a:solidFill>
                  <a:srgbClr val="FF0000"/>
                </a:solidFill>
              </a:rPr>
              <a:t>.</a:t>
            </a:r>
          </a:p>
          <a:p>
            <a:r>
              <a:rPr lang="cs-CZ" sz="2000" b="1" dirty="0" smtClean="0">
                <a:solidFill>
                  <a:srgbClr val="FF0000"/>
                </a:solidFill>
              </a:rPr>
              <a:t>Na potraviny s tímto číslem klikni.</a:t>
            </a:r>
            <a:endParaRPr lang="cs-CZ" sz="2000" b="1" dirty="0">
              <a:solidFill>
                <a:srgbClr val="FF0000"/>
              </a:solidFill>
            </a:endParaRPr>
          </a:p>
        </p:txBody>
      </p:sp>
    </p:spTree>
    <p:extLst>
      <p:ext uri="{BB962C8B-B14F-4D97-AF65-F5344CB8AC3E}">
        <p14:creationId xmlns:p14="http://schemas.microsoft.com/office/powerpoint/2010/main" val="38218234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path" presetSubtype="0" accel="50000" decel="50000" fill="hold" nodeType="clickEffect">
                                  <p:stCondLst>
                                    <p:cond delay="0"/>
                                  </p:stCondLst>
                                  <p:childTnLst>
                                    <p:animMotion origin="layout" path="M -0.00052 -0.06986 L 0.40903 0.08744 " pathEditMode="relative" rAng="0" ptsTypes="AA">
                                      <p:cBhvr>
                                        <p:cTn id="6" dur="2000" fill="hold"/>
                                        <p:tgtEl>
                                          <p:spTgt spid="12"/>
                                        </p:tgtEl>
                                        <p:attrNameLst>
                                          <p:attrName>ppt_x</p:attrName>
                                          <p:attrName>ppt_y</p:attrName>
                                        </p:attrNameLst>
                                      </p:cBhvr>
                                      <p:rCtr x="20469" y="7865"/>
                                    </p:animMotion>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3"/>
                    </p:tgtEl>
                  </p:cond>
                </p:stCondLst>
                <p:endSync evt="end" delay="0">
                  <p:rtn val="all"/>
                </p:endSync>
                <p:childTnLst>
                  <p:par>
                    <p:cTn id="8" fill="hold">
                      <p:stCondLst>
                        <p:cond delay="0"/>
                      </p:stCondLst>
                      <p:childTnLst>
                        <p:par>
                          <p:cTn id="9" fill="hold">
                            <p:stCondLst>
                              <p:cond delay="0"/>
                            </p:stCondLst>
                            <p:childTnLst>
                              <p:par>
                                <p:cTn id="10" presetID="53" presetClass="exit" presetSubtype="32" fill="hold" nodeType="clickEffect">
                                  <p:stCondLst>
                                    <p:cond delay="0"/>
                                  </p:stCondLst>
                                  <p:childTnLst>
                                    <p:anim calcmode="lin" valueType="num">
                                      <p:cBhvr>
                                        <p:cTn id="11" dur="500"/>
                                        <p:tgtEl>
                                          <p:spTgt spid="3"/>
                                        </p:tgtEl>
                                        <p:attrNameLst>
                                          <p:attrName>ppt_w</p:attrName>
                                        </p:attrNameLst>
                                      </p:cBhvr>
                                      <p:tavLst>
                                        <p:tav tm="0">
                                          <p:val>
                                            <p:strVal val="ppt_w"/>
                                          </p:val>
                                        </p:tav>
                                        <p:tav tm="100000">
                                          <p:val>
                                            <p:fltVal val="0"/>
                                          </p:val>
                                        </p:tav>
                                      </p:tavLst>
                                    </p:anim>
                                    <p:anim calcmode="lin" valueType="num">
                                      <p:cBhvr>
                                        <p:cTn id="12" dur="500"/>
                                        <p:tgtEl>
                                          <p:spTgt spid="3"/>
                                        </p:tgtEl>
                                        <p:attrNameLst>
                                          <p:attrName>ppt_h</p:attrName>
                                        </p:attrNameLst>
                                      </p:cBhvr>
                                      <p:tavLst>
                                        <p:tav tm="0">
                                          <p:val>
                                            <p:strVal val="ppt_h"/>
                                          </p:val>
                                        </p:tav>
                                        <p:tav tm="100000">
                                          <p:val>
                                            <p:fltVal val="0"/>
                                          </p:val>
                                        </p:tav>
                                      </p:tavLst>
                                    </p:anim>
                                    <p:animEffect transition="out" filter="fade">
                                      <p:cBhvr>
                                        <p:cTn id="13" dur="500"/>
                                        <p:tgtEl>
                                          <p:spTgt spid="3"/>
                                        </p:tgtEl>
                                      </p:cBhvr>
                                    </p:animEffect>
                                    <p:set>
                                      <p:cBhvr>
                                        <p:cTn id="14" dur="1" fill="hold">
                                          <p:stCondLst>
                                            <p:cond delay="499"/>
                                          </p:stCondLst>
                                        </p:cTn>
                                        <p:tgtEl>
                                          <p:spTgt spid="3"/>
                                        </p:tgtEl>
                                        <p:attrNameLst>
                                          <p:attrName>style.visibility</p:attrName>
                                        </p:attrNameLst>
                                      </p:cBhvr>
                                      <p:to>
                                        <p:strVal val="hidden"/>
                                      </p:to>
                                    </p:set>
                                  </p:childTnLst>
                                </p:cTn>
                              </p:par>
                            </p:childTnLst>
                          </p:cTn>
                        </p:par>
                      </p:childTnLst>
                    </p:cTn>
                  </p:par>
                </p:childTnLst>
              </p:cTn>
              <p:nextCondLst>
                <p:cond evt="onClick" delay="0">
                  <p:tgtEl>
                    <p:spTgt spid="3"/>
                  </p:tgtEl>
                </p:cond>
              </p:nextCondLst>
            </p:seq>
            <p:seq concurrent="1" nextAc="seek">
              <p:cTn id="15" restart="whenNotActive" fill="hold" evtFilter="cancelBubble" nodeType="interactiveSeq">
                <p:stCondLst>
                  <p:cond evt="onClick" delay="0">
                    <p:tgtEl>
                      <p:spTgt spid="10"/>
                    </p:tgtEl>
                  </p:cond>
                </p:stCondLst>
                <p:endSync evt="end" delay="0">
                  <p:rtn val="all"/>
                </p:endSync>
                <p:childTnLst>
                  <p:par>
                    <p:cTn id="16" fill="hold">
                      <p:stCondLst>
                        <p:cond delay="0"/>
                      </p:stCondLst>
                      <p:childTnLst>
                        <p:par>
                          <p:cTn id="17" fill="hold">
                            <p:stCondLst>
                              <p:cond delay="0"/>
                            </p:stCondLst>
                            <p:childTnLst>
                              <p:par>
                                <p:cTn id="18" presetID="53" presetClass="exit" presetSubtype="32" fill="hold" nodeType="clickEffect">
                                  <p:stCondLst>
                                    <p:cond delay="0"/>
                                  </p:stCondLst>
                                  <p:childTnLst>
                                    <p:anim calcmode="lin" valueType="num">
                                      <p:cBhvr>
                                        <p:cTn id="19" dur="500"/>
                                        <p:tgtEl>
                                          <p:spTgt spid="10"/>
                                        </p:tgtEl>
                                        <p:attrNameLst>
                                          <p:attrName>ppt_w</p:attrName>
                                        </p:attrNameLst>
                                      </p:cBhvr>
                                      <p:tavLst>
                                        <p:tav tm="0">
                                          <p:val>
                                            <p:strVal val="ppt_w"/>
                                          </p:val>
                                        </p:tav>
                                        <p:tav tm="100000">
                                          <p:val>
                                            <p:fltVal val="0"/>
                                          </p:val>
                                        </p:tav>
                                      </p:tavLst>
                                    </p:anim>
                                    <p:anim calcmode="lin" valueType="num">
                                      <p:cBhvr>
                                        <p:cTn id="20" dur="500"/>
                                        <p:tgtEl>
                                          <p:spTgt spid="10"/>
                                        </p:tgtEl>
                                        <p:attrNameLst>
                                          <p:attrName>ppt_h</p:attrName>
                                        </p:attrNameLst>
                                      </p:cBhvr>
                                      <p:tavLst>
                                        <p:tav tm="0">
                                          <p:val>
                                            <p:strVal val="ppt_h"/>
                                          </p:val>
                                        </p:tav>
                                        <p:tav tm="100000">
                                          <p:val>
                                            <p:fltVal val="0"/>
                                          </p:val>
                                        </p:tav>
                                      </p:tavLst>
                                    </p:anim>
                                    <p:animEffect transition="out" filter="fade">
                                      <p:cBhvr>
                                        <p:cTn id="21" dur="500"/>
                                        <p:tgtEl>
                                          <p:spTgt spid="10"/>
                                        </p:tgtEl>
                                      </p:cBhvr>
                                    </p:animEffect>
                                    <p:set>
                                      <p:cBhvr>
                                        <p:cTn id="22" dur="1" fill="hold">
                                          <p:stCondLst>
                                            <p:cond delay="499"/>
                                          </p:stCondLst>
                                        </p:cTn>
                                        <p:tgtEl>
                                          <p:spTgt spid="10"/>
                                        </p:tgtEl>
                                        <p:attrNameLst>
                                          <p:attrName>style.visibility</p:attrName>
                                        </p:attrNameLst>
                                      </p:cBhvr>
                                      <p:to>
                                        <p:strVal val="hidden"/>
                                      </p:to>
                                    </p:set>
                                  </p:childTnLst>
                                </p:cTn>
                              </p:par>
                            </p:childTnLst>
                          </p:cTn>
                        </p:par>
                      </p:childTnLst>
                    </p:cTn>
                  </p:par>
                </p:childTnLst>
              </p:cTn>
              <p:nextCondLst>
                <p:cond evt="onClick" delay="0">
                  <p:tgtEl>
                    <p:spTgt spid="10"/>
                  </p:tgtEl>
                </p:cond>
              </p:nextCondLst>
            </p:seq>
            <p:seq concurrent="1" nextAc="seek">
              <p:cTn id="23" restart="whenNotActive" fill="hold" evtFilter="cancelBubble" nodeType="interactiveSeq">
                <p:stCondLst>
                  <p:cond evt="onClick" delay="0">
                    <p:tgtEl>
                      <p:spTgt spid="9"/>
                    </p:tgtEl>
                  </p:cond>
                </p:stCondLst>
                <p:endSync evt="end" delay="0">
                  <p:rtn val="all"/>
                </p:endSync>
                <p:childTnLst>
                  <p:par>
                    <p:cTn id="24" fill="hold">
                      <p:stCondLst>
                        <p:cond delay="0"/>
                      </p:stCondLst>
                      <p:childTnLst>
                        <p:par>
                          <p:cTn id="25" fill="hold">
                            <p:stCondLst>
                              <p:cond delay="0"/>
                            </p:stCondLst>
                            <p:childTnLst>
                              <p:par>
                                <p:cTn id="26" presetID="42" presetClass="path" presetSubtype="0" accel="50000" decel="50000" fill="hold" nodeType="clickEffect">
                                  <p:stCondLst>
                                    <p:cond delay="0"/>
                                  </p:stCondLst>
                                  <p:childTnLst>
                                    <p:animMotion origin="layout" path="M 8.33333E-7 1.11111E-6 L -0.02517 0.60301 " pathEditMode="relative" rAng="0" ptsTypes="AA">
                                      <p:cBhvr>
                                        <p:cTn id="27" dur="2000" fill="hold"/>
                                        <p:tgtEl>
                                          <p:spTgt spid="9"/>
                                        </p:tgtEl>
                                        <p:attrNameLst>
                                          <p:attrName>ppt_x</p:attrName>
                                          <p:attrName>ppt_y</p:attrName>
                                        </p:attrNameLst>
                                      </p:cBhvr>
                                      <p:rCtr x="-1267" y="30139"/>
                                    </p:animMotion>
                                  </p:childTnLst>
                                </p:cTn>
                              </p:par>
                            </p:childTnLst>
                          </p:cTn>
                        </p:par>
                      </p:childTnLst>
                    </p:cTn>
                  </p:par>
                </p:childTnLst>
              </p:cTn>
              <p:nextCondLst>
                <p:cond evt="onClick" delay="0">
                  <p:tgtEl>
                    <p:spTgt spid="9"/>
                  </p:tgtEl>
                </p:cond>
              </p:nextCondLst>
            </p:seq>
            <p:seq concurrent="1" nextAc="seek">
              <p:cTn id="28" restart="whenNotActive" fill="hold" evtFilter="cancelBubble" nodeType="interactiveSeq">
                <p:stCondLst>
                  <p:cond evt="onClick" delay="0">
                    <p:tgtEl>
                      <p:spTgt spid="2"/>
                    </p:tgtEl>
                  </p:cond>
                </p:stCondLst>
                <p:endSync evt="end" delay="0">
                  <p:rtn val="all"/>
                </p:endSync>
                <p:childTnLst>
                  <p:par>
                    <p:cTn id="29" fill="hold">
                      <p:stCondLst>
                        <p:cond delay="0"/>
                      </p:stCondLst>
                      <p:childTnLst>
                        <p:par>
                          <p:cTn id="30" fill="hold">
                            <p:stCondLst>
                              <p:cond delay="0"/>
                            </p:stCondLst>
                            <p:childTnLst>
                              <p:par>
                                <p:cTn id="31" presetID="42" presetClass="path" presetSubtype="0" accel="50000" decel="50000" fill="hold" nodeType="clickEffect">
                                  <p:stCondLst>
                                    <p:cond delay="0"/>
                                  </p:stCondLst>
                                  <p:childTnLst>
                                    <p:animMotion origin="layout" path="M 1.94444E-6 -2.22222E-6 L 0.60903 0.55533 " pathEditMode="relative" rAng="0" ptsTypes="AA">
                                      <p:cBhvr>
                                        <p:cTn id="32" dur="2000" fill="hold"/>
                                        <p:tgtEl>
                                          <p:spTgt spid="2"/>
                                        </p:tgtEl>
                                        <p:attrNameLst>
                                          <p:attrName>ppt_x</p:attrName>
                                          <p:attrName>ppt_y</p:attrName>
                                        </p:attrNameLst>
                                      </p:cBhvr>
                                      <p:rCtr x="30451" y="27755"/>
                                    </p:animMotion>
                                  </p:childTnLst>
                                </p:cTn>
                              </p:par>
                            </p:childTnLst>
                          </p:cTn>
                        </p:par>
                      </p:childTnLst>
                    </p:cTn>
                  </p:par>
                </p:childTnLst>
              </p:cTn>
              <p:nextCondLst>
                <p:cond evt="onClick" delay="0">
                  <p:tgtEl>
                    <p:spTgt spid="2"/>
                  </p:tgtEl>
                </p:cond>
              </p:nextCondLst>
            </p:seq>
            <p:seq concurrent="1" nextAc="seek">
              <p:cTn id="33" restart="whenNotActive" fill="hold" evtFilter="cancelBubble" nodeType="interactiveSeq">
                <p:stCondLst>
                  <p:cond evt="onClick" delay="0">
                    <p:tgtEl>
                      <p:spTgt spid="8"/>
                    </p:tgtEl>
                  </p:cond>
                </p:stCondLst>
                <p:endSync evt="end" delay="0">
                  <p:rtn val="all"/>
                </p:endSync>
                <p:childTnLst>
                  <p:par>
                    <p:cTn id="34" fill="hold">
                      <p:stCondLst>
                        <p:cond delay="0"/>
                      </p:stCondLst>
                      <p:childTnLst>
                        <p:par>
                          <p:cTn id="35" fill="hold">
                            <p:stCondLst>
                              <p:cond delay="0"/>
                            </p:stCondLst>
                            <p:childTnLst>
                              <p:par>
                                <p:cTn id="36" presetID="42" presetClass="path" presetSubtype="0" accel="50000" decel="50000" fill="hold" nodeType="clickEffect">
                                  <p:stCondLst>
                                    <p:cond delay="0"/>
                                  </p:stCondLst>
                                  <p:childTnLst>
                                    <p:animMotion origin="layout" path="M -1.94444E-6 1.85185E-6 L 0.34393 0.26481 " pathEditMode="relative" rAng="0" ptsTypes="AA">
                                      <p:cBhvr>
                                        <p:cTn id="37" dur="2000" fill="hold"/>
                                        <p:tgtEl>
                                          <p:spTgt spid="8"/>
                                        </p:tgtEl>
                                        <p:attrNameLst>
                                          <p:attrName>ppt_x</p:attrName>
                                          <p:attrName>ppt_y</p:attrName>
                                        </p:attrNameLst>
                                      </p:cBhvr>
                                      <p:rCtr x="17188" y="13241"/>
                                    </p:animMotion>
                                  </p:childTnLst>
                                </p:cTn>
                              </p:par>
                            </p:childTnLst>
                          </p:cTn>
                        </p:par>
                      </p:childTnLst>
                    </p:cTn>
                  </p:par>
                </p:childTnLst>
              </p:cTn>
              <p:nextCondLst>
                <p:cond evt="onClick" delay="0">
                  <p:tgtEl>
                    <p:spTgt spid="8"/>
                  </p:tgtEl>
                </p:cond>
              </p:nextCondLst>
            </p:seq>
            <p:seq concurrent="1" nextAc="seek">
              <p:cTn id="38" restart="whenNotActive" fill="hold" evtFilter="cancelBubble" nodeType="interactiveSeq">
                <p:stCondLst>
                  <p:cond evt="onClick" delay="0">
                    <p:tgtEl>
                      <p:spTgt spid="11"/>
                    </p:tgtEl>
                  </p:cond>
                </p:stCondLst>
                <p:endSync evt="end" delay="0">
                  <p:rtn val="all"/>
                </p:endSync>
                <p:childTnLst>
                  <p:par>
                    <p:cTn id="39" fill="hold">
                      <p:stCondLst>
                        <p:cond delay="0"/>
                      </p:stCondLst>
                      <p:childTnLst>
                        <p:par>
                          <p:cTn id="40" fill="hold">
                            <p:stCondLst>
                              <p:cond delay="0"/>
                            </p:stCondLst>
                            <p:childTnLst>
                              <p:par>
                                <p:cTn id="41" presetID="64" presetClass="path" presetSubtype="0" accel="50000" decel="50000" fill="hold" nodeType="clickEffect">
                                  <p:stCondLst>
                                    <p:cond delay="0"/>
                                  </p:stCondLst>
                                  <p:childTnLst>
                                    <p:animMotion origin="layout" path="M 1.66667E-6 4.07407E-6 L 0.68785 0.03518 " pathEditMode="relative" rAng="0" ptsTypes="AA">
                                      <p:cBhvr>
                                        <p:cTn id="42" dur="2000" fill="hold"/>
                                        <p:tgtEl>
                                          <p:spTgt spid="11"/>
                                        </p:tgtEl>
                                        <p:attrNameLst>
                                          <p:attrName>ppt_x</p:attrName>
                                          <p:attrName>ppt_y</p:attrName>
                                        </p:attrNameLst>
                                      </p:cBhvr>
                                      <p:rCtr x="34392" y="1759"/>
                                    </p:animMotion>
                                  </p:childTnLst>
                                </p:cTn>
                              </p:par>
                            </p:childTnLst>
                          </p:cTn>
                        </p:par>
                      </p:childTnLst>
                    </p:cTn>
                  </p:par>
                </p:childTnLst>
              </p:cTn>
              <p:nextCondLst>
                <p:cond evt="onClick" delay="0">
                  <p:tgtEl>
                    <p:spTgt spid="11"/>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lačítko akce: Vlastní 1">
            <a:hlinkClick r:id="" action="ppaction://noaction" highlightClick="1"/>
          </p:cNvPr>
          <p:cNvSpPr/>
          <p:nvPr/>
        </p:nvSpPr>
        <p:spPr>
          <a:xfrm>
            <a:off x="0" y="0"/>
            <a:ext cx="9144000" cy="6858000"/>
          </a:xfrm>
          <a:prstGeom prst="actionButtonBlank">
            <a:avLst/>
          </a:prstGeom>
          <a:pattFill prst="ltUpDiag">
            <a:fgClr>
              <a:schemeClr val="accent6"/>
            </a:fgClr>
            <a:bgClr>
              <a:schemeClr val="bg1"/>
            </a:bgClr>
          </a:patt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bg1"/>
              </a:solidFill>
            </a:endParaRPr>
          </a:p>
        </p:txBody>
      </p:sp>
      <p:sp>
        <p:nvSpPr>
          <p:cNvPr id="4" name="Obláček 3"/>
          <p:cNvSpPr/>
          <p:nvPr/>
        </p:nvSpPr>
        <p:spPr>
          <a:xfrm>
            <a:off x="1475656" y="1052736"/>
            <a:ext cx="5976664" cy="3168352"/>
          </a:xfrm>
          <a:prstGeom prst="cloudCallout">
            <a:avLst/>
          </a:prstGeom>
          <a:solidFill>
            <a:srgbClr val="FCB6FC"/>
          </a:solidFill>
          <a:ln>
            <a:solidFill>
              <a:srgbClr val="FCB6F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 name="TextovéPole 4"/>
          <p:cNvSpPr txBox="1"/>
          <p:nvPr/>
        </p:nvSpPr>
        <p:spPr>
          <a:xfrm>
            <a:off x="395536" y="404664"/>
            <a:ext cx="4080028" cy="400110"/>
          </a:xfrm>
          <a:prstGeom prst="rect">
            <a:avLst/>
          </a:prstGeom>
          <a:noFill/>
        </p:spPr>
        <p:txBody>
          <a:bodyPr wrap="none" rtlCol="0">
            <a:spAutoFit/>
          </a:bodyPr>
          <a:lstStyle/>
          <a:p>
            <a:r>
              <a:rPr lang="cs-CZ" sz="2000" b="1" dirty="0" smtClean="0">
                <a:solidFill>
                  <a:srgbClr val="FF0000"/>
                </a:solidFill>
              </a:rPr>
              <a:t>Do bubliny přiřaď čísla menší než 85.</a:t>
            </a:r>
            <a:endParaRPr lang="cs-CZ" sz="2000" b="1" dirty="0">
              <a:solidFill>
                <a:srgbClr val="FF0000"/>
              </a:solidFill>
            </a:endParaRPr>
          </a:p>
        </p:txBody>
      </p:sp>
      <p:sp>
        <p:nvSpPr>
          <p:cNvPr id="9" name="TextovéPole 8"/>
          <p:cNvSpPr txBox="1"/>
          <p:nvPr/>
        </p:nvSpPr>
        <p:spPr>
          <a:xfrm>
            <a:off x="1466759" y="5041306"/>
            <a:ext cx="809837" cy="830997"/>
          </a:xfrm>
          <a:prstGeom prst="rect">
            <a:avLst/>
          </a:prstGeom>
          <a:noFill/>
        </p:spPr>
        <p:txBody>
          <a:bodyPr wrap="none" rtlCol="0">
            <a:spAutoFit/>
          </a:bodyPr>
          <a:lstStyle/>
          <a:p>
            <a:r>
              <a:rPr lang="cs-CZ" sz="4800" b="1" dirty="0" smtClean="0">
                <a:solidFill>
                  <a:srgbClr val="7030A0"/>
                </a:solidFill>
              </a:rPr>
              <a:t>57</a:t>
            </a:r>
            <a:endParaRPr lang="cs-CZ" sz="4800" b="1" dirty="0">
              <a:solidFill>
                <a:srgbClr val="7030A0"/>
              </a:solidFill>
            </a:endParaRPr>
          </a:p>
        </p:txBody>
      </p:sp>
      <p:sp>
        <p:nvSpPr>
          <p:cNvPr id="10" name="TextovéPole 9"/>
          <p:cNvSpPr txBox="1"/>
          <p:nvPr/>
        </p:nvSpPr>
        <p:spPr>
          <a:xfrm>
            <a:off x="395536" y="5838132"/>
            <a:ext cx="809837" cy="830997"/>
          </a:xfrm>
          <a:prstGeom prst="rect">
            <a:avLst/>
          </a:prstGeom>
          <a:noFill/>
        </p:spPr>
        <p:txBody>
          <a:bodyPr wrap="none" rtlCol="0">
            <a:spAutoFit/>
          </a:bodyPr>
          <a:lstStyle/>
          <a:p>
            <a:r>
              <a:rPr lang="cs-CZ" sz="4800" b="1" dirty="0" smtClean="0">
                <a:solidFill>
                  <a:srgbClr val="7030A0"/>
                </a:solidFill>
              </a:rPr>
              <a:t>82</a:t>
            </a:r>
            <a:endParaRPr lang="cs-CZ" sz="4800" b="1" dirty="0">
              <a:solidFill>
                <a:srgbClr val="7030A0"/>
              </a:solidFill>
            </a:endParaRPr>
          </a:p>
        </p:txBody>
      </p:sp>
      <p:sp>
        <p:nvSpPr>
          <p:cNvPr id="11" name="TextovéPole 10"/>
          <p:cNvSpPr txBox="1"/>
          <p:nvPr/>
        </p:nvSpPr>
        <p:spPr>
          <a:xfrm>
            <a:off x="3723645" y="5833208"/>
            <a:ext cx="809837" cy="830997"/>
          </a:xfrm>
          <a:prstGeom prst="rect">
            <a:avLst/>
          </a:prstGeom>
          <a:noFill/>
        </p:spPr>
        <p:txBody>
          <a:bodyPr wrap="none" rtlCol="0">
            <a:spAutoFit/>
          </a:bodyPr>
          <a:lstStyle/>
          <a:p>
            <a:r>
              <a:rPr lang="cs-CZ" sz="4800" b="1" dirty="0" smtClean="0">
                <a:solidFill>
                  <a:srgbClr val="7030A0"/>
                </a:solidFill>
              </a:rPr>
              <a:t>69</a:t>
            </a:r>
            <a:endParaRPr lang="cs-CZ" sz="4800" b="1" dirty="0">
              <a:solidFill>
                <a:srgbClr val="7030A0"/>
              </a:solidFill>
            </a:endParaRPr>
          </a:p>
        </p:txBody>
      </p:sp>
      <p:sp>
        <p:nvSpPr>
          <p:cNvPr id="12" name="TextovéPole 11"/>
          <p:cNvSpPr txBox="1"/>
          <p:nvPr/>
        </p:nvSpPr>
        <p:spPr>
          <a:xfrm>
            <a:off x="4686442" y="5854977"/>
            <a:ext cx="809837" cy="830997"/>
          </a:xfrm>
          <a:prstGeom prst="rect">
            <a:avLst/>
          </a:prstGeom>
          <a:noFill/>
        </p:spPr>
        <p:txBody>
          <a:bodyPr wrap="none" rtlCol="0">
            <a:spAutoFit/>
          </a:bodyPr>
          <a:lstStyle/>
          <a:p>
            <a:r>
              <a:rPr lang="cs-CZ" sz="4800" b="1" dirty="0" smtClean="0">
                <a:solidFill>
                  <a:srgbClr val="7030A0"/>
                </a:solidFill>
              </a:rPr>
              <a:t>77</a:t>
            </a:r>
            <a:endParaRPr lang="cs-CZ" sz="4800" b="1" dirty="0">
              <a:solidFill>
                <a:srgbClr val="7030A0"/>
              </a:solidFill>
            </a:endParaRPr>
          </a:p>
        </p:txBody>
      </p:sp>
      <p:sp>
        <p:nvSpPr>
          <p:cNvPr id="13" name="TextovéPole 12"/>
          <p:cNvSpPr txBox="1"/>
          <p:nvPr/>
        </p:nvSpPr>
        <p:spPr>
          <a:xfrm>
            <a:off x="7236296" y="5061767"/>
            <a:ext cx="809837" cy="830997"/>
          </a:xfrm>
          <a:prstGeom prst="rect">
            <a:avLst/>
          </a:prstGeom>
          <a:noFill/>
        </p:spPr>
        <p:txBody>
          <a:bodyPr wrap="none" rtlCol="0">
            <a:spAutoFit/>
          </a:bodyPr>
          <a:lstStyle/>
          <a:p>
            <a:r>
              <a:rPr lang="cs-CZ" sz="4800" b="1" dirty="0" smtClean="0">
                <a:solidFill>
                  <a:srgbClr val="7030A0"/>
                </a:solidFill>
              </a:rPr>
              <a:t>81</a:t>
            </a:r>
            <a:endParaRPr lang="cs-CZ" sz="4800" b="1" dirty="0">
              <a:solidFill>
                <a:srgbClr val="7030A0"/>
              </a:solidFill>
            </a:endParaRPr>
          </a:p>
        </p:txBody>
      </p:sp>
      <p:sp>
        <p:nvSpPr>
          <p:cNvPr id="14" name="TextovéPole 13"/>
          <p:cNvSpPr txBox="1"/>
          <p:nvPr/>
        </p:nvSpPr>
        <p:spPr>
          <a:xfrm>
            <a:off x="6057038" y="5787126"/>
            <a:ext cx="809837" cy="830997"/>
          </a:xfrm>
          <a:prstGeom prst="rect">
            <a:avLst/>
          </a:prstGeom>
          <a:noFill/>
        </p:spPr>
        <p:txBody>
          <a:bodyPr wrap="none" rtlCol="0">
            <a:spAutoFit/>
          </a:bodyPr>
          <a:lstStyle/>
          <a:p>
            <a:r>
              <a:rPr lang="cs-CZ" sz="4800" b="1" dirty="0" smtClean="0">
                <a:solidFill>
                  <a:srgbClr val="7030A0"/>
                </a:solidFill>
              </a:rPr>
              <a:t>52</a:t>
            </a:r>
            <a:endParaRPr lang="cs-CZ" sz="4800" b="1" dirty="0">
              <a:solidFill>
                <a:srgbClr val="7030A0"/>
              </a:solidFill>
            </a:endParaRPr>
          </a:p>
        </p:txBody>
      </p:sp>
      <p:sp>
        <p:nvSpPr>
          <p:cNvPr id="15" name="TextovéPole 14"/>
          <p:cNvSpPr txBox="1"/>
          <p:nvPr/>
        </p:nvSpPr>
        <p:spPr>
          <a:xfrm>
            <a:off x="6053098" y="5061767"/>
            <a:ext cx="809837" cy="830997"/>
          </a:xfrm>
          <a:prstGeom prst="rect">
            <a:avLst/>
          </a:prstGeom>
          <a:noFill/>
        </p:spPr>
        <p:txBody>
          <a:bodyPr wrap="none" rtlCol="0">
            <a:spAutoFit/>
          </a:bodyPr>
          <a:lstStyle/>
          <a:p>
            <a:r>
              <a:rPr lang="cs-CZ" sz="4800" b="1" dirty="0" smtClean="0">
                <a:solidFill>
                  <a:srgbClr val="7030A0"/>
                </a:solidFill>
              </a:rPr>
              <a:t>73</a:t>
            </a:r>
            <a:endParaRPr lang="cs-CZ" sz="4800" b="1" dirty="0">
              <a:solidFill>
                <a:srgbClr val="7030A0"/>
              </a:solidFill>
            </a:endParaRPr>
          </a:p>
        </p:txBody>
      </p:sp>
      <p:sp>
        <p:nvSpPr>
          <p:cNvPr id="16" name="TextovéPole 15"/>
          <p:cNvSpPr txBox="1"/>
          <p:nvPr/>
        </p:nvSpPr>
        <p:spPr>
          <a:xfrm>
            <a:off x="3435722" y="5061767"/>
            <a:ext cx="809837" cy="830997"/>
          </a:xfrm>
          <a:prstGeom prst="rect">
            <a:avLst/>
          </a:prstGeom>
          <a:noFill/>
        </p:spPr>
        <p:txBody>
          <a:bodyPr wrap="none" rtlCol="0">
            <a:spAutoFit/>
          </a:bodyPr>
          <a:lstStyle/>
          <a:p>
            <a:r>
              <a:rPr lang="cs-CZ" sz="4800" b="1" dirty="0" smtClean="0">
                <a:solidFill>
                  <a:srgbClr val="7030A0"/>
                </a:solidFill>
              </a:rPr>
              <a:t>14</a:t>
            </a:r>
            <a:endParaRPr lang="cs-CZ" sz="4800" b="1" dirty="0">
              <a:solidFill>
                <a:srgbClr val="7030A0"/>
              </a:solidFill>
            </a:endParaRPr>
          </a:p>
        </p:txBody>
      </p:sp>
      <p:sp>
        <p:nvSpPr>
          <p:cNvPr id="17" name="TextovéPole 16"/>
          <p:cNvSpPr txBox="1"/>
          <p:nvPr/>
        </p:nvSpPr>
        <p:spPr>
          <a:xfrm>
            <a:off x="7335433" y="5820071"/>
            <a:ext cx="809837" cy="830997"/>
          </a:xfrm>
          <a:prstGeom prst="rect">
            <a:avLst/>
          </a:prstGeom>
          <a:noFill/>
        </p:spPr>
        <p:txBody>
          <a:bodyPr wrap="none" rtlCol="0">
            <a:spAutoFit/>
          </a:bodyPr>
          <a:lstStyle/>
          <a:p>
            <a:r>
              <a:rPr lang="cs-CZ" sz="4800" b="1" dirty="0" smtClean="0">
                <a:solidFill>
                  <a:srgbClr val="7030A0"/>
                </a:solidFill>
              </a:rPr>
              <a:t>95</a:t>
            </a:r>
            <a:endParaRPr lang="cs-CZ" sz="4800" b="1" dirty="0">
              <a:solidFill>
                <a:srgbClr val="7030A0"/>
              </a:solidFill>
            </a:endParaRPr>
          </a:p>
        </p:txBody>
      </p:sp>
      <p:sp>
        <p:nvSpPr>
          <p:cNvPr id="18" name="TextovéPole 17"/>
          <p:cNvSpPr txBox="1"/>
          <p:nvPr/>
        </p:nvSpPr>
        <p:spPr>
          <a:xfrm>
            <a:off x="4716016" y="5061767"/>
            <a:ext cx="809837" cy="830997"/>
          </a:xfrm>
          <a:prstGeom prst="rect">
            <a:avLst/>
          </a:prstGeom>
          <a:noFill/>
        </p:spPr>
        <p:txBody>
          <a:bodyPr wrap="none" rtlCol="0">
            <a:spAutoFit/>
          </a:bodyPr>
          <a:lstStyle/>
          <a:p>
            <a:r>
              <a:rPr lang="cs-CZ" sz="4800" b="1" dirty="0" smtClean="0">
                <a:solidFill>
                  <a:srgbClr val="7030A0"/>
                </a:solidFill>
              </a:rPr>
              <a:t>86</a:t>
            </a:r>
            <a:endParaRPr lang="cs-CZ" sz="4800" b="1" dirty="0">
              <a:solidFill>
                <a:srgbClr val="7030A0"/>
              </a:solidFill>
            </a:endParaRPr>
          </a:p>
        </p:txBody>
      </p:sp>
      <p:sp>
        <p:nvSpPr>
          <p:cNvPr id="19" name="TextovéPole 18"/>
          <p:cNvSpPr txBox="1"/>
          <p:nvPr/>
        </p:nvSpPr>
        <p:spPr>
          <a:xfrm>
            <a:off x="1296664" y="5777457"/>
            <a:ext cx="917872" cy="830997"/>
          </a:xfrm>
          <a:prstGeom prst="rect">
            <a:avLst/>
          </a:prstGeom>
          <a:noFill/>
        </p:spPr>
        <p:txBody>
          <a:bodyPr wrap="square" rtlCol="0">
            <a:spAutoFit/>
          </a:bodyPr>
          <a:lstStyle/>
          <a:p>
            <a:r>
              <a:rPr lang="cs-CZ" sz="4800" b="1" dirty="0" smtClean="0">
                <a:solidFill>
                  <a:srgbClr val="7030A0"/>
                </a:solidFill>
              </a:rPr>
              <a:t>91</a:t>
            </a:r>
            <a:endParaRPr lang="cs-CZ" sz="4800" b="1" dirty="0">
              <a:solidFill>
                <a:srgbClr val="7030A0"/>
              </a:solidFill>
            </a:endParaRPr>
          </a:p>
        </p:txBody>
      </p:sp>
      <p:sp>
        <p:nvSpPr>
          <p:cNvPr id="20" name="TextovéPole 19"/>
          <p:cNvSpPr txBox="1"/>
          <p:nvPr/>
        </p:nvSpPr>
        <p:spPr>
          <a:xfrm>
            <a:off x="268823" y="4989074"/>
            <a:ext cx="809837" cy="830997"/>
          </a:xfrm>
          <a:prstGeom prst="rect">
            <a:avLst/>
          </a:prstGeom>
          <a:noFill/>
        </p:spPr>
        <p:txBody>
          <a:bodyPr wrap="none" rtlCol="0">
            <a:spAutoFit/>
          </a:bodyPr>
          <a:lstStyle/>
          <a:p>
            <a:r>
              <a:rPr lang="cs-CZ" sz="4800" b="1" dirty="0" smtClean="0">
                <a:solidFill>
                  <a:srgbClr val="7030A0"/>
                </a:solidFill>
              </a:rPr>
              <a:t>98</a:t>
            </a:r>
            <a:endParaRPr lang="cs-CZ" sz="4800" b="1" dirty="0">
              <a:solidFill>
                <a:srgbClr val="7030A0"/>
              </a:solidFill>
            </a:endParaRPr>
          </a:p>
        </p:txBody>
      </p:sp>
      <p:sp>
        <p:nvSpPr>
          <p:cNvPr id="21" name="TextovéPole 20"/>
          <p:cNvSpPr txBox="1"/>
          <p:nvPr/>
        </p:nvSpPr>
        <p:spPr>
          <a:xfrm>
            <a:off x="2339752" y="5075829"/>
            <a:ext cx="936104" cy="830997"/>
          </a:xfrm>
          <a:prstGeom prst="rect">
            <a:avLst/>
          </a:prstGeom>
          <a:noFill/>
        </p:spPr>
        <p:txBody>
          <a:bodyPr wrap="square" rtlCol="0">
            <a:spAutoFit/>
          </a:bodyPr>
          <a:lstStyle/>
          <a:p>
            <a:r>
              <a:rPr lang="cs-CZ" sz="4800" b="1" dirty="0" smtClean="0">
                <a:solidFill>
                  <a:srgbClr val="7030A0"/>
                </a:solidFill>
              </a:rPr>
              <a:t>87</a:t>
            </a:r>
            <a:endParaRPr lang="cs-CZ" sz="4800" b="1" dirty="0">
              <a:solidFill>
                <a:srgbClr val="7030A0"/>
              </a:solidFill>
            </a:endParaRPr>
          </a:p>
        </p:txBody>
      </p:sp>
      <p:sp>
        <p:nvSpPr>
          <p:cNvPr id="22" name="TextovéPole 21"/>
          <p:cNvSpPr txBox="1"/>
          <p:nvPr/>
        </p:nvSpPr>
        <p:spPr>
          <a:xfrm>
            <a:off x="2234258" y="5845293"/>
            <a:ext cx="1122423" cy="830997"/>
          </a:xfrm>
          <a:prstGeom prst="rect">
            <a:avLst/>
          </a:prstGeom>
          <a:noFill/>
        </p:spPr>
        <p:txBody>
          <a:bodyPr wrap="none" rtlCol="0">
            <a:spAutoFit/>
          </a:bodyPr>
          <a:lstStyle/>
          <a:p>
            <a:r>
              <a:rPr lang="cs-CZ" sz="4800" b="1" dirty="0" smtClean="0">
                <a:solidFill>
                  <a:srgbClr val="7030A0"/>
                </a:solidFill>
              </a:rPr>
              <a:t>100</a:t>
            </a:r>
            <a:endParaRPr lang="cs-CZ" sz="4800" b="1" dirty="0">
              <a:solidFill>
                <a:srgbClr val="7030A0"/>
              </a:solidFill>
            </a:endParaRPr>
          </a:p>
        </p:txBody>
      </p:sp>
    </p:spTree>
    <p:extLst>
      <p:ext uri="{BB962C8B-B14F-4D97-AF65-F5344CB8AC3E}">
        <p14:creationId xmlns:p14="http://schemas.microsoft.com/office/powerpoint/2010/main" val="130353869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0"/>
                    </p:tgtEl>
                  </p:cond>
                </p:stCondLst>
                <p:endSync evt="end" delay="0">
                  <p:rtn val="all"/>
                </p:endSync>
                <p:childTnLst>
                  <p:par>
                    <p:cTn id="3" fill="hold">
                      <p:stCondLst>
                        <p:cond delay="0"/>
                      </p:stCondLst>
                      <p:childTnLst>
                        <p:par>
                          <p:cTn id="4" fill="hold">
                            <p:stCondLst>
                              <p:cond delay="0"/>
                            </p:stCondLst>
                            <p:childTnLst>
                              <p:par>
                                <p:cTn id="5" presetID="64" presetClass="path" presetSubtype="0" accel="50000" decel="50000" fill="hold" grpId="0" nodeType="clickEffect">
                                  <p:stCondLst>
                                    <p:cond delay="0"/>
                                  </p:stCondLst>
                                  <p:childTnLst>
                                    <p:animMotion origin="layout" path="M -2.5E-6 4.44444E-6 L 0.21702 -0.64283 " pathEditMode="relative" rAng="0" ptsTypes="AA">
                                      <p:cBhvr>
                                        <p:cTn id="6" dur="2000" fill="hold"/>
                                        <p:tgtEl>
                                          <p:spTgt spid="10"/>
                                        </p:tgtEl>
                                        <p:attrNameLst>
                                          <p:attrName>ppt_x</p:attrName>
                                          <p:attrName>ppt_y</p:attrName>
                                        </p:attrNameLst>
                                      </p:cBhvr>
                                      <p:rCtr x="10851" y="-32153"/>
                                    </p:animMotion>
                                  </p:childTnLst>
                                </p:cTn>
                              </p:par>
                            </p:childTnLst>
                          </p:cTn>
                        </p:par>
                      </p:childTnLst>
                    </p:cTn>
                  </p:par>
                </p:childTnLst>
              </p:cTn>
              <p:nextCondLst>
                <p:cond evt="onClick" delay="0">
                  <p:tgtEl>
                    <p:spTgt spid="10"/>
                  </p:tgtEl>
                </p:cond>
              </p:nextCondLst>
            </p:seq>
            <p:seq concurrent="1" nextAc="seek">
              <p:cTn id="7" restart="whenNotActive" fill="hold" evtFilter="cancelBubble" nodeType="interactiveSeq">
                <p:stCondLst>
                  <p:cond evt="onClick" delay="0">
                    <p:tgtEl>
                      <p:spTgt spid="9"/>
                    </p:tgtEl>
                  </p:cond>
                </p:stCondLst>
                <p:endSync evt="end" delay="0">
                  <p:rtn val="all"/>
                </p:endSync>
                <p:childTnLst>
                  <p:par>
                    <p:cTn id="8" fill="hold">
                      <p:stCondLst>
                        <p:cond delay="0"/>
                      </p:stCondLst>
                      <p:childTnLst>
                        <p:par>
                          <p:cTn id="9" fill="hold">
                            <p:stCondLst>
                              <p:cond delay="0"/>
                            </p:stCondLst>
                            <p:childTnLst>
                              <p:par>
                                <p:cTn id="10" presetID="64" presetClass="path" presetSubtype="0" accel="50000" decel="50000" fill="hold" grpId="0" nodeType="clickEffect">
                                  <p:stCondLst>
                                    <p:cond delay="0"/>
                                  </p:stCondLst>
                                  <p:childTnLst>
                                    <p:animMotion origin="layout" path="M 2.77556E-17 -1.85185E-6 L 0.09201 -0.34815 " pathEditMode="relative" rAng="0" ptsTypes="AA">
                                      <p:cBhvr>
                                        <p:cTn id="11" dur="2000" fill="hold"/>
                                        <p:tgtEl>
                                          <p:spTgt spid="9"/>
                                        </p:tgtEl>
                                        <p:attrNameLst>
                                          <p:attrName>ppt_x</p:attrName>
                                          <p:attrName>ppt_y</p:attrName>
                                        </p:attrNameLst>
                                      </p:cBhvr>
                                      <p:rCtr x="4601" y="-17407"/>
                                    </p:animMotion>
                                  </p:childTnLst>
                                </p:cTn>
                              </p:par>
                            </p:childTnLst>
                          </p:cTn>
                        </p:par>
                      </p:childTnLst>
                    </p:cTn>
                  </p:par>
                </p:childTnLst>
              </p:cTn>
              <p:nextCondLst>
                <p:cond evt="onClick" delay="0">
                  <p:tgtEl>
                    <p:spTgt spid="9"/>
                  </p:tgtEl>
                </p:cond>
              </p:nextCondLst>
            </p:seq>
            <p:seq concurrent="1" nextAc="seek">
              <p:cTn id="12" restart="whenNotActive" fill="hold" evtFilter="cancelBubble" nodeType="interactiveSeq">
                <p:stCondLst>
                  <p:cond evt="onClick" delay="0">
                    <p:tgtEl>
                      <p:spTgt spid="16"/>
                    </p:tgtEl>
                  </p:cond>
                </p:stCondLst>
                <p:endSync evt="end" delay="0">
                  <p:rtn val="all"/>
                </p:endSync>
                <p:childTnLst>
                  <p:par>
                    <p:cTn id="13" fill="hold">
                      <p:stCondLst>
                        <p:cond delay="0"/>
                      </p:stCondLst>
                      <p:childTnLst>
                        <p:par>
                          <p:cTn id="14" fill="hold">
                            <p:stCondLst>
                              <p:cond delay="0"/>
                            </p:stCondLst>
                            <p:childTnLst>
                              <p:par>
                                <p:cTn id="15" presetID="64" presetClass="path" presetSubtype="0" accel="50000" decel="50000" fill="hold" grpId="0" nodeType="clickEffect">
                                  <p:stCondLst>
                                    <p:cond delay="0"/>
                                  </p:stCondLst>
                                  <p:childTnLst>
                                    <p:animMotion origin="layout" path="M 4.72222E-6 -1.11111E-6 L -0.04601 -0.49815 " pathEditMode="relative" rAng="0" ptsTypes="AA">
                                      <p:cBhvr>
                                        <p:cTn id="16" dur="2000" fill="hold"/>
                                        <p:tgtEl>
                                          <p:spTgt spid="16"/>
                                        </p:tgtEl>
                                        <p:attrNameLst>
                                          <p:attrName>ppt_x</p:attrName>
                                          <p:attrName>ppt_y</p:attrName>
                                        </p:attrNameLst>
                                      </p:cBhvr>
                                      <p:rCtr x="-2309" y="-24907"/>
                                    </p:animMotion>
                                  </p:childTnLst>
                                </p:cTn>
                              </p:par>
                            </p:childTnLst>
                          </p:cTn>
                        </p:par>
                      </p:childTnLst>
                    </p:cTn>
                  </p:par>
                </p:childTnLst>
              </p:cTn>
              <p:nextCondLst>
                <p:cond evt="onClick" delay="0">
                  <p:tgtEl>
                    <p:spTgt spid="16"/>
                  </p:tgtEl>
                </p:cond>
              </p:nextCondLst>
            </p:seq>
            <p:seq concurrent="1" nextAc="seek">
              <p:cTn id="17" restart="whenNotActive" fill="hold" evtFilter="cancelBubble" nodeType="interactiveSeq">
                <p:stCondLst>
                  <p:cond evt="onClick" delay="0">
                    <p:tgtEl>
                      <p:spTgt spid="11"/>
                    </p:tgtEl>
                  </p:cond>
                </p:stCondLst>
                <p:endSync evt="end" delay="0">
                  <p:rtn val="all"/>
                </p:endSync>
                <p:childTnLst>
                  <p:par>
                    <p:cTn id="18" fill="hold">
                      <p:stCondLst>
                        <p:cond delay="0"/>
                      </p:stCondLst>
                      <p:childTnLst>
                        <p:par>
                          <p:cTn id="19" fill="hold">
                            <p:stCondLst>
                              <p:cond delay="0"/>
                            </p:stCondLst>
                            <p:childTnLst>
                              <p:par>
                                <p:cTn id="20" presetID="64" presetClass="path" presetSubtype="0" accel="50000" decel="50000" fill="hold" grpId="0" nodeType="clickEffect">
                                  <p:stCondLst>
                                    <p:cond delay="0"/>
                                  </p:stCondLst>
                                  <p:childTnLst>
                                    <p:animMotion origin="layout" path="M 5E-6 -1.11111E-6 L -0.02882 -0.44259 " pathEditMode="relative" rAng="0" ptsTypes="AA">
                                      <p:cBhvr>
                                        <p:cTn id="21" dur="2000" fill="hold"/>
                                        <p:tgtEl>
                                          <p:spTgt spid="11"/>
                                        </p:tgtEl>
                                        <p:attrNameLst>
                                          <p:attrName>ppt_x</p:attrName>
                                          <p:attrName>ppt_y</p:attrName>
                                        </p:attrNameLst>
                                      </p:cBhvr>
                                      <p:rCtr x="-1441" y="-22130"/>
                                    </p:animMotion>
                                  </p:childTnLst>
                                </p:cTn>
                              </p:par>
                            </p:childTnLst>
                          </p:cTn>
                        </p:par>
                      </p:childTnLst>
                    </p:cTn>
                  </p:par>
                </p:childTnLst>
              </p:cTn>
              <p:nextCondLst>
                <p:cond evt="onClick" delay="0">
                  <p:tgtEl>
                    <p:spTgt spid="11"/>
                  </p:tgtEl>
                </p:cond>
              </p:nextCondLst>
            </p:seq>
            <p:seq concurrent="1" nextAc="seek">
              <p:cTn id="22" restart="whenNotActive" fill="hold" evtFilter="cancelBubble" nodeType="interactiveSeq">
                <p:stCondLst>
                  <p:cond evt="onClick" delay="0">
                    <p:tgtEl>
                      <p:spTgt spid="12"/>
                    </p:tgtEl>
                  </p:cond>
                </p:stCondLst>
                <p:endSync evt="end" delay="0">
                  <p:rtn val="all"/>
                </p:endSync>
                <p:childTnLst>
                  <p:par>
                    <p:cTn id="23" fill="hold">
                      <p:stCondLst>
                        <p:cond delay="0"/>
                      </p:stCondLst>
                      <p:childTnLst>
                        <p:par>
                          <p:cTn id="24" fill="hold">
                            <p:stCondLst>
                              <p:cond delay="0"/>
                            </p:stCondLst>
                            <p:childTnLst>
                              <p:par>
                                <p:cTn id="25" presetID="64" presetClass="path" presetSubtype="0" accel="50000" decel="50000" fill="hold" grpId="0" nodeType="clickEffect">
                                  <p:stCondLst>
                                    <p:cond delay="0"/>
                                  </p:stCondLst>
                                  <p:childTnLst>
                                    <p:animMotion origin="layout" path="M -8.33333E-7 -1.85185E-6 L -0.04097 -0.56134 " pathEditMode="relative" rAng="0" ptsTypes="AA">
                                      <p:cBhvr>
                                        <p:cTn id="26" dur="2000" fill="hold"/>
                                        <p:tgtEl>
                                          <p:spTgt spid="12"/>
                                        </p:tgtEl>
                                        <p:attrNameLst>
                                          <p:attrName>ppt_x</p:attrName>
                                          <p:attrName>ppt_y</p:attrName>
                                        </p:attrNameLst>
                                      </p:cBhvr>
                                      <p:rCtr x="-2049" y="-28079"/>
                                    </p:animMotion>
                                  </p:childTnLst>
                                </p:cTn>
                              </p:par>
                            </p:childTnLst>
                          </p:cTn>
                        </p:par>
                      </p:childTnLst>
                    </p:cTn>
                  </p:par>
                </p:childTnLst>
              </p:cTn>
              <p:nextCondLst>
                <p:cond evt="onClick" delay="0">
                  <p:tgtEl>
                    <p:spTgt spid="12"/>
                  </p:tgtEl>
                </p:cond>
              </p:nextCondLst>
            </p:seq>
            <p:seq concurrent="1" nextAc="seek">
              <p:cTn id="27" restart="whenNotActive" fill="hold" evtFilter="cancelBubble" nodeType="interactiveSeq">
                <p:stCondLst>
                  <p:cond evt="onClick" delay="0">
                    <p:tgtEl>
                      <p:spTgt spid="15"/>
                    </p:tgtEl>
                  </p:cond>
                </p:stCondLst>
                <p:endSync evt="end" delay="0">
                  <p:rtn val="all"/>
                </p:endSync>
                <p:childTnLst>
                  <p:par>
                    <p:cTn id="28" fill="hold">
                      <p:stCondLst>
                        <p:cond delay="0"/>
                      </p:stCondLst>
                      <p:childTnLst>
                        <p:par>
                          <p:cTn id="29" fill="hold">
                            <p:stCondLst>
                              <p:cond delay="0"/>
                            </p:stCondLst>
                            <p:childTnLst>
                              <p:par>
                                <p:cTn id="30" presetID="64" presetClass="path" presetSubtype="0" accel="50000" decel="50000" fill="hold" grpId="0" nodeType="clickEffect">
                                  <p:stCondLst>
                                    <p:cond delay="0"/>
                                  </p:stCondLst>
                                  <p:childTnLst>
                                    <p:animMotion origin="layout" path="M 3.88889E-6 -4.88087E-7 L -0.07084 -0.51423 " pathEditMode="relative" rAng="0" ptsTypes="AA">
                                      <p:cBhvr>
                                        <p:cTn id="31" dur="2000" fill="hold"/>
                                        <p:tgtEl>
                                          <p:spTgt spid="15"/>
                                        </p:tgtEl>
                                        <p:attrNameLst>
                                          <p:attrName>ppt_x</p:attrName>
                                          <p:attrName>ppt_y</p:attrName>
                                        </p:attrNameLst>
                                      </p:cBhvr>
                                      <p:rCtr x="-3542" y="-25723"/>
                                    </p:animMotion>
                                  </p:childTnLst>
                                </p:cTn>
                              </p:par>
                            </p:childTnLst>
                          </p:cTn>
                        </p:par>
                      </p:childTnLst>
                    </p:cTn>
                  </p:par>
                </p:childTnLst>
              </p:cTn>
              <p:nextCondLst>
                <p:cond evt="onClick" delay="0">
                  <p:tgtEl>
                    <p:spTgt spid="15"/>
                  </p:tgtEl>
                </p:cond>
              </p:nextCondLst>
            </p:seq>
            <p:seq concurrent="1" nextAc="seek">
              <p:cTn id="32" restart="whenNotActive" fill="hold" evtFilter="cancelBubble" nodeType="interactiveSeq">
                <p:stCondLst>
                  <p:cond evt="onClick" delay="0">
                    <p:tgtEl>
                      <p:spTgt spid="14"/>
                    </p:tgtEl>
                  </p:cond>
                </p:stCondLst>
                <p:endSync evt="end" delay="0">
                  <p:rtn val="all"/>
                </p:endSync>
                <p:childTnLst>
                  <p:par>
                    <p:cTn id="33" fill="hold">
                      <p:stCondLst>
                        <p:cond delay="0"/>
                      </p:stCondLst>
                      <p:childTnLst>
                        <p:par>
                          <p:cTn id="34" fill="hold">
                            <p:stCondLst>
                              <p:cond delay="0"/>
                            </p:stCondLst>
                            <p:childTnLst>
                              <p:par>
                                <p:cTn id="35" presetID="64" presetClass="path" presetSubtype="0" accel="50000" decel="50000" fill="hold" grpId="0" nodeType="clickEffect">
                                  <p:stCondLst>
                                    <p:cond delay="0"/>
                                  </p:stCondLst>
                                  <p:childTnLst>
                                    <p:animMotion origin="layout" path="M 2.77778E-6 1.85185E-6 L -0.11216 -0.46736 " pathEditMode="relative" rAng="0" ptsTypes="AA">
                                      <p:cBhvr>
                                        <p:cTn id="36" dur="2000" fill="hold"/>
                                        <p:tgtEl>
                                          <p:spTgt spid="14"/>
                                        </p:tgtEl>
                                        <p:attrNameLst>
                                          <p:attrName>ppt_x</p:attrName>
                                          <p:attrName>ppt_y</p:attrName>
                                        </p:attrNameLst>
                                      </p:cBhvr>
                                      <p:rCtr x="-5608" y="-23380"/>
                                    </p:animMotion>
                                  </p:childTnLst>
                                </p:cTn>
                              </p:par>
                            </p:childTnLst>
                          </p:cTn>
                        </p:par>
                      </p:childTnLst>
                    </p:cTn>
                  </p:par>
                </p:childTnLst>
              </p:cTn>
              <p:nextCondLst>
                <p:cond evt="onClick" delay="0">
                  <p:tgtEl>
                    <p:spTgt spid="14"/>
                  </p:tgtEl>
                </p:cond>
              </p:nextCondLst>
            </p:seq>
            <p:seq concurrent="1" nextAc="seek">
              <p:cTn id="37" restart="whenNotActive" fill="hold" evtFilter="cancelBubble" nodeType="interactiveSeq">
                <p:stCondLst>
                  <p:cond evt="onClick" delay="0">
                    <p:tgtEl>
                      <p:spTgt spid="13"/>
                    </p:tgtEl>
                  </p:cond>
                </p:stCondLst>
                <p:endSync evt="end" delay="0">
                  <p:rtn val="all"/>
                </p:endSync>
                <p:childTnLst>
                  <p:par>
                    <p:cTn id="38" fill="hold">
                      <p:stCondLst>
                        <p:cond delay="0"/>
                      </p:stCondLst>
                      <p:childTnLst>
                        <p:par>
                          <p:cTn id="39" fill="hold">
                            <p:stCondLst>
                              <p:cond delay="0"/>
                            </p:stCondLst>
                            <p:childTnLst>
                              <p:par>
                                <p:cTn id="40" presetID="64" presetClass="path" presetSubtype="0" accel="50000" decel="50000" fill="hold" grpId="0" nodeType="clickEffect">
                                  <p:stCondLst>
                                    <p:cond delay="0"/>
                                  </p:stCondLst>
                                  <p:childTnLst>
                                    <p:animMotion origin="layout" path="M -2.77778E-7 -1.11111E-6 L -0.1309 -0.43518 " pathEditMode="relative" rAng="0" ptsTypes="AA">
                                      <p:cBhvr>
                                        <p:cTn id="41" dur="2000" fill="hold"/>
                                        <p:tgtEl>
                                          <p:spTgt spid="13"/>
                                        </p:tgtEl>
                                        <p:attrNameLst>
                                          <p:attrName>ppt_x</p:attrName>
                                          <p:attrName>ppt_y</p:attrName>
                                        </p:attrNameLst>
                                      </p:cBhvr>
                                      <p:rCtr x="-6545" y="-21759"/>
                                    </p:animMotion>
                                  </p:childTnLst>
                                </p:cTn>
                              </p:par>
                            </p:childTnLst>
                          </p:cTn>
                        </p:par>
                      </p:childTnLst>
                    </p:cTn>
                  </p:par>
                </p:childTnLst>
              </p:cTn>
              <p:nextCondLst>
                <p:cond evt="onClick" delay="0">
                  <p:tgtEl>
                    <p:spTgt spid="13"/>
                  </p:tgtEl>
                </p:cond>
              </p:nextCondLst>
            </p:seq>
            <p:seq concurrent="1" nextAc="seek">
              <p:cTn id="42" restart="whenNotActive" fill="hold" evtFilter="cancelBubble" nodeType="interactiveSeq">
                <p:stCondLst>
                  <p:cond evt="onClick" delay="0">
                    <p:tgtEl>
                      <p:spTgt spid="20"/>
                    </p:tgtEl>
                  </p:cond>
                </p:stCondLst>
                <p:endSync evt="end" delay="0">
                  <p:rtn val="all"/>
                </p:endSync>
                <p:childTnLst>
                  <p:par>
                    <p:cTn id="43" fill="hold">
                      <p:stCondLst>
                        <p:cond delay="0"/>
                      </p:stCondLst>
                      <p:childTnLst>
                        <p:par>
                          <p:cTn id="44" fill="hold">
                            <p:stCondLst>
                              <p:cond delay="0"/>
                            </p:stCondLst>
                            <p:childTnLst>
                              <p:par>
                                <p:cTn id="45" presetID="31" presetClass="exit" presetSubtype="0" fill="hold" grpId="0" nodeType="clickEffect">
                                  <p:stCondLst>
                                    <p:cond delay="0"/>
                                  </p:stCondLst>
                                  <p:childTnLst>
                                    <p:anim calcmode="lin" valueType="num">
                                      <p:cBhvr>
                                        <p:cTn id="46" dur="1000"/>
                                        <p:tgtEl>
                                          <p:spTgt spid="20"/>
                                        </p:tgtEl>
                                        <p:attrNameLst>
                                          <p:attrName>ppt_w</p:attrName>
                                        </p:attrNameLst>
                                      </p:cBhvr>
                                      <p:tavLst>
                                        <p:tav tm="0">
                                          <p:val>
                                            <p:strVal val="ppt_w"/>
                                          </p:val>
                                        </p:tav>
                                        <p:tav tm="100000">
                                          <p:val>
                                            <p:fltVal val="0"/>
                                          </p:val>
                                        </p:tav>
                                      </p:tavLst>
                                    </p:anim>
                                    <p:anim calcmode="lin" valueType="num">
                                      <p:cBhvr>
                                        <p:cTn id="47" dur="1000"/>
                                        <p:tgtEl>
                                          <p:spTgt spid="20"/>
                                        </p:tgtEl>
                                        <p:attrNameLst>
                                          <p:attrName>ppt_h</p:attrName>
                                        </p:attrNameLst>
                                      </p:cBhvr>
                                      <p:tavLst>
                                        <p:tav tm="0">
                                          <p:val>
                                            <p:strVal val="ppt_h"/>
                                          </p:val>
                                        </p:tav>
                                        <p:tav tm="100000">
                                          <p:val>
                                            <p:fltVal val="0"/>
                                          </p:val>
                                        </p:tav>
                                      </p:tavLst>
                                    </p:anim>
                                    <p:anim calcmode="lin" valueType="num">
                                      <p:cBhvr>
                                        <p:cTn id="48" dur="1000"/>
                                        <p:tgtEl>
                                          <p:spTgt spid="20"/>
                                        </p:tgtEl>
                                        <p:attrNameLst>
                                          <p:attrName>style.rotation</p:attrName>
                                        </p:attrNameLst>
                                      </p:cBhvr>
                                      <p:tavLst>
                                        <p:tav tm="0">
                                          <p:val>
                                            <p:fltVal val="0"/>
                                          </p:val>
                                        </p:tav>
                                        <p:tav tm="100000">
                                          <p:val>
                                            <p:fltVal val="90"/>
                                          </p:val>
                                        </p:tav>
                                      </p:tavLst>
                                    </p:anim>
                                    <p:animEffect transition="out" filter="fade">
                                      <p:cBhvr>
                                        <p:cTn id="49" dur="1000"/>
                                        <p:tgtEl>
                                          <p:spTgt spid="20"/>
                                        </p:tgtEl>
                                      </p:cBhvr>
                                    </p:animEffect>
                                    <p:set>
                                      <p:cBhvr>
                                        <p:cTn id="50" dur="1" fill="hold">
                                          <p:stCondLst>
                                            <p:cond delay="999"/>
                                          </p:stCondLst>
                                        </p:cTn>
                                        <p:tgtEl>
                                          <p:spTgt spid="20"/>
                                        </p:tgtEl>
                                        <p:attrNameLst>
                                          <p:attrName>style.visibility</p:attrName>
                                        </p:attrNameLst>
                                      </p:cBhvr>
                                      <p:to>
                                        <p:strVal val="hidden"/>
                                      </p:to>
                                    </p:set>
                                  </p:childTnLst>
                                </p:cTn>
                              </p:par>
                            </p:childTnLst>
                          </p:cTn>
                        </p:par>
                      </p:childTnLst>
                    </p:cTn>
                  </p:par>
                </p:childTnLst>
              </p:cTn>
              <p:nextCondLst>
                <p:cond evt="onClick" delay="0">
                  <p:tgtEl>
                    <p:spTgt spid="20"/>
                  </p:tgtEl>
                </p:cond>
              </p:nextCondLst>
            </p:seq>
            <p:seq concurrent="1" nextAc="seek">
              <p:cTn id="51" restart="whenNotActive" fill="hold" evtFilter="cancelBubble" nodeType="interactiveSeq">
                <p:stCondLst>
                  <p:cond evt="onClick" delay="0">
                    <p:tgtEl>
                      <p:spTgt spid="21"/>
                    </p:tgtEl>
                  </p:cond>
                </p:stCondLst>
                <p:endSync evt="end" delay="0">
                  <p:rtn val="all"/>
                </p:endSync>
                <p:childTnLst>
                  <p:par>
                    <p:cTn id="52" fill="hold">
                      <p:stCondLst>
                        <p:cond delay="0"/>
                      </p:stCondLst>
                      <p:childTnLst>
                        <p:par>
                          <p:cTn id="53" fill="hold">
                            <p:stCondLst>
                              <p:cond delay="0"/>
                            </p:stCondLst>
                            <p:childTnLst>
                              <p:par>
                                <p:cTn id="54" presetID="31" presetClass="exit" presetSubtype="0" fill="hold" grpId="0" nodeType="clickEffect">
                                  <p:stCondLst>
                                    <p:cond delay="0"/>
                                  </p:stCondLst>
                                  <p:childTnLst>
                                    <p:anim calcmode="lin" valueType="num">
                                      <p:cBhvr>
                                        <p:cTn id="55" dur="1000"/>
                                        <p:tgtEl>
                                          <p:spTgt spid="21"/>
                                        </p:tgtEl>
                                        <p:attrNameLst>
                                          <p:attrName>ppt_w</p:attrName>
                                        </p:attrNameLst>
                                      </p:cBhvr>
                                      <p:tavLst>
                                        <p:tav tm="0">
                                          <p:val>
                                            <p:strVal val="ppt_w"/>
                                          </p:val>
                                        </p:tav>
                                        <p:tav tm="100000">
                                          <p:val>
                                            <p:fltVal val="0"/>
                                          </p:val>
                                        </p:tav>
                                      </p:tavLst>
                                    </p:anim>
                                    <p:anim calcmode="lin" valueType="num">
                                      <p:cBhvr>
                                        <p:cTn id="56" dur="1000"/>
                                        <p:tgtEl>
                                          <p:spTgt spid="21"/>
                                        </p:tgtEl>
                                        <p:attrNameLst>
                                          <p:attrName>ppt_h</p:attrName>
                                        </p:attrNameLst>
                                      </p:cBhvr>
                                      <p:tavLst>
                                        <p:tav tm="0">
                                          <p:val>
                                            <p:strVal val="ppt_h"/>
                                          </p:val>
                                        </p:tav>
                                        <p:tav tm="100000">
                                          <p:val>
                                            <p:fltVal val="0"/>
                                          </p:val>
                                        </p:tav>
                                      </p:tavLst>
                                    </p:anim>
                                    <p:anim calcmode="lin" valueType="num">
                                      <p:cBhvr>
                                        <p:cTn id="57" dur="1000"/>
                                        <p:tgtEl>
                                          <p:spTgt spid="21"/>
                                        </p:tgtEl>
                                        <p:attrNameLst>
                                          <p:attrName>style.rotation</p:attrName>
                                        </p:attrNameLst>
                                      </p:cBhvr>
                                      <p:tavLst>
                                        <p:tav tm="0">
                                          <p:val>
                                            <p:fltVal val="0"/>
                                          </p:val>
                                        </p:tav>
                                        <p:tav tm="100000">
                                          <p:val>
                                            <p:fltVal val="90"/>
                                          </p:val>
                                        </p:tav>
                                      </p:tavLst>
                                    </p:anim>
                                    <p:animEffect transition="out" filter="fade">
                                      <p:cBhvr>
                                        <p:cTn id="58" dur="1000"/>
                                        <p:tgtEl>
                                          <p:spTgt spid="21"/>
                                        </p:tgtEl>
                                      </p:cBhvr>
                                    </p:animEffect>
                                    <p:set>
                                      <p:cBhvr>
                                        <p:cTn id="59" dur="1" fill="hold">
                                          <p:stCondLst>
                                            <p:cond delay="999"/>
                                          </p:stCondLst>
                                        </p:cTn>
                                        <p:tgtEl>
                                          <p:spTgt spid="21"/>
                                        </p:tgtEl>
                                        <p:attrNameLst>
                                          <p:attrName>style.visibility</p:attrName>
                                        </p:attrNameLst>
                                      </p:cBhvr>
                                      <p:to>
                                        <p:strVal val="hidden"/>
                                      </p:to>
                                    </p:set>
                                  </p:childTnLst>
                                </p:cTn>
                              </p:par>
                            </p:childTnLst>
                          </p:cTn>
                        </p:par>
                      </p:childTnLst>
                    </p:cTn>
                  </p:par>
                </p:childTnLst>
              </p:cTn>
              <p:nextCondLst>
                <p:cond evt="onClick" delay="0">
                  <p:tgtEl>
                    <p:spTgt spid="21"/>
                  </p:tgtEl>
                </p:cond>
              </p:nextCondLst>
            </p:seq>
            <p:seq concurrent="1" nextAc="seek">
              <p:cTn id="60" restart="whenNotActive" fill="hold" evtFilter="cancelBubble" nodeType="interactiveSeq">
                <p:stCondLst>
                  <p:cond evt="onClick" delay="0">
                    <p:tgtEl>
                      <p:spTgt spid="18"/>
                    </p:tgtEl>
                  </p:cond>
                </p:stCondLst>
                <p:endSync evt="end" delay="0">
                  <p:rtn val="all"/>
                </p:endSync>
                <p:childTnLst>
                  <p:par>
                    <p:cTn id="61" fill="hold">
                      <p:stCondLst>
                        <p:cond delay="0"/>
                      </p:stCondLst>
                      <p:childTnLst>
                        <p:par>
                          <p:cTn id="62" fill="hold">
                            <p:stCondLst>
                              <p:cond delay="0"/>
                            </p:stCondLst>
                            <p:childTnLst>
                              <p:par>
                                <p:cTn id="63" presetID="31" presetClass="exit" presetSubtype="0" fill="hold" grpId="0" nodeType="clickEffect">
                                  <p:stCondLst>
                                    <p:cond delay="0"/>
                                  </p:stCondLst>
                                  <p:childTnLst>
                                    <p:anim calcmode="lin" valueType="num">
                                      <p:cBhvr>
                                        <p:cTn id="64" dur="1000"/>
                                        <p:tgtEl>
                                          <p:spTgt spid="18"/>
                                        </p:tgtEl>
                                        <p:attrNameLst>
                                          <p:attrName>ppt_w</p:attrName>
                                        </p:attrNameLst>
                                      </p:cBhvr>
                                      <p:tavLst>
                                        <p:tav tm="0">
                                          <p:val>
                                            <p:strVal val="ppt_w"/>
                                          </p:val>
                                        </p:tav>
                                        <p:tav tm="100000">
                                          <p:val>
                                            <p:fltVal val="0"/>
                                          </p:val>
                                        </p:tav>
                                      </p:tavLst>
                                    </p:anim>
                                    <p:anim calcmode="lin" valueType="num">
                                      <p:cBhvr>
                                        <p:cTn id="65" dur="1000"/>
                                        <p:tgtEl>
                                          <p:spTgt spid="18"/>
                                        </p:tgtEl>
                                        <p:attrNameLst>
                                          <p:attrName>ppt_h</p:attrName>
                                        </p:attrNameLst>
                                      </p:cBhvr>
                                      <p:tavLst>
                                        <p:tav tm="0">
                                          <p:val>
                                            <p:strVal val="ppt_h"/>
                                          </p:val>
                                        </p:tav>
                                        <p:tav tm="100000">
                                          <p:val>
                                            <p:fltVal val="0"/>
                                          </p:val>
                                        </p:tav>
                                      </p:tavLst>
                                    </p:anim>
                                    <p:anim calcmode="lin" valueType="num">
                                      <p:cBhvr>
                                        <p:cTn id="66" dur="1000"/>
                                        <p:tgtEl>
                                          <p:spTgt spid="18"/>
                                        </p:tgtEl>
                                        <p:attrNameLst>
                                          <p:attrName>style.rotation</p:attrName>
                                        </p:attrNameLst>
                                      </p:cBhvr>
                                      <p:tavLst>
                                        <p:tav tm="0">
                                          <p:val>
                                            <p:fltVal val="0"/>
                                          </p:val>
                                        </p:tav>
                                        <p:tav tm="100000">
                                          <p:val>
                                            <p:fltVal val="90"/>
                                          </p:val>
                                        </p:tav>
                                      </p:tavLst>
                                    </p:anim>
                                    <p:animEffect transition="out" filter="fade">
                                      <p:cBhvr>
                                        <p:cTn id="67" dur="1000"/>
                                        <p:tgtEl>
                                          <p:spTgt spid="18"/>
                                        </p:tgtEl>
                                      </p:cBhvr>
                                    </p:animEffect>
                                    <p:set>
                                      <p:cBhvr>
                                        <p:cTn id="68" dur="1" fill="hold">
                                          <p:stCondLst>
                                            <p:cond delay="999"/>
                                          </p:stCondLst>
                                        </p:cTn>
                                        <p:tgtEl>
                                          <p:spTgt spid="18"/>
                                        </p:tgtEl>
                                        <p:attrNameLst>
                                          <p:attrName>style.visibility</p:attrName>
                                        </p:attrNameLst>
                                      </p:cBhvr>
                                      <p:to>
                                        <p:strVal val="hidden"/>
                                      </p:to>
                                    </p:set>
                                  </p:childTnLst>
                                </p:cTn>
                              </p:par>
                            </p:childTnLst>
                          </p:cTn>
                        </p:par>
                      </p:childTnLst>
                    </p:cTn>
                  </p:par>
                </p:childTnLst>
              </p:cTn>
              <p:nextCondLst>
                <p:cond evt="onClick" delay="0">
                  <p:tgtEl>
                    <p:spTgt spid="18"/>
                  </p:tgtEl>
                </p:cond>
              </p:nextCondLst>
            </p:seq>
            <p:seq concurrent="1" nextAc="seek">
              <p:cTn id="69" restart="whenNotActive" fill="hold" evtFilter="cancelBubble" nodeType="interactiveSeq">
                <p:stCondLst>
                  <p:cond evt="onClick" delay="0">
                    <p:tgtEl>
                      <p:spTgt spid="19"/>
                    </p:tgtEl>
                  </p:cond>
                </p:stCondLst>
                <p:endSync evt="end" delay="0">
                  <p:rtn val="all"/>
                </p:endSync>
                <p:childTnLst>
                  <p:par>
                    <p:cTn id="70" fill="hold">
                      <p:stCondLst>
                        <p:cond delay="0"/>
                      </p:stCondLst>
                      <p:childTnLst>
                        <p:par>
                          <p:cTn id="71" fill="hold">
                            <p:stCondLst>
                              <p:cond delay="0"/>
                            </p:stCondLst>
                            <p:childTnLst>
                              <p:par>
                                <p:cTn id="72" presetID="31" presetClass="exit" presetSubtype="0" fill="hold" grpId="0" nodeType="clickEffect">
                                  <p:stCondLst>
                                    <p:cond delay="0"/>
                                  </p:stCondLst>
                                  <p:childTnLst>
                                    <p:anim calcmode="lin" valueType="num">
                                      <p:cBhvr>
                                        <p:cTn id="73" dur="1000"/>
                                        <p:tgtEl>
                                          <p:spTgt spid="19"/>
                                        </p:tgtEl>
                                        <p:attrNameLst>
                                          <p:attrName>ppt_w</p:attrName>
                                        </p:attrNameLst>
                                      </p:cBhvr>
                                      <p:tavLst>
                                        <p:tav tm="0">
                                          <p:val>
                                            <p:strVal val="ppt_w"/>
                                          </p:val>
                                        </p:tav>
                                        <p:tav tm="100000">
                                          <p:val>
                                            <p:fltVal val="0"/>
                                          </p:val>
                                        </p:tav>
                                      </p:tavLst>
                                    </p:anim>
                                    <p:anim calcmode="lin" valueType="num">
                                      <p:cBhvr>
                                        <p:cTn id="74" dur="1000"/>
                                        <p:tgtEl>
                                          <p:spTgt spid="19"/>
                                        </p:tgtEl>
                                        <p:attrNameLst>
                                          <p:attrName>ppt_h</p:attrName>
                                        </p:attrNameLst>
                                      </p:cBhvr>
                                      <p:tavLst>
                                        <p:tav tm="0">
                                          <p:val>
                                            <p:strVal val="ppt_h"/>
                                          </p:val>
                                        </p:tav>
                                        <p:tav tm="100000">
                                          <p:val>
                                            <p:fltVal val="0"/>
                                          </p:val>
                                        </p:tav>
                                      </p:tavLst>
                                    </p:anim>
                                    <p:anim calcmode="lin" valueType="num">
                                      <p:cBhvr>
                                        <p:cTn id="75" dur="1000"/>
                                        <p:tgtEl>
                                          <p:spTgt spid="19"/>
                                        </p:tgtEl>
                                        <p:attrNameLst>
                                          <p:attrName>style.rotation</p:attrName>
                                        </p:attrNameLst>
                                      </p:cBhvr>
                                      <p:tavLst>
                                        <p:tav tm="0">
                                          <p:val>
                                            <p:fltVal val="0"/>
                                          </p:val>
                                        </p:tav>
                                        <p:tav tm="100000">
                                          <p:val>
                                            <p:fltVal val="90"/>
                                          </p:val>
                                        </p:tav>
                                      </p:tavLst>
                                    </p:anim>
                                    <p:animEffect transition="out" filter="fade">
                                      <p:cBhvr>
                                        <p:cTn id="76" dur="1000"/>
                                        <p:tgtEl>
                                          <p:spTgt spid="19"/>
                                        </p:tgtEl>
                                      </p:cBhvr>
                                    </p:animEffect>
                                    <p:set>
                                      <p:cBhvr>
                                        <p:cTn id="77" dur="1" fill="hold">
                                          <p:stCondLst>
                                            <p:cond delay="999"/>
                                          </p:stCondLst>
                                        </p:cTn>
                                        <p:tgtEl>
                                          <p:spTgt spid="19"/>
                                        </p:tgtEl>
                                        <p:attrNameLst>
                                          <p:attrName>style.visibility</p:attrName>
                                        </p:attrNameLst>
                                      </p:cBhvr>
                                      <p:to>
                                        <p:strVal val="hidden"/>
                                      </p:to>
                                    </p:set>
                                  </p:childTnLst>
                                </p:cTn>
                              </p:par>
                            </p:childTnLst>
                          </p:cTn>
                        </p:par>
                      </p:childTnLst>
                    </p:cTn>
                  </p:par>
                </p:childTnLst>
              </p:cTn>
              <p:nextCondLst>
                <p:cond evt="onClick" delay="0">
                  <p:tgtEl>
                    <p:spTgt spid="19"/>
                  </p:tgtEl>
                </p:cond>
              </p:nextCondLst>
            </p:seq>
            <p:seq concurrent="1" nextAc="seek">
              <p:cTn id="78" restart="whenNotActive" fill="hold" evtFilter="cancelBubble" nodeType="interactiveSeq">
                <p:stCondLst>
                  <p:cond evt="onClick" delay="0">
                    <p:tgtEl>
                      <p:spTgt spid="22"/>
                    </p:tgtEl>
                  </p:cond>
                </p:stCondLst>
                <p:endSync evt="end" delay="0">
                  <p:rtn val="all"/>
                </p:endSync>
                <p:childTnLst>
                  <p:par>
                    <p:cTn id="79" fill="hold">
                      <p:stCondLst>
                        <p:cond delay="0"/>
                      </p:stCondLst>
                      <p:childTnLst>
                        <p:par>
                          <p:cTn id="80" fill="hold">
                            <p:stCondLst>
                              <p:cond delay="0"/>
                            </p:stCondLst>
                            <p:childTnLst>
                              <p:par>
                                <p:cTn id="81" presetID="31" presetClass="exit" presetSubtype="0" fill="hold" grpId="0" nodeType="clickEffect">
                                  <p:stCondLst>
                                    <p:cond delay="0"/>
                                  </p:stCondLst>
                                  <p:childTnLst>
                                    <p:anim calcmode="lin" valueType="num">
                                      <p:cBhvr>
                                        <p:cTn id="82" dur="1000"/>
                                        <p:tgtEl>
                                          <p:spTgt spid="22"/>
                                        </p:tgtEl>
                                        <p:attrNameLst>
                                          <p:attrName>ppt_w</p:attrName>
                                        </p:attrNameLst>
                                      </p:cBhvr>
                                      <p:tavLst>
                                        <p:tav tm="0">
                                          <p:val>
                                            <p:strVal val="ppt_w"/>
                                          </p:val>
                                        </p:tav>
                                        <p:tav tm="100000">
                                          <p:val>
                                            <p:fltVal val="0"/>
                                          </p:val>
                                        </p:tav>
                                      </p:tavLst>
                                    </p:anim>
                                    <p:anim calcmode="lin" valueType="num">
                                      <p:cBhvr>
                                        <p:cTn id="83" dur="1000"/>
                                        <p:tgtEl>
                                          <p:spTgt spid="22"/>
                                        </p:tgtEl>
                                        <p:attrNameLst>
                                          <p:attrName>ppt_h</p:attrName>
                                        </p:attrNameLst>
                                      </p:cBhvr>
                                      <p:tavLst>
                                        <p:tav tm="0">
                                          <p:val>
                                            <p:strVal val="ppt_h"/>
                                          </p:val>
                                        </p:tav>
                                        <p:tav tm="100000">
                                          <p:val>
                                            <p:fltVal val="0"/>
                                          </p:val>
                                        </p:tav>
                                      </p:tavLst>
                                    </p:anim>
                                    <p:anim calcmode="lin" valueType="num">
                                      <p:cBhvr>
                                        <p:cTn id="84" dur="1000"/>
                                        <p:tgtEl>
                                          <p:spTgt spid="22"/>
                                        </p:tgtEl>
                                        <p:attrNameLst>
                                          <p:attrName>style.rotation</p:attrName>
                                        </p:attrNameLst>
                                      </p:cBhvr>
                                      <p:tavLst>
                                        <p:tav tm="0">
                                          <p:val>
                                            <p:fltVal val="0"/>
                                          </p:val>
                                        </p:tav>
                                        <p:tav tm="100000">
                                          <p:val>
                                            <p:fltVal val="90"/>
                                          </p:val>
                                        </p:tav>
                                      </p:tavLst>
                                    </p:anim>
                                    <p:animEffect transition="out" filter="fade">
                                      <p:cBhvr>
                                        <p:cTn id="85" dur="1000"/>
                                        <p:tgtEl>
                                          <p:spTgt spid="22"/>
                                        </p:tgtEl>
                                      </p:cBhvr>
                                    </p:animEffect>
                                    <p:set>
                                      <p:cBhvr>
                                        <p:cTn id="86" dur="1" fill="hold">
                                          <p:stCondLst>
                                            <p:cond delay="999"/>
                                          </p:stCondLst>
                                        </p:cTn>
                                        <p:tgtEl>
                                          <p:spTgt spid="22"/>
                                        </p:tgtEl>
                                        <p:attrNameLst>
                                          <p:attrName>style.visibility</p:attrName>
                                        </p:attrNameLst>
                                      </p:cBhvr>
                                      <p:to>
                                        <p:strVal val="hidden"/>
                                      </p:to>
                                    </p:set>
                                  </p:childTnLst>
                                </p:cTn>
                              </p:par>
                            </p:childTnLst>
                          </p:cTn>
                        </p:par>
                      </p:childTnLst>
                    </p:cTn>
                  </p:par>
                </p:childTnLst>
              </p:cTn>
              <p:nextCondLst>
                <p:cond evt="onClick" delay="0">
                  <p:tgtEl>
                    <p:spTgt spid="22"/>
                  </p:tgtEl>
                </p:cond>
              </p:nextCondLst>
            </p:seq>
            <p:seq concurrent="1" nextAc="seek">
              <p:cTn id="87" restart="whenNotActive" fill="hold" evtFilter="cancelBubble" nodeType="interactiveSeq">
                <p:stCondLst>
                  <p:cond evt="onClick" delay="0">
                    <p:tgtEl>
                      <p:spTgt spid="17"/>
                    </p:tgtEl>
                  </p:cond>
                </p:stCondLst>
                <p:endSync evt="end" delay="0">
                  <p:rtn val="all"/>
                </p:endSync>
                <p:childTnLst>
                  <p:par>
                    <p:cTn id="88" fill="hold">
                      <p:stCondLst>
                        <p:cond delay="0"/>
                      </p:stCondLst>
                      <p:childTnLst>
                        <p:par>
                          <p:cTn id="89" fill="hold">
                            <p:stCondLst>
                              <p:cond delay="0"/>
                            </p:stCondLst>
                            <p:childTnLst>
                              <p:par>
                                <p:cTn id="90" presetID="31" presetClass="exit" presetSubtype="0" fill="hold" grpId="0" nodeType="clickEffect">
                                  <p:stCondLst>
                                    <p:cond delay="0"/>
                                  </p:stCondLst>
                                  <p:childTnLst>
                                    <p:anim calcmode="lin" valueType="num">
                                      <p:cBhvr>
                                        <p:cTn id="91" dur="1000"/>
                                        <p:tgtEl>
                                          <p:spTgt spid="17"/>
                                        </p:tgtEl>
                                        <p:attrNameLst>
                                          <p:attrName>ppt_w</p:attrName>
                                        </p:attrNameLst>
                                      </p:cBhvr>
                                      <p:tavLst>
                                        <p:tav tm="0">
                                          <p:val>
                                            <p:strVal val="ppt_w"/>
                                          </p:val>
                                        </p:tav>
                                        <p:tav tm="100000">
                                          <p:val>
                                            <p:fltVal val="0"/>
                                          </p:val>
                                        </p:tav>
                                      </p:tavLst>
                                    </p:anim>
                                    <p:anim calcmode="lin" valueType="num">
                                      <p:cBhvr>
                                        <p:cTn id="92" dur="1000"/>
                                        <p:tgtEl>
                                          <p:spTgt spid="17"/>
                                        </p:tgtEl>
                                        <p:attrNameLst>
                                          <p:attrName>ppt_h</p:attrName>
                                        </p:attrNameLst>
                                      </p:cBhvr>
                                      <p:tavLst>
                                        <p:tav tm="0">
                                          <p:val>
                                            <p:strVal val="ppt_h"/>
                                          </p:val>
                                        </p:tav>
                                        <p:tav tm="100000">
                                          <p:val>
                                            <p:fltVal val="0"/>
                                          </p:val>
                                        </p:tav>
                                      </p:tavLst>
                                    </p:anim>
                                    <p:anim calcmode="lin" valueType="num">
                                      <p:cBhvr>
                                        <p:cTn id="93" dur="1000"/>
                                        <p:tgtEl>
                                          <p:spTgt spid="17"/>
                                        </p:tgtEl>
                                        <p:attrNameLst>
                                          <p:attrName>style.rotation</p:attrName>
                                        </p:attrNameLst>
                                      </p:cBhvr>
                                      <p:tavLst>
                                        <p:tav tm="0">
                                          <p:val>
                                            <p:fltVal val="0"/>
                                          </p:val>
                                        </p:tav>
                                        <p:tav tm="100000">
                                          <p:val>
                                            <p:fltVal val="90"/>
                                          </p:val>
                                        </p:tav>
                                      </p:tavLst>
                                    </p:anim>
                                    <p:animEffect transition="out" filter="fade">
                                      <p:cBhvr>
                                        <p:cTn id="94" dur="1000"/>
                                        <p:tgtEl>
                                          <p:spTgt spid="17"/>
                                        </p:tgtEl>
                                      </p:cBhvr>
                                    </p:animEffect>
                                    <p:set>
                                      <p:cBhvr>
                                        <p:cTn id="95" dur="1" fill="hold">
                                          <p:stCondLst>
                                            <p:cond delay="999"/>
                                          </p:stCondLst>
                                        </p:cTn>
                                        <p:tgtEl>
                                          <p:spTgt spid="17"/>
                                        </p:tgtEl>
                                        <p:attrNameLst>
                                          <p:attrName>style.visibility</p:attrName>
                                        </p:attrNameLst>
                                      </p:cBhvr>
                                      <p:to>
                                        <p:strVal val="hidden"/>
                                      </p:to>
                                    </p:set>
                                  </p:childTnLst>
                                </p:cTn>
                              </p:par>
                            </p:childTnLst>
                          </p:cTn>
                        </p:par>
                      </p:childTnLst>
                    </p:cTn>
                  </p:par>
                </p:childTnLst>
              </p:cTn>
              <p:nextCondLst>
                <p:cond evt="onClick" delay="0">
                  <p:tgtEl>
                    <p:spTgt spid="17"/>
                  </p:tgtEl>
                </p:cond>
              </p:nextCondLst>
            </p:seq>
          </p:childTnLst>
        </p:cTn>
      </p:par>
    </p:tnLst>
    <p:bldLst>
      <p:bldP spid="9" grpId="0"/>
      <p:bldP spid="10" grpId="0"/>
      <p:bldP spid="11" grpId="0"/>
      <p:bldP spid="12" grpId="0"/>
      <p:bldP spid="13" grpId="0"/>
      <p:bldP spid="14" grpId="0"/>
      <p:bldP spid="15" grpId="0"/>
      <p:bldP spid="16" grpId="0"/>
      <p:bldP spid="17" grpId="0"/>
      <p:bldP spid="18" grpId="0"/>
      <p:bldP spid="19" grpId="0"/>
      <p:bldP spid="20" grpId="0"/>
      <p:bldP spid="21" grpId="0"/>
      <p:bldP spid="2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ovéPole 3"/>
          <p:cNvSpPr txBox="1"/>
          <p:nvPr/>
        </p:nvSpPr>
        <p:spPr>
          <a:xfrm>
            <a:off x="539552" y="548680"/>
            <a:ext cx="4358886" cy="400110"/>
          </a:xfrm>
          <a:prstGeom prst="rect">
            <a:avLst/>
          </a:prstGeom>
          <a:noFill/>
        </p:spPr>
        <p:txBody>
          <a:bodyPr wrap="none" rtlCol="0">
            <a:spAutoFit/>
          </a:bodyPr>
          <a:lstStyle/>
          <a:p>
            <a:r>
              <a:rPr lang="cs-CZ" sz="2000" b="1" dirty="0" smtClean="0"/>
              <a:t>Porovnej čísla (menší, větší, rovná se) .</a:t>
            </a:r>
            <a:endParaRPr lang="cs-CZ" sz="2000" b="1" dirty="0"/>
          </a:p>
        </p:txBody>
      </p:sp>
    </p:spTree>
    <p:extLst>
      <p:ext uri="{BB962C8B-B14F-4D97-AF65-F5344CB8AC3E}">
        <p14:creationId xmlns:p14="http://schemas.microsoft.com/office/powerpoint/2010/main" val="302753653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lačítko akce: Vlastní 1">
            <a:hlinkClick r:id="" action="ppaction://noaction" highlightClick="1"/>
          </p:cNvPr>
          <p:cNvSpPr/>
          <p:nvPr/>
        </p:nvSpPr>
        <p:spPr>
          <a:xfrm>
            <a:off x="0" y="0"/>
            <a:ext cx="9144000" cy="6858000"/>
          </a:xfrm>
          <a:prstGeom prst="actionButtonBlank">
            <a:avLst/>
          </a:prstGeom>
          <a:solidFill>
            <a:srgbClr val="FEE2F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 name="Ovál 4"/>
          <p:cNvSpPr/>
          <p:nvPr/>
        </p:nvSpPr>
        <p:spPr>
          <a:xfrm>
            <a:off x="1810542" y="4860498"/>
            <a:ext cx="896387" cy="864096"/>
          </a:xfrm>
          <a:prstGeom prst="ellipse">
            <a:avLst/>
          </a:prstGeom>
          <a:solidFill>
            <a:schemeClr val="bg1"/>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rgbClr val="0070C0"/>
              </a:solidFill>
            </a:endParaRPr>
          </a:p>
        </p:txBody>
      </p:sp>
      <p:sp>
        <p:nvSpPr>
          <p:cNvPr id="6" name="Ovál 5"/>
          <p:cNvSpPr/>
          <p:nvPr/>
        </p:nvSpPr>
        <p:spPr>
          <a:xfrm>
            <a:off x="1800910" y="5843062"/>
            <a:ext cx="896387" cy="864096"/>
          </a:xfrm>
          <a:prstGeom prst="ellipse">
            <a:avLst/>
          </a:prstGeom>
          <a:solidFill>
            <a:schemeClr val="bg1"/>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rgbClr val="0070C0"/>
              </a:solidFill>
            </a:endParaRPr>
          </a:p>
        </p:txBody>
      </p:sp>
      <p:sp>
        <p:nvSpPr>
          <p:cNvPr id="7" name="Ovál 6"/>
          <p:cNvSpPr/>
          <p:nvPr/>
        </p:nvSpPr>
        <p:spPr>
          <a:xfrm>
            <a:off x="1800911" y="3992540"/>
            <a:ext cx="896387" cy="864096"/>
          </a:xfrm>
          <a:prstGeom prst="ellipse">
            <a:avLst/>
          </a:prstGeom>
          <a:solidFill>
            <a:schemeClr val="bg1"/>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rgbClr val="0070C0"/>
              </a:solidFill>
            </a:endParaRPr>
          </a:p>
        </p:txBody>
      </p:sp>
      <p:sp>
        <p:nvSpPr>
          <p:cNvPr id="8" name="Ovál 7"/>
          <p:cNvSpPr/>
          <p:nvPr/>
        </p:nvSpPr>
        <p:spPr>
          <a:xfrm>
            <a:off x="1667646" y="260648"/>
            <a:ext cx="896387" cy="864096"/>
          </a:xfrm>
          <a:prstGeom prst="ellipse">
            <a:avLst/>
          </a:prstGeom>
          <a:solidFill>
            <a:schemeClr val="bg1"/>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9" name="Ovál 8"/>
          <p:cNvSpPr/>
          <p:nvPr/>
        </p:nvSpPr>
        <p:spPr>
          <a:xfrm>
            <a:off x="1692172" y="1223869"/>
            <a:ext cx="896387" cy="864096"/>
          </a:xfrm>
          <a:prstGeom prst="ellipse">
            <a:avLst/>
          </a:prstGeom>
          <a:solidFill>
            <a:schemeClr val="bg1"/>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rgbClr val="0070C0"/>
              </a:solidFill>
            </a:endParaRPr>
          </a:p>
        </p:txBody>
      </p:sp>
      <p:sp>
        <p:nvSpPr>
          <p:cNvPr id="10" name="Ovál 9"/>
          <p:cNvSpPr/>
          <p:nvPr/>
        </p:nvSpPr>
        <p:spPr>
          <a:xfrm>
            <a:off x="1714572" y="2151852"/>
            <a:ext cx="896387" cy="864096"/>
          </a:xfrm>
          <a:prstGeom prst="ellipse">
            <a:avLst/>
          </a:prstGeom>
          <a:solidFill>
            <a:schemeClr val="bg1"/>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rgbClr val="0070C0"/>
              </a:solidFill>
            </a:endParaRPr>
          </a:p>
        </p:txBody>
      </p:sp>
      <p:sp>
        <p:nvSpPr>
          <p:cNvPr id="11" name="Ovál 10"/>
          <p:cNvSpPr/>
          <p:nvPr/>
        </p:nvSpPr>
        <p:spPr>
          <a:xfrm>
            <a:off x="1714572" y="3068960"/>
            <a:ext cx="896387" cy="864096"/>
          </a:xfrm>
          <a:prstGeom prst="ellipse">
            <a:avLst/>
          </a:prstGeom>
          <a:solidFill>
            <a:schemeClr val="bg1"/>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rgbClr val="0070C0"/>
              </a:solidFill>
            </a:endParaRPr>
          </a:p>
        </p:txBody>
      </p:sp>
      <p:sp>
        <p:nvSpPr>
          <p:cNvPr id="12" name="TextovéPole 11"/>
          <p:cNvSpPr txBox="1"/>
          <p:nvPr/>
        </p:nvSpPr>
        <p:spPr>
          <a:xfrm>
            <a:off x="2742438" y="2123002"/>
            <a:ext cx="886781" cy="923330"/>
          </a:xfrm>
          <a:prstGeom prst="rect">
            <a:avLst/>
          </a:prstGeom>
          <a:noFill/>
        </p:spPr>
        <p:txBody>
          <a:bodyPr wrap="none" rtlCol="0">
            <a:spAutoFit/>
          </a:bodyPr>
          <a:lstStyle/>
          <a:p>
            <a:r>
              <a:rPr lang="cs-CZ" sz="5400" b="1" dirty="0" smtClean="0">
                <a:solidFill>
                  <a:srgbClr val="0070C0"/>
                </a:solidFill>
              </a:rPr>
              <a:t>52</a:t>
            </a:r>
            <a:endParaRPr lang="cs-CZ" sz="5400" b="1" dirty="0">
              <a:solidFill>
                <a:srgbClr val="0070C0"/>
              </a:solidFill>
            </a:endParaRPr>
          </a:p>
        </p:txBody>
      </p:sp>
      <p:sp>
        <p:nvSpPr>
          <p:cNvPr id="13" name="TextovéPole 12"/>
          <p:cNvSpPr txBox="1"/>
          <p:nvPr/>
        </p:nvSpPr>
        <p:spPr>
          <a:xfrm>
            <a:off x="2892722" y="3965038"/>
            <a:ext cx="886781" cy="923330"/>
          </a:xfrm>
          <a:prstGeom prst="rect">
            <a:avLst/>
          </a:prstGeom>
          <a:noFill/>
        </p:spPr>
        <p:txBody>
          <a:bodyPr wrap="none" rtlCol="0">
            <a:spAutoFit/>
          </a:bodyPr>
          <a:lstStyle/>
          <a:p>
            <a:r>
              <a:rPr lang="cs-CZ" sz="5400" b="1" dirty="0" smtClean="0">
                <a:solidFill>
                  <a:srgbClr val="0070C0"/>
                </a:solidFill>
              </a:rPr>
              <a:t>75</a:t>
            </a:r>
            <a:endParaRPr lang="cs-CZ" sz="5400" b="1" dirty="0">
              <a:solidFill>
                <a:srgbClr val="0070C0"/>
              </a:solidFill>
            </a:endParaRPr>
          </a:p>
        </p:txBody>
      </p:sp>
      <p:sp>
        <p:nvSpPr>
          <p:cNvPr id="14" name="TextovéPole 13"/>
          <p:cNvSpPr txBox="1"/>
          <p:nvPr/>
        </p:nvSpPr>
        <p:spPr>
          <a:xfrm>
            <a:off x="2668331" y="1147085"/>
            <a:ext cx="886781" cy="923330"/>
          </a:xfrm>
          <a:prstGeom prst="rect">
            <a:avLst/>
          </a:prstGeom>
          <a:noFill/>
        </p:spPr>
        <p:txBody>
          <a:bodyPr wrap="none" rtlCol="0">
            <a:spAutoFit/>
          </a:bodyPr>
          <a:lstStyle/>
          <a:p>
            <a:r>
              <a:rPr lang="cs-CZ" sz="5400" b="1" dirty="0" smtClean="0">
                <a:solidFill>
                  <a:srgbClr val="0070C0"/>
                </a:solidFill>
              </a:rPr>
              <a:t>84</a:t>
            </a:r>
            <a:endParaRPr lang="cs-CZ" sz="5400" b="1" dirty="0">
              <a:solidFill>
                <a:srgbClr val="0070C0"/>
              </a:solidFill>
            </a:endParaRPr>
          </a:p>
        </p:txBody>
      </p:sp>
      <p:sp>
        <p:nvSpPr>
          <p:cNvPr id="18" name="TextovéPole 17"/>
          <p:cNvSpPr txBox="1"/>
          <p:nvPr/>
        </p:nvSpPr>
        <p:spPr>
          <a:xfrm>
            <a:off x="5844453" y="117085"/>
            <a:ext cx="886781" cy="923330"/>
          </a:xfrm>
          <a:prstGeom prst="rect">
            <a:avLst/>
          </a:prstGeom>
          <a:noFill/>
        </p:spPr>
        <p:txBody>
          <a:bodyPr wrap="none" rtlCol="0">
            <a:spAutoFit/>
          </a:bodyPr>
          <a:lstStyle/>
          <a:p>
            <a:r>
              <a:rPr lang="cs-CZ" sz="5400" b="1" dirty="0" smtClean="0">
                <a:solidFill>
                  <a:srgbClr val="FF0000"/>
                </a:solidFill>
              </a:rPr>
              <a:t>72</a:t>
            </a:r>
            <a:endParaRPr lang="cs-CZ" sz="5400" b="1" dirty="0">
              <a:solidFill>
                <a:srgbClr val="FF0000"/>
              </a:solidFill>
            </a:endParaRPr>
          </a:p>
        </p:txBody>
      </p:sp>
      <p:sp>
        <p:nvSpPr>
          <p:cNvPr id="19" name="TextovéPole 18"/>
          <p:cNvSpPr txBox="1"/>
          <p:nvPr/>
        </p:nvSpPr>
        <p:spPr>
          <a:xfrm>
            <a:off x="688508" y="2927163"/>
            <a:ext cx="886781" cy="923330"/>
          </a:xfrm>
          <a:prstGeom prst="rect">
            <a:avLst/>
          </a:prstGeom>
          <a:noFill/>
        </p:spPr>
        <p:txBody>
          <a:bodyPr wrap="none" rtlCol="0">
            <a:spAutoFit/>
          </a:bodyPr>
          <a:lstStyle/>
          <a:p>
            <a:r>
              <a:rPr lang="cs-CZ" sz="5400" b="1" dirty="0" smtClean="0">
                <a:solidFill>
                  <a:srgbClr val="0070C0"/>
                </a:solidFill>
              </a:rPr>
              <a:t>91</a:t>
            </a:r>
            <a:endParaRPr lang="cs-CZ" sz="5400" b="1" dirty="0">
              <a:solidFill>
                <a:srgbClr val="0070C0"/>
              </a:solidFill>
            </a:endParaRPr>
          </a:p>
        </p:txBody>
      </p:sp>
      <p:sp>
        <p:nvSpPr>
          <p:cNvPr id="21" name="TextovéPole 20"/>
          <p:cNvSpPr txBox="1"/>
          <p:nvPr/>
        </p:nvSpPr>
        <p:spPr>
          <a:xfrm>
            <a:off x="822866" y="5783828"/>
            <a:ext cx="886781" cy="923330"/>
          </a:xfrm>
          <a:prstGeom prst="rect">
            <a:avLst/>
          </a:prstGeom>
          <a:noFill/>
        </p:spPr>
        <p:txBody>
          <a:bodyPr wrap="none" rtlCol="0">
            <a:spAutoFit/>
          </a:bodyPr>
          <a:lstStyle/>
          <a:p>
            <a:r>
              <a:rPr lang="cs-CZ" sz="5400" b="1" dirty="0" smtClean="0">
                <a:solidFill>
                  <a:srgbClr val="0070C0"/>
                </a:solidFill>
              </a:rPr>
              <a:t>51</a:t>
            </a:r>
            <a:endParaRPr lang="cs-CZ" sz="5400" b="1" dirty="0">
              <a:solidFill>
                <a:srgbClr val="0070C0"/>
              </a:solidFill>
            </a:endParaRPr>
          </a:p>
        </p:txBody>
      </p:sp>
      <p:sp>
        <p:nvSpPr>
          <p:cNvPr id="22" name="TextovéPole 21"/>
          <p:cNvSpPr txBox="1"/>
          <p:nvPr/>
        </p:nvSpPr>
        <p:spPr>
          <a:xfrm>
            <a:off x="5929647" y="4830881"/>
            <a:ext cx="886781" cy="923330"/>
          </a:xfrm>
          <a:prstGeom prst="rect">
            <a:avLst/>
          </a:prstGeom>
          <a:noFill/>
        </p:spPr>
        <p:txBody>
          <a:bodyPr wrap="none" rtlCol="0">
            <a:spAutoFit/>
          </a:bodyPr>
          <a:lstStyle/>
          <a:p>
            <a:r>
              <a:rPr lang="cs-CZ" sz="5400" b="1" dirty="0" smtClean="0">
                <a:solidFill>
                  <a:srgbClr val="FF0000"/>
                </a:solidFill>
              </a:rPr>
              <a:t>50</a:t>
            </a:r>
            <a:endParaRPr lang="cs-CZ" sz="5400" b="1" dirty="0">
              <a:solidFill>
                <a:srgbClr val="FF0000"/>
              </a:solidFill>
            </a:endParaRPr>
          </a:p>
        </p:txBody>
      </p:sp>
      <p:sp>
        <p:nvSpPr>
          <p:cNvPr id="23" name="TextovéPole 22"/>
          <p:cNvSpPr txBox="1"/>
          <p:nvPr/>
        </p:nvSpPr>
        <p:spPr>
          <a:xfrm>
            <a:off x="2698915" y="260648"/>
            <a:ext cx="886781" cy="923330"/>
          </a:xfrm>
          <a:prstGeom prst="rect">
            <a:avLst/>
          </a:prstGeom>
          <a:noFill/>
        </p:spPr>
        <p:txBody>
          <a:bodyPr wrap="none" rtlCol="0">
            <a:spAutoFit/>
          </a:bodyPr>
          <a:lstStyle/>
          <a:p>
            <a:r>
              <a:rPr lang="cs-CZ" sz="5400" b="1" dirty="0" smtClean="0">
                <a:solidFill>
                  <a:srgbClr val="0070C0"/>
                </a:solidFill>
              </a:rPr>
              <a:t>32</a:t>
            </a:r>
            <a:endParaRPr lang="cs-CZ" sz="5400" b="1" dirty="0">
              <a:solidFill>
                <a:srgbClr val="0070C0"/>
              </a:solidFill>
            </a:endParaRPr>
          </a:p>
        </p:txBody>
      </p:sp>
      <p:sp>
        <p:nvSpPr>
          <p:cNvPr id="24" name="TextovéPole 23"/>
          <p:cNvSpPr txBox="1"/>
          <p:nvPr/>
        </p:nvSpPr>
        <p:spPr>
          <a:xfrm>
            <a:off x="693177" y="2145630"/>
            <a:ext cx="998996" cy="923330"/>
          </a:xfrm>
          <a:prstGeom prst="rect">
            <a:avLst/>
          </a:prstGeom>
          <a:noFill/>
        </p:spPr>
        <p:txBody>
          <a:bodyPr wrap="square" rtlCol="0">
            <a:spAutoFit/>
          </a:bodyPr>
          <a:lstStyle/>
          <a:p>
            <a:r>
              <a:rPr lang="cs-CZ" sz="5400" b="1" dirty="0" smtClean="0">
                <a:solidFill>
                  <a:srgbClr val="0070C0"/>
                </a:solidFill>
              </a:rPr>
              <a:t>44</a:t>
            </a:r>
            <a:endParaRPr lang="cs-CZ" sz="5400" b="1" dirty="0">
              <a:solidFill>
                <a:srgbClr val="0070C0"/>
              </a:solidFill>
            </a:endParaRPr>
          </a:p>
        </p:txBody>
      </p:sp>
      <p:sp>
        <p:nvSpPr>
          <p:cNvPr id="25" name="TextovéPole 24"/>
          <p:cNvSpPr txBox="1"/>
          <p:nvPr/>
        </p:nvSpPr>
        <p:spPr>
          <a:xfrm>
            <a:off x="2792985" y="3068960"/>
            <a:ext cx="886781" cy="923330"/>
          </a:xfrm>
          <a:prstGeom prst="rect">
            <a:avLst/>
          </a:prstGeom>
          <a:noFill/>
        </p:spPr>
        <p:txBody>
          <a:bodyPr wrap="none" rtlCol="0">
            <a:spAutoFit/>
          </a:bodyPr>
          <a:lstStyle/>
          <a:p>
            <a:r>
              <a:rPr lang="cs-CZ" sz="5400" b="1" dirty="0" smtClean="0">
                <a:solidFill>
                  <a:srgbClr val="0070C0"/>
                </a:solidFill>
              </a:rPr>
              <a:t>93</a:t>
            </a:r>
            <a:endParaRPr lang="cs-CZ" sz="5400" b="1" dirty="0">
              <a:solidFill>
                <a:srgbClr val="0070C0"/>
              </a:solidFill>
            </a:endParaRPr>
          </a:p>
        </p:txBody>
      </p:sp>
      <p:sp>
        <p:nvSpPr>
          <p:cNvPr id="26" name="TextovéPole 25"/>
          <p:cNvSpPr txBox="1"/>
          <p:nvPr/>
        </p:nvSpPr>
        <p:spPr>
          <a:xfrm>
            <a:off x="758176" y="3848274"/>
            <a:ext cx="886781" cy="923330"/>
          </a:xfrm>
          <a:prstGeom prst="rect">
            <a:avLst/>
          </a:prstGeom>
          <a:noFill/>
        </p:spPr>
        <p:txBody>
          <a:bodyPr wrap="none" rtlCol="0">
            <a:spAutoFit/>
          </a:bodyPr>
          <a:lstStyle/>
          <a:p>
            <a:r>
              <a:rPr lang="cs-CZ" sz="5400" b="1" dirty="0" smtClean="0">
                <a:solidFill>
                  <a:srgbClr val="0070C0"/>
                </a:solidFill>
              </a:rPr>
              <a:t>75</a:t>
            </a:r>
            <a:endParaRPr lang="cs-CZ" sz="5400" b="1" dirty="0">
              <a:solidFill>
                <a:srgbClr val="0070C0"/>
              </a:solidFill>
            </a:endParaRPr>
          </a:p>
        </p:txBody>
      </p:sp>
      <p:sp>
        <p:nvSpPr>
          <p:cNvPr id="28" name="TextovéPole 27"/>
          <p:cNvSpPr txBox="1"/>
          <p:nvPr/>
        </p:nvSpPr>
        <p:spPr>
          <a:xfrm>
            <a:off x="693176" y="246119"/>
            <a:ext cx="886781" cy="923330"/>
          </a:xfrm>
          <a:prstGeom prst="rect">
            <a:avLst/>
          </a:prstGeom>
          <a:noFill/>
        </p:spPr>
        <p:txBody>
          <a:bodyPr wrap="none" rtlCol="0">
            <a:spAutoFit/>
          </a:bodyPr>
          <a:lstStyle/>
          <a:p>
            <a:r>
              <a:rPr lang="cs-CZ" sz="5400" b="1" dirty="0" smtClean="0">
                <a:solidFill>
                  <a:srgbClr val="0070C0"/>
                </a:solidFill>
              </a:rPr>
              <a:t>23</a:t>
            </a:r>
            <a:endParaRPr lang="cs-CZ" sz="5400" b="1" dirty="0">
              <a:solidFill>
                <a:srgbClr val="0070C0"/>
              </a:solidFill>
            </a:endParaRPr>
          </a:p>
        </p:txBody>
      </p:sp>
      <p:sp>
        <p:nvSpPr>
          <p:cNvPr id="29" name="TextovéPole 28"/>
          <p:cNvSpPr txBox="1"/>
          <p:nvPr/>
        </p:nvSpPr>
        <p:spPr>
          <a:xfrm>
            <a:off x="805391" y="4856636"/>
            <a:ext cx="886781" cy="923330"/>
          </a:xfrm>
          <a:prstGeom prst="rect">
            <a:avLst/>
          </a:prstGeom>
          <a:noFill/>
        </p:spPr>
        <p:txBody>
          <a:bodyPr wrap="none" rtlCol="0">
            <a:spAutoFit/>
          </a:bodyPr>
          <a:lstStyle/>
          <a:p>
            <a:r>
              <a:rPr lang="cs-CZ" sz="5400" b="1" dirty="0" smtClean="0">
                <a:solidFill>
                  <a:srgbClr val="0070C0"/>
                </a:solidFill>
              </a:rPr>
              <a:t>84</a:t>
            </a:r>
            <a:endParaRPr lang="cs-CZ" sz="5400" b="1" dirty="0">
              <a:solidFill>
                <a:srgbClr val="0070C0"/>
              </a:solidFill>
            </a:endParaRPr>
          </a:p>
        </p:txBody>
      </p:sp>
      <p:sp>
        <p:nvSpPr>
          <p:cNvPr id="30" name="TextovéPole 29"/>
          <p:cNvSpPr txBox="1"/>
          <p:nvPr/>
        </p:nvSpPr>
        <p:spPr>
          <a:xfrm>
            <a:off x="646319" y="1295908"/>
            <a:ext cx="886781" cy="923330"/>
          </a:xfrm>
          <a:prstGeom prst="rect">
            <a:avLst/>
          </a:prstGeom>
          <a:noFill/>
        </p:spPr>
        <p:txBody>
          <a:bodyPr wrap="none" rtlCol="0">
            <a:spAutoFit/>
          </a:bodyPr>
          <a:lstStyle/>
          <a:p>
            <a:r>
              <a:rPr lang="cs-CZ" sz="5400" b="1" dirty="0" smtClean="0">
                <a:solidFill>
                  <a:srgbClr val="0070C0"/>
                </a:solidFill>
              </a:rPr>
              <a:t>75</a:t>
            </a:r>
            <a:endParaRPr lang="cs-CZ" sz="5400" b="1" dirty="0">
              <a:solidFill>
                <a:srgbClr val="0070C0"/>
              </a:solidFill>
            </a:endParaRPr>
          </a:p>
        </p:txBody>
      </p:sp>
      <p:sp>
        <p:nvSpPr>
          <p:cNvPr id="31" name="Ovál 30"/>
          <p:cNvSpPr/>
          <p:nvPr/>
        </p:nvSpPr>
        <p:spPr>
          <a:xfrm>
            <a:off x="7015444" y="5783828"/>
            <a:ext cx="896387" cy="864096"/>
          </a:xfrm>
          <a:prstGeom prst="ellipse">
            <a:avLst/>
          </a:prstGeom>
          <a:solidFill>
            <a:schemeClr val="bg1"/>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2" name="Ovál 31"/>
          <p:cNvSpPr/>
          <p:nvPr/>
        </p:nvSpPr>
        <p:spPr>
          <a:xfrm>
            <a:off x="6849859" y="95196"/>
            <a:ext cx="896387" cy="864096"/>
          </a:xfrm>
          <a:prstGeom prst="ellipse">
            <a:avLst/>
          </a:prstGeom>
          <a:solidFill>
            <a:schemeClr val="bg1"/>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3" name="Ovál 32"/>
          <p:cNvSpPr/>
          <p:nvPr/>
        </p:nvSpPr>
        <p:spPr>
          <a:xfrm>
            <a:off x="7007430" y="4831208"/>
            <a:ext cx="896387" cy="864096"/>
          </a:xfrm>
          <a:prstGeom prst="ellipse">
            <a:avLst/>
          </a:prstGeom>
          <a:solidFill>
            <a:schemeClr val="bg1"/>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4" name="Ovál 33"/>
          <p:cNvSpPr/>
          <p:nvPr/>
        </p:nvSpPr>
        <p:spPr>
          <a:xfrm>
            <a:off x="6872548" y="1031300"/>
            <a:ext cx="896387" cy="864096"/>
          </a:xfrm>
          <a:prstGeom prst="ellipse">
            <a:avLst/>
          </a:prstGeom>
          <a:solidFill>
            <a:schemeClr val="bg1"/>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5" name="Ovál 34"/>
          <p:cNvSpPr/>
          <p:nvPr/>
        </p:nvSpPr>
        <p:spPr>
          <a:xfrm>
            <a:off x="7010021" y="2039412"/>
            <a:ext cx="896387" cy="864096"/>
          </a:xfrm>
          <a:prstGeom prst="ellipse">
            <a:avLst/>
          </a:prstGeom>
          <a:solidFill>
            <a:schemeClr val="bg1"/>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6" name="Ovál 35"/>
          <p:cNvSpPr/>
          <p:nvPr/>
        </p:nvSpPr>
        <p:spPr>
          <a:xfrm>
            <a:off x="7010020" y="2975516"/>
            <a:ext cx="896387" cy="864096"/>
          </a:xfrm>
          <a:prstGeom prst="ellipse">
            <a:avLst/>
          </a:prstGeom>
          <a:solidFill>
            <a:schemeClr val="bg1"/>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7" name="Ovál 36"/>
          <p:cNvSpPr/>
          <p:nvPr/>
        </p:nvSpPr>
        <p:spPr>
          <a:xfrm>
            <a:off x="7010021" y="3911620"/>
            <a:ext cx="896387" cy="864096"/>
          </a:xfrm>
          <a:prstGeom prst="ellipse">
            <a:avLst/>
          </a:prstGeom>
          <a:solidFill>
            <a:schemeClr val="bg1"/>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8" name="TextovéPole 37"/>
          <p:cNvSpPr txBox="1"/>
          <p:nvPr/>
        </p:nvSpPr>
        <p:spPr>
          <a:xfrm>
            <a:off x="8055846" y="2960963"/>
            <a:ext cx="886781" cy="923330"/>
          </a:xfrm>
          <a:prstGeom prst="rect">
            <a:avLst/>
          </a:prstGeom>
          <a:noFill/>
        </p:spPr>
        <p:txBody>
          <a:bodyPr wrap="none" rtlCol="0">
            <a:spAutoFit/>
          </a:bodyPr>
          <a:lstStyle/>
          <a:p>
            <a:r>
              <a:rPr lang="cs-CZ" sz="5400" b="1" dirty="0" smtClean="0">
                <a:solidFill>
                  <a:srgbClr val="FF0000"/>
                </a:solidFill>
              </a:rPr>
              <a:t>84</a:t>
            </a:r>
            <a:endParaRPr lang="cs-CZ" sz="5400" b="1" dirty="0">
              <a:solidFill>
                <a:srgbClr val="FF0000"/>
              </a:solidFill>
            </a:endParaRPr>
          </a:p>
        </p:txBody>
      </p:sp>
      <p:sp>
        <p:nvSpPr>
          <p:cNvPr id="39" name="TextovéPole 38"/>
          <p:cNvSpPr txBox="1"/>
          <p:nvPr/>
        </p:nvSpPr>
        <p:spPr>
          <a:xfrm>
            <a:off x="8058292" y="3839612"/>
            <a:ext cx="886781" cy="923330"/>
          </a:xfrm>
          <a:prstGeom prst="rect">
            <a:avLst/>
          </a:prstGeom>
          <a:noFill/>
        </p:spPr>
        <p:txBody>
          <a:bodyPr wrap="none" rtlCol="0">
            <a:spAutoFit/>
          </a:bodyPr>
          <a:lstStyle/>
          <a:p>
            <a:r>
              <a:rPr lang="cs-CZ" sz="5400" b="1" dirty="0" smtClean="0">
                <a:solidFill>
                  <a:srgbClr val="FF0000"/>
                </a:solidFill>
              </a:rPr>
              <a:t>34</a:t>
            </a:r>
            <a:endParaRPr lang="cs-CZ" sz="5400" b="1" dirty="0">
              <a:solidFill>
                <a:srgbClr val="FF0000"/>
              </a:solidFill>
            </a:endParaRPr>
          </a:p>
        </p:txBody>
      </p:sp>
      <p:sp>
        <p:nvSpPr>
          <p:cNvPr id="40" name="TextovéPole 39"/>
          <p:cNvSpPr txBox="1"/>
          <p:nvPr/>
        </p:nvSpPr>
        <p:spPr>
          <a:xfrm>
            <a:off x="5962929" y="3863610"/>
            <a:ext cx="886781" cy="923330"/>
          </a:xfrm>
          <a:prstGeom prst="rect">
            <a:avLst/>
          </a:prstGeom>
          <a:noFill/>
        </p:spPr>
        <p:txBody>
          <a:bodyPr wrap="none" rtlCol="0">
            <a:spAutoFit/>
          </a:bodyPr>
          <a:lstStyle/>
          <a:p>
            <a:r>
              <a:rPr lang="cs-CZ" sz="5400" b="1" dirty="0" smtClean="0">
                <a:solidFill>
                  <a:srgbClr val="FF0000"/>
                </a:solidFill>
              </a:rPr>
              <a:t>35</a:t>
            </a:r>
            <a:endParaRPr lang="cs-CZ" sz="5400" b="1" dirty="0">
              <a:solidFill>
                <a:srgbClr val="FF0000"/>
              </a:solidFill>
            </a:endParaRPr>
          </a:p>
        </p:txBody>
      </p:sp>
      <p:sp>
        <p:nvSpPr>
          <p:cNvPr id="41" name="TextovéPole 40"/>
          <p:cNvSpPr txBox="1"/>
          <p:nvPr/>
        </p:nvSpPr>
        <p:spPr>
          <a:xfrm>
            <a:off x="8058292" y="5754211"/>
            <a:ext cx="886781" cy="923330"/>
          </a:xfrm>
          <a:prstGeom prst="rect">
            <a:avLst/>
          </a:prstGeom>
          <a:noFill/>
        </p:spPr>
        <p:txBody>
          <a:bodyPr wrap="none" rtlCol="0">
            <a:spAutoFit/>
          </a:bodyPr>
          <a:lstStyle/>
          <a:p>
            <a:r>
              <a:rPr lang="cs-CZ" sz="5400" b="1" dirty="0" smtClean="0">
                <a:solidFill>
                  <a:srgbClr val="FF0000"/>
                </a:solidFill>
              </a:rPr>
              <a:t>71</a:t>
            </a:r>
            <a:endParaRPr lang="cs-CZ" sz="5400" b="1" dirty="0">
              <a:solidFill>
                <a:srgbClr val="FF0000"/>
              </a:solidFill>
            </a:endParaRPr>
          </a:p>
        </p:txBody>
      </p:sp>
      <p:sp>
        <p:nvSpPr>
          <p:cNvPr id="42" name="TextovéPole 41"/>
          <p:cNvSpPr txBox="1"/>
          <p:nvPr/>
        </p:nvSpPr>
        <p:spPr>
          <a:xfrm>
            <a:off x="8058292" y="4769341"/>
            <a:ext cx="886781" cy="923330"/>
          </a:xfrm>
          <a:prstGeom prst="rect">
            <a:avLst/>
          </a:prstGeom>
          <a:noFill/>
        </p:spPr>
        <p:txBody>
          <a:bodyPr wrap="none" rtlCol="0">
            <a:spAutoFit/>
          </a:bodyPr>
          <a:lstStyle/>
          <a:p>
            <a:r>
              <a:rPr lang="cs-CZ" sz="5400" b="1" dirty="0" smtClean="0">
                <a:solidFill>
                  <a:srgbClr val="FF0000"/>
                </a:solidFill>
              </a:rPr>
              <a:t>60</a:t>
            </a:r>
            <a:endParaRPr lang="cs-CZ" sz="5400" b="1" dirty="0">
              <a:solidFill>
                <a:srgbClr val="FF0000"/>
              </a:solidFill>
            </a:endParaRPr>
          </a:p>
        </p:txBody>
      </p:sp>
      <p:sp>
        <p:nvSpPr>
          <p:cNvPr id="43" name="TextovéPole 42"/>
          <p:cNvSpPr txBox="1"/>
          <p:nvPr/>
        </p:nvSpPr>
        <p:spPr>
          <a:xfrm>
            <a:off x="7903817" y="1031300"/>
            <a:ext cx="886781" cy="923330"/>
          </a:xfrm>
          <a:prstGeom prst="rect">
            <a:avLst/>
          </a:prstGeom>
          <a:noFill/>
        </p:spPr>
        <p:txBody>
          <a:bodyPr wrap="none" rtlCol="0">
            <a:spAutoFit/>
          </a:bodyPr>
          <a:lstStyle/>
          <a:p>
            <a:r>
              <a:rPr lang="cs-CZ" sz="5400" b="1" dirty="0" smtClean="0">
                <a:solidFill>
                  <a:srgbClr val="FF0000"/>
                </a:solidFill>
              </a:rPr>
              <a:t>64</a:t>
            </a:r>
            <a:endParaRPr lang="cs-CZ" sz="5400" b="1" dirty="0">
              <a:solidFill>
                <a:srgbClr val="FF0000"/>
              </a:solidFill>
            </a:endParaRPr>
          </a:p>
        </p:txBody>
      </p:sp>
      <p:sp>
        <p:nvSpPr>
          <p:cNvPr id="44" name="TextovéPole 43"/>
          <p:cNvSpPr txBox="1"/>
          <p:nvPr/>
        </p:nvSpPr>
        <p:spPr>
          <a:xfrm>
            <a:off x="5929647" y="2916282"/>
            <a:ext cx="886781" cy="923330"/>
          </a:xfrm>
          <a:prstGeom prst="rect">
            <a:avLst/>
          </a:prstGeom>
          <a:noFill/>
        </p:spPr>
        <p:txBody>
          <a:bodyPr wrap="none" rtlCol="0">
            <a:spAutoFit/>
          </a:bodyPr>
          <a:lstStyle/>
          <a:p>
            <a:r>
              <a:rPr lang="cs-CZ" sz="5400" b="1" dirty="0" smtClean="0">
                <a:solidFill>
                  <a:srgbClr val="FF0000"/>
                </a:solidFill>
              </a:rPr>
              <a:t>84</a:t>
            </a:r>
            <a:endParaRPr lang="cs-CZ" sz="5400" b="1" dirty="0">
              <a:solidFill>
                <a:srgbClr val="FF0000"/>
              </a:solidFill>
            </a:endParaRPr>
          </a:p>
        </p:txBody>
      </p:sp>
      <p:sp>
        <p:nvSpPr>
          <p:cNvPr id="45" name="TextovéPole 44"/>
          <p:cNvSpPr txBox="1"/>
          <p:nvPr/>
        </p:nvSpPr>
        <p:spPr>
          <a:xfrm>
            <a:off x="8018133" y="2047796"/>
            <a:ext cx="886781" cy="923330"/>
          </a:xfrm>
          <a:prstGeom prst="rect">
            <a:avLst/>
          </a:prstGeom>
          <a:noFill/>
        </p:spPr>
        <p:txBody>
          <a:bodyPr wrap="none" rtlCol="0">
            <a:spAutoFit/>
          </a:bodyPr>
          <a:lstStyle/>
          <a:p>
            <a:r>
              <a:rPr lang="cs-CZ" sz="5400" b="1" dirty="0" smtClean="0">
                <a:solidFill>
                  <a:srgbClr val="FF0000"/>
                </a:solidFill>
              </a:rPr>
              <a:t>11</a:t>
            </a:r>
            <a:endParaRPr lang="cs-CZ" sz="5400" b="1" dirty="0">
              <a:solidFill>
                <a:srgbClr val="FF0000"/>
              </a:solidFill>
            </a:endParaRPr>
          </a:p>
        </p:txBody>
      </p:sp>
      <p:sp>
        <p:nvSpPr>
          <p:cNvPr id="46" name="TextovéPole 45"/>
          <p:cNvSpPr txBox="1"/>
          <p:nvPr/>
        </p:nvSpPr>
        <p:spPr>
          <a:xfrm>
            <a:off x="2890427" y="4914693"/>
            <a:ext cx="886781" cy="923330"/>
          </a:xfrm>
          <a:prstGeom prst="rect">
            <a:avLst/>
          </a:prstGeom>
          <a:noFill/>
        </p:spPr>
        <p:txBody>
          <a:bodyPr wrap="none" rtlCol="0">
            <a:spAutoFit/>
          </a:bodyPr>
          <a:lstStyle/>
          <a:p>
            <a:r>
              <a:rPr lang="cs-CZ" sz="5400" b="1" dirty="0" smtClean="0">
                <a:solidFill>
                  <a:srgbClr val="0070C0"/>
                </a:solidFill>
              </a:rPr>
              <a:t>65</a:t>
            </a:r>
            <a:endParaRPr lang="cs-CZ" sz="5400" b="1" dirty="0">
              <a:solidFill>
                <a:srgbClr val="0070C0"/>
              </a:solidFill>
            </a:endParaRPr>
          </a:p>
        </p:txBody>
      </p:sp>
      <p:sp>
        <p:nvSpPr>
          <p:cNvPr id="47" name="TextovéPole 46"/>
          <p:cNvSpPr txBox="1"/>
          <p:nvPr/>
        </p:nvSpPr>
        <p:spPr>
          <a:xfrm>
            <a:off x="5898078" y="1016771"/>
            <a:ext cx="886781" cy="923330"/>
          </a:xfrm>
          <a:prstGeom prst="rect">
            <a:avLst/>
          </a:prstGeom>
          <a:noFill/>
        </p:spPr>
        <p:txBody>
          <a:bodyPr wrap="none" rtlCol="0">
            <a:spAutoFit/>
          </a:bodyPr>
          <a:lstStyle/>
          <a:p>
            <a:r>
              <a:rPr lang="cs-CZ" sz="5400" b="1" dirty="0" smtClean="0">
                <a:solidFill>
                  <a:srgbClr val="FF0000"/>
                </a:solidFill>
              </a:rPr>
              <a:t>63</a:t>
            </a:r>
            <a:endParaRPr lang="cs-CZ" sz="5400" b="1" dirty="0">
              <a:solidFill>
                <a:srgbClr val="FF0000"/>
              </a:solidFill>
            </a:endParaRPr>
          </a:p>
        </p:txBody>
      </p:sp>
      <p:sp>
        <p:nvSpPr>
          <p:cNvPr id="48" name="TextovéPole 47"/>
          <p:cNvSpPr txBox="1"/>
          <p:nvPr/>
        </p:nvSpPr>
        <p:spPr>
          <a:xfrm>
            <a:off x="5985767" y="5724594"/>
            <a:ext cx="886781" cy="923330"/>
          </a:xfrm>
          <a:prstGeom prst="rect">
            <a:avLst/>
          </a:prstGeom>
          <a:noFill/>
        </p:spPr>
        <p:txBody>
          <a:bodyPr wrap="none" rtlCol="0">
            <a:spAutoFit/>
          </a:bodyPr>
          <a:lstStyle/>
          <a:p>
            <a:r>
              <a:rPr lang="cs-CZ" sz="5400" b="1" dirty="0" smtClean="0">
                <a:solidFill>
                  <a:srgbClr val="FF0000"/>
                </a:solidFill>
              </a:rPr>
              <a:t>74</a:t>
            </a:r>
            <a:endParaRPr lang="cs-CZ" sz="5400" b="1" dirty="0">
              <a:solidFill>
                <a:srgbClr val="FF0000"/>
              </a:solidFill>
            </a:endParaRPr>
          </a:p>
        </p:txBody>
      </p:sp>
      <p:sp>
        <p:nvSpPr>
          <p:cNvPr id="49" name="TextovéPole 48"/>
          <p:cNvSpPr txBox="1"/>
          <p:nvPr/>
        </p:nvSpPr>
        <p:spPr>
          <a:xfrm>
            <a:off x="5851221" y="2066560"/>
            <a:ext cx="886781" cy="923330"/>
          </a:xfrm>
          <a:prstGeom prst="rect">
            <a:avLst/>
          </a:prstGeom>
          <a:noFill/>
        </p:spPr>
        <p:txBody>
          <a:bodyPr wrap="none" rtlCol="0">
            <a:spAutoFit/>
          </a:bodyPr>
          <a:lstStyle/>
          <a:p>
            <a:r>
              <a:rPr lang="cs-CZ" sz="5400" b="1" dirty="0" smtClean="0">
                <a:solidFill>
                  <a:srgbClr val="FF0000"/>
                </a:solidFill>
              </a:rPr>
              <a:t>47</a:t>
            </a:r>
            <a:endParaRPr lang="cs-CZ" sz="5400" b="1" dirty="0">
              <a:solidFill>
                <a:srgbClr val="FF0000"/>
              </a:solidFill>
            </a:endParaRPr>
          </a:p>
        </p:txBody>
      </p:sp>
      <p:sp>
        <p:nvSpPr>
          <p:cNvPr id="53" name="TextovéPole 52"/>
          <p:cNvSpPr txBox="1"/>
          <p:nvPr/>
        </p:nvSpPr>
        <p:spPr>
          <a:xfrm>
            <a:off x="7911831" y="95196"/>
            <a:ext cx="886781" cy="923330"/>
          </a:xfrm>
          <a:prstGeom prst="rect">
            <a:avLst/>
          </a:prstGeom>
          <a:noFill/>
        </p:spPr>
        <p:txBody>
          <a:bodyPr wrap="none" rtlCol="0">
            <a:spAutoFit/>
          </a:bodyPr>
          <a:lstStyle/>
          <a:p>
            <a:r>
              <a:rPr lang="cs-CZ" sz="5400" b="1" dirty="0" smtClean="0">
                <a:solidFill>
                  <a:srgbClr val="FF0000"/>
                </a:solidFill>
              </a:rPr>
              <a:t>27</a:t>
            </a:r>
            <a:endParaRPr lang="cs-CZ" sz="5400" b="1" dirty="0">
              <a:solidFill>
                <a:srgbClr val="FF0000"/>
              </a:solidFill>
            </a:endParaRPr>
          </a:p>
        </p:txBody>
      </p:sp>
      <p:sp>
        <p:nvSpPr>
          <p:cNvPr id="54" name="TextovéPole 53"/>
          <p:cNvSpPr txBox="1"/>
          <p:nvPr/>
        </p:nvSpPr>
        <p:spPr>
          <a:xfrm>
            <a:off x="2892722" y="5863578"/>
            <a:ext cx="886781" cy="923330"/>
          </a:xfrm>
          <a:prstGeom prst="rect">
            <a:avLst/>
          </a:prstGeom>
          <a:noFill/>
        </p:spPr>
        <p:txBody>
          <a:bodyPr wrap="none" rtlCol="0">
            <a:spAutoFit/>
          </a:bodyPr>
          <a:lstStyle/>
          <a:p>
            <a:r>
              <a:rPr lang="cs-CZ" sz="5400" b="1" dirty="0" smtClean="0">
                <a:solidFill>
                  <a:srgbClr val="0070C0"/>
                </a:solidFill>
              </a:rPr>
              <a:t>51</a:t>
            </a:r>
            <a:endParaRPr lang="cs-CZ" sz="5400" b="1" dirty="0">
              <a:solidFill>
                <a:srgbClr val="0070C0"/>
              </a:solidFill>
            </a:endParaRPr>
          </a:p>
        </p:txBody>
      </p:sp>
    </p:spTree>
    <p:extLst>
      <p:ext uri="{BB962C8B-B14F-4D97-AF65-F5344CB8AC3E}">
        <p14:creationId xmlns:p14="http://schemas.microsoft.com/office/powerpoint/2010/main" val="244215993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lačítko akce: Vlastní 1">
            <a:hlinkClick r:id="" action="ppaction://noaction" highlightClick="1"/>
          </p:cNvPr>
          <p:cNvSpPr/>
          <p:nvPr/>
        </p:nvSpPr>
        <p:spPr>
          <a:xfrm>
            <a:off x="0" y="0"/>
            <a:ext cx="9144000" cy="6858000"/>
          </a:xfrm>
          <a:prstGeom prst="actionButtonBlank">
            <a:avLst/>
          </a:prstGeom>
          <a:solidFill>
            <a:srgbClr val="DAFDF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 name="Ovál 4"/>
          <p:cNvSpPr/>
          <p:nvPr/>
        </p:nvSpPr>
        <p:spPr>
          <a:xfrm>
            <a:off x="1810542" y="4860498"/>
            <a:ext cx="896387" cy="864096"/>
          </a:xfrm>
          <a:prstGeom prst="ellipse">
            <a:avLst/>
          </a:prstGeom>
          <a:solidFill>
            <a:schemeClr val="bg1"/>
          </a:solidFill>
          <a:ln>
            <a:solidFill>
              <a:srgbClr val="CC009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rgbClr val="0070C0"/>
              </a:solidFill>
            </a:endParaRPr>
          </a:p>
        </p:txBody>
      </p:sp>
      <p:sp>
        <p:nvSpPr>
          <p:cNvPr id="6" name="Ovál 5"/>
          <p:cNvSpPr/>
          <p:nvPr/>
        </p:nvSpPr>
        <p:spPr>
          <a:xfrm>
            <a:off x="1800910" y="5843062"/>
            <a:ext cx="896387" cy="864096"/>
          </a:xfrm>
          <a:prstGeom prst="ellipse">
            <a:avLst/>
          </a:prstGeom>
          <a:solidFill>
            <a:schemeClr val="bg1"/>
          </a:solidFill>
          <a:ln>
            <a:solidFill>
              <a:srgbClr val="CC009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rgbClr val="0070C0"/>
              </a:solidFill>
            </a:endParaRPr>
          </a:p>
        </p:txBody>
      </p:sp>
      <p:sp>
        <p:nvSpPr>
          <p:cNvPr id="7" name="Ovál 6"/>
          <p:cNvSpPr/>
          <p:nvPr/>
        </p:nvSpPr>
        <p:spPr>
          <a:xfrm>
            <a:off x="1800911" y="3992540"/>
            <a:ext cx="896387" cy="864096"/>
          </a:xfrm>
          <a:prstGeom prst="ellipse">
            <a:avLst/>
          </a:prstGeom>
          <a:solidFill>
            <a:schemeClr val="bg1"/>
          </a:solidFill>
          <a:ln>
            <a:solidFill>
              <a:srgbClr val="CC009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rgbClr val="0070C0"/>
              </a:solidFill>
            </a:endParaRPr>
          </a:p>
        </p:txBody>
      </p:sp>
      <p:sp>
        <p:nvSpPr>
          <p:cNvPr id="8" name="Ovál 7"/>
          <p:cNvSpPr/>
          <p:nvPr/>
        </p:nvSpPr>
        <p:spPr>
          <a:xfrm>
            <a:off x="1667646" y="260648"/>
            <a:ext cx="896387" cy="864096"/>
          </a:xfrm>
          <a:prstGeom prst="ellipse">
            <a:avLst/>
          </a:prstGeom>
          <a:solidFill>
            <a:schemeClr val="bg1"/>
          </a:solidFill>
          <a:ln>
            <a:solidFill>
              <a:srgbClr val="CC009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9" name="Ovál 8"/>
          <p:cNvSpPr/>
          <p:nvPr/>
        </p:nvSpPr>
        <p:spPr>
          <a:xfrm>
            <a:off x="1692172" y="1223869"/>
            <a:ext cx="896387" cy="864096"/>
          </a:xfrm>
          <a:prstGeom prst="ellipse">
            <a:avLst/>
          </a:prstGeom>
          <a:solidFill>
            <a:schemeClr val="bg1"/>
          </a:solidFill>
          <a:ln>
            <a:solidFill>
              <a:srgbClr val="CC009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rgbClr val="0070C0"/>
              </a:solidFill>
            </a:endParaRPr>
          </a:p>
        </p:txBody>
      </p:sp>
      <p:sp>
        <p:nvSpPr>
          <p:cNvPr id="10" name="Ovál 9"/>
          <p:cNvSpPr/>
          <p:nvPr/>
        </p:nvSpPr>
        <p:spPr>
          <a:xfrm>
            <a:off x="1714572" y="2151852"/>
            <a:ext cx="896387" cy="864096"/>
          </a:xfrm>
          <a:prstGeom prst="ellipse">
            <a:avLst/>
          </a:prstGeom>
          <a:solidFill>
            <a:schemeClr val="bg1"/>
          </a:solidFill>
          <a:ln>
            <a:solidFill>
              <a:srgbClr val="CC009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rgbClr val="0070C0"/>
              </a:solidFill>
            </a:endParaRPr>
          </a:p>
        </p:txBody>
      </p:sp>
      <p:sp>
        <p:nvSpPr>
          <p:cNvPr id="11" name="Ovál 10"/>
          <p:cNvSpPr/>
          <p:nvPr/>
        </p:nvSpPr>
        <p:spPr>
          <a:xfrm>
            <a:off x="1714572" y="3068960"/>
            <a:ext cx="896387" cy="864096"/>
          </a:xfrm>
          <a:prstGeom prst="ellipse">
            <a:avLst/>
          </a:prstGeom>
          <a:solidFill>
            <a:schemeClr val="bg1"/>
          </a:solidFill>
          <a:ln>
            <a:solidFill>
              <a:srgbClr val="CC009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rgbClr val="0070C0"/>
              </a:solidFill>
            </a:endParaRPr>
          </a:p>
        </p:txBody>
      </p:sp>
      <p:sp>
        <p:nvSpPr>
          <p:cNvPr id="12" name="TextovéPole 11"/>
          <p:cNvSpPr txBox="1"/>
          <p:nvPr/>
        </p:nvSpPr>
        <p:spPr>
          <a:xfrm>
            <a:off x="2742438" y="2123002"/>
            <a:ext cx="886781" cy="923330"/>
          </a:xfrm>
          <a:prstGeom prst="rect">
            <a:avLst/>
          </a:prstGeom>
          <a:noFill/>
        </p:spPr>
        <p:txBody>
          <a:bodyPr wrap="none" rtlCol="0">
            <a:spAutoFit/>
          </a:bodyPr>
          <a:lstStyle/>
          <a:p>
            <a:r>
              <a:rPr lang="cs-CZ" sz="5400" b="1" dirty="0" smtClean="0">
                <a:solidFill>
                  <a:schemeClr val="accent5">
                    <a:lumMod val="75000"/>
                  </a:schemeClr>
                </a:solidFill>
              </a:rPr>
              <a:t>82</a:t>
            </a:r>
            <a:endParaRPr lang="cs-CZ" sz="5400" b="1" dirty="0">
              <a:solidFill>
                <a:schemeClr val="accent5">
                  <a:lumMod val="75000"/>
                </a:schemeClr>
              </a:solidFill>
            </a:endParaRPr>
          </a:p>
        </p:txBody>
      </p:sp>
      <p:sp>
        <p:nvSpPr>
          <p:cNvPr id="13" name="TextovéPole 12"/>
          <p:cNvSpPr txBox="1"/>
          <p:nvPr/>
        </p:nvSpPr>
        <p:spPr>
          <a:xfrm>
            <a:off x="2892722" y="3965038"/>
            <a:ext cx="886781" cy="923330"/>
          </a:xfrm>
          <a:prstGeom prst="rect">
            <a:avLst/>
          </a:prstGeom>
          <a:noFill/>
        </p:spPr>
        <p:txBody>
          <a:bodyPr wrap="none" rtlCol="0">
            <a:spAutoFit/>
          </a:bodyPr>
          <a:lstStyle/>
          <a:p>
            <a:r>
              <a:rPr lang="cs-CZ" sz="5400" b="1" dirty="0" smtClean="0">
                <a:solidFill>
                  <a:schemeClr val="accent5">
                    <a:lumMod val="75000"/>
                  </a:schemeClr>
                </a:solidFill>
              </a:rPr>
              <a:t>62</a:t>
            </a:r>
            <a:endParaRPr lang="cs-CZ" sz="5400" b="1" dirty="0">
              <a:solidFill>
                <a:schemeClr val="accent5">
                  <a:lumMod val="75000"/>
                </a:schemeClr>
              </a:solidFill>
            </a:endParaRPr>
          </a:p>
        </p:txBody>
      </p:sp>
      <p:sp>
        <p:nvSpPr>
          <p:cNvPr id="14" name="TextovéPole 13"/>
          <p:cNvSpPr txBox="1"/>
          <p:nvPr/>
        </p:nvSpPr>
        <p:spPr>
          <a:xfrm>
            <a:off x="2668331" y="1147085"/>
            <a:ext cx="886781" cy="923330"/>
          </a:xfrm>
          <a:prstGeom prst="rect">
            <a:avLst/>
          </a:prstGeom>
          <a:noFill/>
        </p:spPr>
        <p:txBody>
          <a:bodyPr wrap="none" rtlCol="0">
            <a:spAutoFit/>
          </a:bodyPr>
          <a:lstStyle/>
          <a:p>
            <a:r>
              <a:rPr lang="cs-CZ" sz="5400" b="1" dirty="0" smtClean="0">
                <a:solidFill>
                  <a:schemeClr val="accent5">
                    <a:lumMod val="75000"/>
                  </a:schemeClr>
                </a:solidFill>
              </a:rPr>
              <a:t>74</a:t>
            </a:r>
            <a:endParaRPr lang="cs-CZ" sz="5400" b="1" dirty="0">
              <a:solidFill>
                <a:schemeClr val="accent5">
                  <a:lumMod val="75000"/>
                </a:schemeClr>
              </a:solidFill>
            </a:endParaRPr>
          </a:p>
        </p:txBody>
      </p:sp>
      <p:sp>
        <p:nvSpPr>
          <p:cNvPr id="18" name="TextovéPole 17"/>
          <p:cNvSpPr txBox="1"/>
          <p:nvPr/>
        </p:nvSpPr>
        <p:spPr>
          <a:xfrm>
            <a:off x="5844453" y="117085"/>
            <a:ext cx="886781" cy="923330"/>
          </a:xfrm>
          <a:prstGeom prst="rect">
            <a:avLst/>
          </a:prstGeom>
          <a:noFill/>
        </p:spPr>
        <p:txBody>
          <a:bodyPr wrap="none" rtlCol="0">
            <a:spAutoFit/>
          </a:bodyPr>
          <a:lstStyle/>
          <a:p>
            <a:r>
              <a:rPr lang="cs-CZ" sz="5400" b="1" dirty="0" smtClean="0">
                <a:solidFill>
                  <a:schemeClr val="accent5">
                    <a:lumMod val="50000"/>
                  </a:schemeClr>
                </a:solidFill>
              </a:rPr>
              <a:t>83</a:t>
            </a:r>
            <a:endParaRPr lang="cs-CZ" sz="5400" b="1" dirty="0">
              <a:solidFill>
                <a:schemeClr val="accent5">
                  <a:lumMod val="50000"/>
                </a:schemeClr>
              </a:solidFill>
            </a:endParaRPr>
          </a:p>
        </p:txBody>
      </p:sp>
      <p:sp>
        <p:nvSpPr>
          <p:cNvPr id="19" name="TextovéPole 18"/>
          <p:cNvSpPr txBox="1"/>
          <p:nvPr/>
        </p:nvSpPr>
        <p:spPr>
          <a:xfrm>
            <a:off x="688508" y="2927163"/>
            <a:ext cx="886781" cy="923330"/>
          </a:xfrm>
          <a:prstGeom prst="rect">
            <a:avLst/>
          </a:prstGeom>
          <a:noFill/>
        </p:spPr>
        <p:txBody>
          <a:bodyPr wrap="none" rtlCol="0">
            <a:spAutoFit/>
          </a:bodyPr>
          <a:lstStyle/>
          <a:p>
            <a:r>
              <a:rPr lang="cs-CZ" sz="5400" b="1" dirty="0" smtClean="0">
                <a:solidFill>
                  <a:schemeClr val="accent5">
                    <a:lumMod val="75000"/>
                  </a:schemeClr>
                </a:solidFill>
              </a:rPr>
              <a:t>62</a:t>
            </a:r>
            <a:endParaRPr lang="cs-CZ" sz="5400" b="1" dirty="0">
              <a:solidFill>
                <a:schemeClr val="accent5">
                  <a:lumMod val="75000"/>
                </a:schemeClr>
              </a:solidFill>
            </a:endParaRPr>
          </a:p>
        </p:txBody>
      </p:sp>
      <p:sp>
        <p:nvSpPr>
          <p:cNvPr id="21" name="TextovéPole 20"/>
          <p:cNvSpPr txBox="1"/>
          <p:nvPr/>
        </p:nvSpPr>
        <p:spPr>
          <a:xfrm>
            <a:off x="822866" y="5783828"/>
            <a:ext cx="886781" cy="923330"/>
          </a:xfrm>
          <a:prstGeom prst="rect">
            <a:avLst/>
          </a:prstGeom>
          <a:noFill/>
        </p:spPr>
        <p:txBody>
          <a:bodyPr wrap="none" rtlCol="0">
            <a:spAutoFit/>
          </a:bodyPr>
          <a:lstStyle/>
          <a:p>
            <a:r>
              <a:rPr lang="cs-CZ" sz="5400" b="1" dirty="0" smtClean="0">
                <a:solidFill>
                  <a:schemeClr val="accent5">
                    <a:lumMod val="75000"/>
                  </a:schemeClr>
                </a:solidFill>
              </a:rPr>
              <a:t>73</a:t>
            </a:r>
            <a:endParaRPr lang="cs-CZ" sz="5400" b="1" dirty="0">
              <a:solidFill>
                <a:schemeClr val="accent5">
                  <a:lumMod val="75000"/>
                </a:schemeClr>
              </a:solidFill>
            </a:endParaRPr>
          </a:p>
        </p:txBody>
      </p:sp>
      <p:sp>
        <p:nvSpPr>
          <p:cNvPr id="22" name="TextovéPole 21"/>
          <p:cNvSpPr txBox="1"/>
          <p:nvPr/>
        </p:nvSpPr>
        <p:spPr>
          <a:xfrm>
            <a:off x="5929647" y="4830881"/>
            <a:ext cx="886781" cy="923330"/>
          </a:xfrm>
          <a:prstGeom prst="rect">
            <a:avLst/>
          </a:prstGeom>
          <a:noFill/>
        </p:spPr>
        <p:txBody>
          <a:bodyPr wrap="none" rtlCol="0">
            <a:spAutoFit/>
          </a:bodyPr>
          <a:lstStyle/>
          <a:p>
            <a:r>
              <a:rPr lang="cs-CZ" sz="5400" b="1" dirty="0" smtClean="0">
                <a:solidFill>
                  <a:schemeClr val="accent5">
                    <a:lumMod val="50000"/>
                  </a:schemeClr>
                </a:solidFill>
              </a:rPr>
              <a:t>99</a:t>
            </a:r>
            <a:endParaRPr lang="cs-CZ" sz="5400" b="1" dirty="0">
              <a:solidFill>
                <a:schemeClr val="accent5">
                  <a:lumMod val="50000"/>
                </a:schemeClr>
              </a:solidFill>
            </a:endParaRPr>
          </a:p>
        </p:txBody>
      </p:sp>
      <p:sp>
        <p:nvSpPr>
          <p:cNvPr id="23" name="TextovéPole 22"/>
          <p:cNvSpPr txBox="1"/>
          <p:nvPr/>
        </p:nvSpPr>
        <p:spPr>
          <a:xfrm>
            <a:off x="2698915" y="260648"/>
            <a:ext cx="886781" cy="923330"/>
          </a:xfrm>
          <a:prstGeom prst="rect">
            <a:avLst/>
          </a:prstGeom>
          <a:noFill/>
        </p:spPr>
        <p:txBody>
          <a:bodyPr wrap="none" rtlCol="0">
            <a:spAutoFit/>
          </a:bodyPr>
          <a:lstStyle/>
          <a:p>
            <a:r>
              <a:rPr lang="cs-CZ" sz="5400" b="1" dirty="0" smtClean="0">
                <a:solidFill>
                  <a:schemeClr val="accent5">
                    <a:lumMod val="75000"/>
                  </a:schemeClr>
                </a:solidFill>
              </a:rPr>
              <a:t>52</a:t>
            </a:r>
            <a:endParaRPr lang="cs-CZ" sz="5400" b="1" dirty="0">
              <a:solidFill>
                <a:schemeClr val="accent5">
                  <a:lumMod val="75000"/>
                </a:schemeClr>
              </a:solidFill>
            </a:endParaRPr>
          </a:p>
        </p:txBody>
      </p:sp>
      <p:sp>
        <p:nvSpPr>
          <p:cNvPr id="24" name="TextovéPole 23"/>
          <p:cNvSpPr txBox="1"/>
          <p:nvPr/>
        </p:nvSpPr>
        <p:spPr>
          <a:xfrm>
            <a:off x="693177" y="2145630"/>
            <a:ext cx="998996" cy="923330"/>
          </a:xfrm>
          <a:prstGeom prst="rect">
            <a:avLst/>
          </a:prstGeom>
          <a:noFill/>
        </p:spPr>
        <p:txBody>
          <a:bodyPr wrap="square" rtlCol="0">
            <a:spAutoFit/>
          </a:bodyPr>
          <a:lstStyle/>
          <a:p>
            <a:r>
              <a:rPr lang="cs-CZ" sz="5400" b="1" dirty="0" smtClean="0">
                <a:solidFill>
                  <a:schemeClr val="accent5">
                    <a:lumMod val="75000"/>
                  </a:schemeClr>
                </a:solidFill>
              </a:rPr>
              <a:t>67</a:t>
            </a:r>
            <a:endParaRPr lang="cs-CZ" sz="5400" b="1" dirty="0">
              <a:solidFill>
                <a:schemeClr val="accent5">
                  <a:lumMod val="75000"/>
                </a:schemeClr>
              </a:solidFill>
            </a:endParaRPr>
          </a:p>
        </p:txBody>
      </p:sp>
      <p:sp>
        <p:nvSpPr>
          <p:cNvPr id="25" name="TextovéPole 24"/>
          <p:cNvSpPr txBox="1"/>
          <p:nvPr/>
        </p:nvSpPr>
        <p:spPr>
          <a:xfrm>
            <a:off x="2792985" y="3068960"/>
            <a:ext cx="886781" cy="923330"/>
          </a:xfrm>
          <a:prstGeom prst="rect">
            <a:avLst/>
          </a:prstGeom>
          <a:noFill/>
        </p:spPr>
        <p:txBody>
          <a:bodyPr wrap="none" rtlCol="0">
            <a:spAutoFit/>
          </a:bodyPr>
          <a:lstStyle/>
          <a:p>
            <a:r>
              <a:rPr lang="cs-CZ" sz="5400" b="1" dirty="0" smtClean="0">
                <a:solidFill>
                  <a:schemeClr val="accent5">
                    <a:lumMod val="75000"/>
                  </a:schemeClr>
                </a:solidFill>
              </a:rPr>
              <a:t>97</a:t>
            </a:r>
            <a:endParaRPr lang="cs-CZ" sz="5400" b="1" dirty="0">
              <a:solidFill>
                <a:schemeClr val="accent5">
                  <a:lumMod val="75000"/>
                </a:schemeClr>
              </a:solidFill>
            </a:endParaRPr>
          </a:p>
        </p:txBody>
      </p:sp>
      <p:sp>
        <p:nvSpPr>
          <p:cNvPr id="26" name="TextovéPole 25"/>
          <p:cNvSpPr txBox="1"/>
          <p:nvPr/>
        </p:nvSpPr>
        <p:spPr>
          <a:xfrm>
            <a:off x="758176" y="3848274"/>
            <a:ext cx="886781" cy="923330"/>
          </a:xfrm>
          <a:prstGeom prst="rect">
            <a:avLst/>
          </a:prstGeom>
          <a:noFill/>
        </p:spPr>
        <p:txBody>
          <a:bodyPr wrap="none" rtlCol="0">
            <a:spAutoFit/>
          </a:bodyPr>
          <a:lstStyle/>
          <a:p>
            <a:r>
              <a:rPr lang="cs-CZ" sz="5400" b="1" dirty="0" smtClean="0">
                <a:solidFill>
                  <a:schemeClr val="accent5">
                    <a:lumMod val="75000"/>
                  </a:schemeClr>
                </a:solidFill>
              </a:rPr>
              <a:t>26</a:t>
            </a:r>
            <a:endParaRPr lang="cs-CZ" sz="5400" b="1" dirty="0">
              <a:solidFill>
                <a:schemeClr val="accent5">
                  <a:lumMod val="75000"/>
                </a:schemeClr>
              </a:solidFill>
            </a:endParaRPr>
          </a:p>
        </p:txBody>
      </p:sp>
      <p:sp>
        <p:nvSpPr>
          <p:cNvPr id="28" name="TextovéPole 27"/>
          <p:cNvSpPr txBox="1"/>
          <p:nvPr/>
        </p:nvSpPr>
        <p:spPr>
          <a:xfrm>
            <a:off x="693176" y="246119"/>
            <a:ext cx="886781" cy="923330"/>
          </a:xfrm>
          <a:prstGeom prst="rect">
            <a:avLst/>
          </a:prstGeom>
          <a:noFill/>
        </p:spPr>
        <p:txBody>
          <a:bodyPr wrap="none" rtlCol="0">
            <a:spAutoFit/>
          </a:bodyPr>
          <a:lstStyle/>
          <a:p>
            <a:r>
              <a:rPr lang="cs-CZ" sz="5400" b="1" dirty="0" smtClean="0">
                <a:solidFill>
                  <a:schemeClr val="accent5">
                    <a:lumMod val="75000"/>
                  </a:schemeClr>
                </a:solidFill>
              </a:rPr>
              <a:t>43</a:t>
            </a:r>
            <a:endParaRPr lang="cs-CZ" sz="5400" b="1" dirty="0">
              <a:solidFill>
                <a:schemeClr val="accent5">
                  <a:lumMod val="75000"/>
                </a:schemeClr>
              </a:solidFill>
            </a:endParaRPr>
          </a:p>
        </p:txBody>
      </p:sp>
      <p:sp>
        <p:nvSpPr>
          <p:cNvPr id="29" name="TextovéPole 28"/>
          <p:cNvSpPr txBox="1"/>
          <p:nvPr/>
        </p:nvSpPr>
        <p:spPr>
          <a:xfrm>
            <a:off x="805391" y="4856636"/>
            <a:ext cx="886781" cy="923330"/>
          </a:xfrm>
          <a:prstGeom prst="rect">
            <a:avLst/>
          </a:prstGeom>
          <a:noFill/>
        </p:spPr>
        <p:txBody>
          <a:bodyPr wrap="none" rtlCol="0">
            <a:spAutoFit/>
          </a:bodyPr>
          <a:lstStyle/>
          <a:p>
            <a:r>
              <a:rPr lang="cs-CZ" sz="5400" b="1" dirty="0" smtClean="0">
                <a:solidFill>
                  <a:schemeClr val="accent5">
                    <a:lumMod val="75000"/>
                  </a:schemeClr>
                </a:solidFill>
              </a:rPr>
              <a:t>45</a:t>
            </a:r>
            <a:endParaRPr lang="cs-CZ" sz="5400" b="1" dirty="0">
              <a:solidFill>
                <a:schemeClr val="accent5">
                  <a:lumMod val="75000"/>
                </a:schemeClr>
              </a:solidFill>
            </a:endParaRPr>
          </a:p>
        </p:txBody>
      </p:sp>
      <p:sp>
        <p:nvSpPr>
          <p:cNvPr id="30" name="TextovéPole 29"/>
          <p:cNvSpPr txBox="1"/>
          <p:nvPr/>
        </p:nvSpPr>
        <p:spPr>
          <a:xfrm>
            <a:off x="615450" y="1295908"/>
            <a:ext cx="886781" cy="923330"/>
          </a:xfrm>
          <a:prstGeom prst="rect">
            <a:avLst/>
          </a:prstGeom>
          <a:noFill/>
        </p:spPr>
        <p:txBody>
          <a:bodyPr wrap="none" rtlCol="0">
            <a:spAutoFit/>
          </a:bodyPr>
          <a:lstStyle/>
          <a:p>
            <a:r>
              <a:rPr lang="cs-CZ" sz="5400" b="1" dirty="0" smtClean="0">
                <a:solidFill>
                  <a:schemeClr val="accent5">
                    <a:lumMod val="75000"/>
                  </a:schemeClr>
                </a:solidFill>
              </a:rPr>
              <a:t>86</a:t>
            </a:r>
            <a:endParaRPr lang="cs-CZ" sz="5400" b="1" dirty="0">
              <a:solidFill>
                <a:schemeClr val="accent5">
                  <a:lumMod val="75000"/>
                </a:schemeClr>
              </a:solidFill>
            </a:endParaRPr>
          </a:p>
        </p:txBody>
      </p:sp>
      <p:sp>
        <p:nvSpPr>
          <p:cNvPr id="31" name="Ovál 30"/>
          <p:cNvSpPr/>
          <p:nvPr/>
        </p:nvSpPr>
        <p:spPr>
          <a:xfrm>
            <a:off x="7015444" y="5783828"/>
            <a:ext cx="896387" cy="864096"/>
          </a:xfrm>
          <a:prstGeom prst="ellipse">
            <a:avLst/>
          </a:prstGeom>
          <a:solidFill>
            <a:schemeClr val="bg1"/>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2" name="Ovál 31"/>
          <p:cNvSpPr/>
          <p:nvPr/>
        </p:nvSpPr>
        <p:spPr>
          <a:xfrm>
            <a:off x="6849859" y="95196"/>
            <a:ext cx="896387" cy="864096"/>
          </a:xfrm>
          <a:prstGeom prst="ellipse">
            <a:avLst/>
          </a:prstGeom>
          <a:solidFill>
            <a:schemeClr val="bg1"/>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3" name="Ovál 32"/>
          <p:cNvSpPr/>
          <p:nvPr/>
        </p:nvSpPr>
        <p:spPr>
          <a:xfrm>
            <a:off x="7007430" y="4831208"/>
            <a:ext cx="896387" cy="864096"/>
          </a:xfrm>
          <a:prstGeom prst="ellipse">
            <a:avLst/>
          </a:prstGeom>
          <a:solidFill>
            <a:schemeClr val="bg1"/>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4" name="Ovál 33"/>
          <p:cNvSpPr/>
          <p:nvPr/>
        </p:nvSpPr>
        <p:spPr>
          <a:xfrm>
            <a:off x="6872548" y="1031300"/>
            <a:ext cx="896387" cy="864096"/>
          </a:xfrm>
          <a:prstGeom prst="ellipse">
            <a:avLst/>
          </a:prstGeom>
          <a:solidFill>
            <a:schemeClr val="bg1"/>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5" name="Ovál 34"/>
          <p:cNvSpPr/>
          <p:nvPr/>
        </p:nvSpPr>
        <p:spPr>
          <a:xfrm>
            <a:off x="7010021" y="2039412"/>
            <a:ext cx="896387" cy="864096"/>
          </a:xfrm>
          <a:prstGeom prst="ellipse">
            <a:avLst/>
          </a:prstGeom>
          <a:solidFill>
            <a:schemeClr val="bg1"/>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6" name="Ovál 35"/>
          <p:cNvSpPr/>
          <p:nvPr/>
        </p:nvSpPr>
        <p:spPr>
          <a:xfrm>
            <a:off x="7010020" y="2975516"/>
            <a:ext cx="896387" cy="864096"/>
          </a:xfrm>
          <a:prstGeom prst="ellipse">
            <a:avLst/>
          </a:prstGeom>
          <a:solidFill>
            <a:schemeClr val="bg1"/>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7" name="Ovál 36"/>
          <p:cNvSpPr/>
          <p:nvPr/>
        </p:nvSpPr>
        <p:spPr>
          <a:xfrm>
            <a:off x="7010021" y="3911620"/>
            <a:ext cx="896387" cy="864096"/>
          </a:xfrm>
          <a:prstGeom prst="ellipse">
            <a:avLst/>
          </a:prstGeom>
          <a:solidFill>
            <a:schemeClr val="bg1"/>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8" name="TextovéPole 37"/>
          <p:cNvSpPr txBox="1"/>
          <p:nvPr/>
        </p:nvSpPr>
        <p:spPr>
          <a:xfrm>
            <a:off x="8055846" y="2960963"/>
            <a:ext cx="886781" cy="923330"/>
          </a:xfrm>
          <a:prstGeom prst="rect">
            <a:avLst/>
          </a:prstGeom>
          <a:noFill/>
        </p:spPr>
        <p:txBody>
          <a:bodyPr wrap="none" rtlCol="0">
            <a:spAutoFit/>
          </a:bodyPr>
          <a:lstStyle/>
          <a:p>
            <a:r>
              <a:rPr lang="cs-CZ" sz="5400" b="1" dirty="0" smtClean="0">
                <a:solidFill>
                  <a:schemeClr val="accent5">
                    <a:lumMod val="50000"/>
                  </a:schemeClr>
                </a:solidFill>
              </a:rPr>
              <a:t>45</a:t>
            </a:r>
            <a:endParaRPr lang="cs-CZ" sz="5400" b="1" dirty="0">
              <a:solidFill>
                <a:schemeClr val="accent5">
                  <a:lumMod val="50000"/>
                </a:schemeClr>
              </a:solidFill>
            </a:endParaRPr>
          </a:p>
        </p:txBody>
      </p:sp>
      <p:sp>
        <p:nvSpPr>
          <p:cNvPr id="39" name="TextovéPole 38"/>
          <p:cNvSpPr txBox="1"/>
          <p:nvPr/>
        </p:nvSpPr>
        <p:spPr>
          <a:xfrm>
            <a:off x="8058292" y="3839612"/>
            <a:ext cx="886781" cy="923330"/>
          </a:xfrm>
          <a:prstGeom prst="rect">
            <a:avLst/>
          </a:prstGeom>
          <a:noFill/>
        </p:spPr>
        <p:txBody>
          <a:bodyPr wrap="none" rtlCol="0">
            <a:spAutoFit/>
          </a:bodyPr>
          <a:lstStyle/>
          <a:p>
            <a:r>
              <a:rPr lang="cs-CZ" sz="5400" b="1" dirty="0" smtClean="0">
                <a:solidFill>
                  <a:schemeClr val="accent5">
                    <a:lumMod val="50000"/>
                  </a:schemeClr>
                </a:solidFill>
              </a:rPr>
              <a:t>65</a:t>
            </a:r>
            <a:endParaRPr lang="cs-CZ" sz="5400" b="1" dirty="0">
              <a:solidFill>
                <a:schemeClr val="accent5">
                  <a:lumMod val="50000"/>
                </a:schemeClr>
              </a:solidFill>
            </a:endParaRPr>
          </a:p>
        </p:txBody>
      </p:sp>
      <p:sp>
        <p:nvSpPr>
          <p:cNvPr id="40" name="TextovéPole 39"/>
          <p:cNvSpPr txBox="1"/>
          <p:nvPr/>
        </p:nvSpPr>
        <p:spPr>
          <a:xfrm>
            <a:off x="5962929" y="3863610"/>
            <a:ext cx="886781" cy="923330"/>
          </a:xfrm>
          <a:prstGeom prst="rect">
            <a:avLst/>
          </a:prstGeom>
          <a:noFill/>
        </p:spPr>
        <p:txBody>
          <a:bodyPr wrap="none" rtlCol="0">
            <a:spAutoFit/>
          </a:bodyPr>
          <a:lstStyle/>
          <a:p>
            <a:r>
              <a:rPr lang="cs-CZ" sz="5400" b="1" dirty="0" smtClean="0">
                <a:solidFill>
                  <a:schemeClr val="accent5">
                    <a:lumMod val="50000"/>
                  </a:schemeClr>
                </a:solidFill>
              </a:rPr>
              <a:t>56</a:t>
            </a:r>
            <a:endParaRPr lang="cs-CZ" sz="5400" b="1" dirty="0">
              <a:solidFill>
                <a:schemeClr val="accent5">
                  <a:lumMod val="50000"/>
                </a:schemeClr>
              </a:solidFill>
            </a:endParaRPr>
          </a:p>
        </p:txBody>
      </p:sp>
      <p:sp>
        <p:nvSpPr>
          <p:cNvPr id="41" name="TextovéPole 40"/>
          <p:cNvSpPr txBox="1"/>
          <p:nvPr/>
        </p:nvSpPr>
        <p:spPr>
          <a:xfrm>
            <a:off x="8058292" y="5754211"/>
            <a:ext cx="886781" cy="923330"/>
          </a:xfrm>
          <a:prstGeom prst="rect">
            <a:avLst/>
          </a:prstGeom>
          <a:noFill/>
        </p:spPr>
        <p:txBody>
          <a:bodyPr wrap="none" rtlCol="0">
            <a:spAutoFit/>
          </a:bodyPr>
          <a:lstStyle/>
          <a:p>
            <a:r>
              <a:rPr lang="cs-CZ" sz="5400" b="1" dirty="0" smtClean="0">
                <a:solidFill>
                  <a:schemeClr val="accent5">
                    <a:lumMod val="50000"/>
                  </a:schemeClr>
                </a:solidFill>
              </a:rPr>
              <a:t>27</a:t>
            </a:r>
            <a:endParaRPr lang="cs-CZ" sz="5400" b="1" dirty="0">
              <a:solidFill>
                <a:schemeClr val="accent5">
                  <a:lumMod val="50000"/>
                </a:schemeClr>
              </a:solidFill>
            </a:endParaRPr>
          </a:p>
        </p:txBody>
      </p:sp>
      <p:sp>
        <p:nvSpPr>
          <p:cNvPr id="42" name="TextovéPole 41"/>
          <p:cNvSpPr txBox="1"/>
          <p:nvPr/>
        </p:nvSpPr>
        <p:spPr>
          <a:xfrm>
            <a:off x="8058292" y="4769341"/>
            <a:ext cx="886781" cy="923330"/>
          </a:xfrm>
          <a:prstGeom prst="rect">
            <a:avLst/>
          </a:prstGeom>
          <a:noFill/>
        </p:spPr>
        <p:txBody>
          <a:bodyPr wrap="none" rtlCol="0">
            <a:spAutoFit/>
          </a:bodyPr>
          <a:lstStyle/>
          <a:p>
            <a:r>
              <a:rPr lang="cs-CZ" sz="5400" b="1" dirty="0" smtClean="0">
                <a:solidFill>
                  <a:schemeClr val="accent5">
                    <a:lumMod val="50000"/>
                  </a:schemeClr>
                </a:solidFill>
              </a:rPr>
              <a:t>99</a:t>
            </a:r>
            <a:endParaRPr lang="cs-CZ" sz="5400" b="1" dirty="0">
              <a:solidFill>
                <a:schemeClr val="accent5">
                  <a:lumMod val="50000"/>
                </a:schemeClr>
              </a:solidFill>
            </a:endParaRPr>
          </a:p>
        </p:txBody>
      </p:sp>
      <p:sp>
        <p:nvSpPr>
          <p:cNvPr id="43" name="TextovéPole 42"/>
          <p:cNvSpPr txBox="1"/>
          <p:nvPr/>
        </p:nvSpPr>
        <p:spPr>
          <a:xfrm>
            <a:off x="7903817" y="1031300"/>
            <a:ext cx="886781" cy="923330"/>
          </a:xfrm>
          <a:prstGeom prst="rect">
            <a:avLst/>
          </a:prstGeom>
          <a:noFill/>
        </p:spPr>
        <p:txBody>
          <a:bodyPr wrap="none" rtlCol="0">
            <a:spAutoFit/>
          </a:bodyPr>
          <a:lstStyle/>
          <a:p>
            <a:r>
              <a:rPr lang="cs-CZ" sz="5400" b="1" dirty="0" smtClean="0">
                <a:solidFill>
                  <a:schemeClr val="accent5">
                    <a:lumMod val="50000"/>
                  </a:schemeClr>
                </a:solidFill>
              </a:rPr>
              <a:t>77</a:t>
            </a:r>
            <a:endParaRPr lang="cs-CZ" sz="5400" b="1" dirty="0">
              <a:solidFill>
                <a:schemeClr val="accent5">
                  <a:lumMod val="50000"/>
                </a:schemeClr>
              </a:solidFill>
            </a:endParaRPr>
          </a:p>
        </p:txBody>
      </p:sp>
      <p:sp>
        <p:nvSpPr>
          <p:cNvPr id="44" name="TextovéPole 43"/>
          <p:cNvSpPr txBox="1"/>
          <p:nvPr/>
        </p:nvSpPr>
        <p:spPr>
          <a:xfrm>
            <a:off x="5929647" y="2916282"/>
            <a:ext cx="886781" cy="923330"/>
          </a:xfrm>
          <a:prstGeom prst="rect">
            <a:avLst/>
          </a:prstGeom>
          <a:noFill/>
        </p:spPr>
        <p:txBody>
          <a:bodyPr wrap="none" rtlCol="0">
            <a:spAutoFit/>
          </a:bodyPr>
          <a:lstStyle/>
          <a:p>
            <a:r>
              <a:rPr lang="cs-CZ" sz="5400" b="1" dirty="0" smtClean="0">
                <a:solidFill>
                  <a:schemeClr val="accent5">
                    <a:lumMod val="50000"/>
                  </a:schemeClr>
                </a:solidFill>
              </a:rPr>
              <a:t>45</a:t>
            </a:r>
            <a:endParaRPr lang="cs-CZ" sz="5400" b="1" dirty="0">
              <a:solidFill>
                <a:schemeClr val="accent5">
                  <a:lumMod val="50000"/>
                </a:schemeClr>
              </a:solidFill>
            </a:endParaRPr>
          </a:p>
        </p:txBody>
      </p:sp>
      <p:sp>
        <p:nvSpPr>
          <p:cNvPr id="45" name="TextovéPole 44"/>
          <p:cNvSpPr txBox="1"/>
          <p:nvPr/>
        </p:nvSpPr>
        <p:spPr>
          <a:xfrm>
            <a:off x="8018133" y="2047796"/>
            <a:ext cx="886781" cy="923330"/>
          </a:xfrm>
          <a:prstGeom prst="rect">
            <a:avLst/>
          </a:prstGeom>
          <a:noFill/>
        </p:spPr>
        <p:txBody>
          <a:bodyPr wrap="none" rtlCol="0">
            <a:spAutoFit/>
          </a:bodyPr>
          <a:lstStyle/>
          <a:p>
            <a:r>
              <a:rPr lang="cs-CZ" sz="5400" b="1" dirty="0" smtClean="0">
                <a:solidFill>
                  <a:schemeClr val="accent5">
                    <a:lumMod val="50000"/>
                  </a:schemeClr>
                </a:solidFill>
              </a:rPr>
              <a:t>62</a:t>
            </a:r>
            <a:endParaRPr lang="cs-CZ" sz="5400" b="1" dirty="0">
              <a:solidFill>
                <a:schemeClr val="accent5">
                  <a:lumMod val="50000"/>
                </a:schemeClr>
              </a:solidFill>
            </a:endParaRPr>
          </a:p>
        </p:txBody>
      </p:sp>
      <p:sp>
        <p:nvSpPr>
          <p:cNvPr id="46" name="TextovéPole 45"/>
          <p:cNvSpPr txBox="1"/>
          <p:nvPr/>
        </p:nvSpPr>
        <p:spPr>
          <a:xfrm>
            <a:off x="2890427" y="4914693"/>
            <a:ext cx="886781" cy="923330"/>
          </a:xfrm>
          <a:prstGeom prst="rect">
            <a:avLst/>
          </a:prstGeom>
          <a:noFill/>
        </p:spPr>
        <p:txBody>
          <a:bodyPr wrap="none" rtlCol="0">
            <a:spAutoFit/>
          </a:bodyPr>
          <a:lstStyle/>
          <a:p>
            <a:r>
              <a:rPr lang="cs-CZ" sz="5400" b="1" dirty="0" smtClean="0">
                <a:solidFill>
                  <a:schemeClr val="accent5">
                    <a:lumMod val="75000"/>
                  </a:schemeClr>
                </a:solidFill>
              </a:rPr>
              <a:t>45</a:t>
            </a:r>
            <a:endParaRPr lang="cs-CZ" sz="5400" b="1" dirty="0">
              <a:solidFill>
                <a:schemeClr val="accent5">
                  <a:lumMod val="75000"/>
                </a:schemeClr>
              </a:solidFill>
            </a:endParaRPr>
          </a:p>
        </p:txBody>
      </p:sp>
      <p:sp>
        <p:nvSpPr>
          <p:cNvPr id="47" name="TextovéPole 46"/>
          <p:cNvSpPr txBox="1"/>
          <p:nvPr/>
        </p:nvSpPr>
        <p:spPr>
          <a:xfrm>
            <a:off x="5898078" y="1016771"/>
            <a:ext cx="886781" cy="923330"/>
          </a:xfrm>
          <a:prstGeom prst="rect">
            <a:avLst/>
          </a:prstGeom>
          <a:noFill/>
        </p:spPr>
        <p:txBody>
          <a:bodyPr wrap="none" rtlCol="0">
            <a:spAutoFit/>
          </a:bodyPr>
          <a:lstStyle/>
          <a:p>
            <a:r>
              <a:rPr lang="cs-CZ" sz="5400" b="1" dirty="0" smtClean="0">
                <a:solidFill>
                  <a:schemeClr val="accent5">
                    <a:lumMod val="50000"/>
                  </a:schemeClr>
                </a:solidFill>
              </a:rPr>
              <a:t>77</a:t>
            </a:r>
            <a:endParaRPr lang="cs-CZ" sz="5400" b="1" dirty="0">
              <a:solidFill>
                <a:schemeClr val="accent5">
                  <a:lumMod val="50000"/>
                </a:schemeClr>
              </a:solidFill>
            </a:endParaRPr>
          </a:p>
        </p:txBody>
      </p:sp>
      <p:sp>
        <p:nvSpPr>
          <p:cNvPr id="48" name="TextovéPole 47"/>
          <p:cNvSpPr txBox="1"/>
          <p:nvPr/>
        </p:nvSpPr>
        <p:spPr>
          <a:xfrm>
            <a:off x="5985767" y="5724594"/>
            <a:ext cx="886781" cy="923330"/>
          </a:xfrm>
          <a:prstGeom prst="rect">
            <a:avLst/>
          </a:prstGeom>
          <a:noFill/>
        </p:spPr>
        <p:txBody>
          <a:bodyPr wrap="none" rtlCol="0">
            <a:spAutoFit/>
          </a:bodyPr>
          <a:lstStyle/>
          <a:p>
            <a:r>
              <a:rPr lang="cs-CZ" sz="5400" b="1" dirty="0" smtClean="0">
                <a:solidFill>
                  <a:schemeClr val="accent5">
                    <a:lumMod val="50000"/>
                  </a:schemeClr>
                </a:solidFill>
              </a:rPr>
              <a:t>53</a:t>
            </a:r>
            <a:endParaRPr lang="cs-CZ" sz="5400" b="1" dirty="0">
              <a:solidFill>
                <a:schemeClr val="accent5">
                  <a:lumMod val="50000"/>
                </a:schemeClr>
              </a:solidFill>
            </a:endParaRPr>
          </a:p>
        </p:txBody>
      </p:sp>
      <p:sp>
        <p:nvSpPr>
          <p:cNvPr id="49" name="TextovéPole 48"/>
          <p:cNvSpPr txBox="1"/>
          <p:nvPr/>
        </p:nvSpPr>
        <p:spPr>
          <a:xfrm>
            <a:off x="5851221" y="2066560"/>
            <a:ext cx="886781" cy="923330"/>
          </a:xfrm>
          <a:prstGeom prst="rect">
            <a:avLst/>
          </a:prstGeom>
          <a:noFill/>
        </p:spPr>
        <p:txBody>
          <a:bodyPr wrap="none" rtlCol="0">
            <a:spAutoFit/>
          </a:bodyPr>
          <a:lstStyle/>
          <a:p>
            <a:r>
              <a:rPr lang="cs-CZ" sz="5400" b="1" dirty="0" smtClean="0">
                <a:solidFill>
                  <a:schemeClr val="accent5">
                    <a:lumMod val="50000"/>
                  </a:schemeClr>
                </a:solidFill>
              </a:rPr>
              <a:t>56</a:t>
            </a:r>
            <a:endParaRPr lang="cs-CZ" sz="5400" b="1" dirty="0">
              <a:solidFill>
                <a:schemeClr val="accent5">
                  <a:lumMod val="50000"/>
                </a:schemeClr>
              </a:solidFill>
            </a:endParaRPr>
          </a:p>
        </p:txBody>
      </p:sp>
      <p:sp>
        <p:nvSpPr>
          <p:cNvPr id="53" name="TextovéPole 52"/>
          <p:cNvSpPr txBox="1"/>
          <p:nvPr/>
        </p:nvSpPr>
        <p:spPr>
          <a:xfrm>
            <a:off x="7911831" y="95196"/>
            <a:ext cx="886781" cy="923330"/>
          </a:xfrm>
          <a:prstGeom prst="rect">
            <a:avLst/>
          </a:prstGeom>
          <a:noFill/>
        </p:spPr>
        <p:txBody>
          <a:bodyPr wrap="none" rtlCol="0">
            <a:spAutoFit/>
          </a:bodyPr>
          <a:lstStyle/>
          <a:p>
            <a:r>
              <a:rPr lang="cs-CZ" sz="5400" b="1" dirty="0" smtClean="0">
                <a:solidFill>
                  <a:schemeClr val="accent5">
                    <a:lumMod val="50000"/>
                  </a:schemeClr>
                </a:solidFill>
              </a:rPr>
              <a:t>91</a:t>
            </a:r>
            <a:endParaRPr lang="cs-CZ" sz="5400" b="1" dirty="0">
              <a:solidFill>
                <a:schemeClr val="accent5">
                  <a:lumMod val="50000"/>
                </a:schemeClr>
              </a:solidFill>
            </a:endParaRPr>
          </a:p>
        </p:txBody>
      </p:sp>
      <p:sp>
        <p:nvSpPr>
          <p:cNvPr id="54" name="TextovéPole 53"/>
          <p:cNvSpPr txBox="1"/>
          <p:nvPr/>
        </p:nvSpPr>
        <p:spPr>
          <a:xfrm>
            <a:off x="2892722" y="5863578"/>
            <a:ext cx="886781" cy="923330"/>
          </a:xfrm>
          <a:prstGeom prst="rect">
            <a:avLst/>
          </a:prstGeom>
          <a:noFill/>
        </p:spPr>
        <p:txBody>
          <a:bodyPr wrap="none" rtlCol="0">
            <a:spAutoFit/>
          </a:bodyPr>
          <a:lstStyle/>
          <a:p>
            <a:r>
              <a:rPr lang="cs-CZ" sz="5400" b="1" dirty="0" smtClean="0">
                <a:solidFill>
                  <a:schemeClr val="accent5">
                    <a:lumMod val="75000"/>
                  </a:schemeClr>
                </a:solidFill>
              </a:rPr>
              <a:t>64</a:t>
            </a:r>
            <a:endParaRPr lang="cs-CZ" sz="5400" b="1" dirty="0">
              <a:solidFill>
                <a:schemeClr val="accent5">
                  <a:lumMod val="75000"/>
                </a:schemeClr>
              </a:solidFill>
            </a:endParaRPr>
          </a:p>
        </p:txBody>
      </p:sp>
    </p:spTree>
    <p:extLst>
      <p:ext uri="{BB962C8B-B14F-4D97-AF65-F5344CB8AC3E}">
        <p14:creationId xmlns:p14="http://schemas.microsoft.com/office/powerpoint/2010/main" val="370430333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ovéPole 3"/>
          <p:cNvSpPr txBox="1"/>
          <p:nvPr/>
        </p:nvSpPr>
        <p:spPr>
          <a:xfrm>
            <a:off x="611560" y="548680"/>
            <a:ext cx="4144083" cy="400110"/>
          </a:xfrm>
          <a:prstGeom prst="rect">
            <a:avLst/>
          </a:prstGeom>
          <a:noFill/>
        </p:spPr>
        <p:txBody>
          <a:bodyPr wrap="none" rtlCol="0">
            <a:spAutoFit/>
          </a:bodyPr>
          <a:lstStyle/>
          <a:p>
            <a:r>
              <a:rPr lang="cs-CZ" sz="2000" b="1" dirty="0" smtClean="0">
                <a:solidFill>
                  <a:srgbClr val="FF0000"/>
                </a:solidFill>
              </a:rPr>
              <a:t>Zakroužkuj VĚTŠÍ  čísla z dvojice čísel.</a:t>
            </a:r>
            <a:endParaRPr lang="cs-CZ" sz="2000" b="1" dirty="0">
              <a:solidFill>
                <a:srgbClr val="FF0000"/>
              </a:solidFill>
            </a:endParaRPr>
          </a:p>
        </p:txBody>
      </p:sp>
    </p:spTree>
    <p:extLst>
      <p:ext uri="{BB962C8B-B14F-4D97-AF65-F5344CB8AC3E}">
        <p14:creationId xmlns:p14="http://schemas.microsoft.com/office/powerpoint/2010/main" val="251531634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FF99"/>
        </a:solidFill>
        <a:effectLst/>
      </p:bgPr>
    </p:bg>
    <p:spTree>
      <p:nvGrpSpPr>
        <p:cNvPr id="1" name=""/>
        <p:cNvGrpSpPr/>
        <p:nvPr/>
      </p:nvGrpSpPr>
      <p:grpSpPr>
        <a:xfrm>
          <a:off x="0" y="0"/>
          <a:ext cx="0" cy="0"/>
          <a:chOff x="0" y="0"/>
          <a:chExt cx="0" cy="0"/>
        </a:xfrm>
      </p:grpSpPr>
      <p:cxnSp>
        <p:nvCxnSpPr>
          <p:cNvPr id="5" name="Přímá spojnice 4"/>
          <p:cNvCxnSpPr/>
          <p:nvPr/>
        </p:nvCxnSpPr>
        <p:spPr>
          <a:xfrm>
            <a:off x="3059832" y="0"/>
            <a:ext cx="0" cy="6858000"/>
          </a:xfrm>
          <a:prstGeom prst="line">
            <a:avLst/>
          </a:prstGeom>
        </p:spPr>
        <p:style>
          <a:lnRef idx="3">
            <a:schemeClr val="accent4"/>
          </a:lnRef>
          <a:fillRef idx="0">
            <a:schemeClr val="accent4"/>
          </a:fillRef>
          <a:effectRef idx="2">
            <a:schemeClr val="accent4"/>
          </a:effectRef>
          <a:fontRef idx="minor">
            <a:schemeClr val="tx1"/>
          </a:fontRef>
        </p:style>
      </p:cxnSp>
      <p:cxnSp>
        <p:nvCxnSpPr>
          <p:cNvPr id="6" name="Přímá spojnice 5"/>
          <p:cNvCxnSpPr/>
          <p:nvPr/>
        </p:nvCxnSpPr>
        <p:spPr>
          <a:xfrm>
            <a:off x="6228184" y="0"/>
            <a:ext cx="0" cy="6858000"/>
          </a:xfrm>
          <a:prstGeom prst="line">
            <a:avLst/>
          </a:prstGeom>
        </p:spPr>
        <p:style>
          <a:lnRef idx="3">
            <a:schemeClr val="accent4"/>
          </a:lnRef>
          <a:fillRef idx="0">
            <a:schemeClr val="accent4"/>
          </a:fillRef>
          <a:effectRef idx="2">
            <a:schemeClr val="accent4"/>
          </a:effectRef>
          <a:fontRef idx="minor">
            <a:schemeClr val="tx1"/>
          </a:fontRef>
        </p:style>
      </p:cxnSp>
      <p:sp>
        <p:nvSpPr>
          <p:cNvPr id="7" name="TextovéPole 6"/>
          <p:cNvSpPr txBox="1"/>
          <p:nvPr/>
        </p:nvSpPr>
        <p:spPr>
          <a:xfrm>
            <a:off x="126443" y="188640"/>
            <a:ext cx="704039" cy="707886"/>
          </a:xfrm>
          <a:prstGeom prst="rect">
            <a:avLst/>
          </a:prstGeom>
          <a:noFill/>
        </p:spPr>
        <p:txBody>
          <a:bodyPr wrap="none" rtlCol="0">
            <a:spAutoFit/>
          </a:bodyPr>
          <a:lstStyle/>
          <a:p>
            <a:r>
              <a:rPr lang="cs-CZ" sz="4000" b="1" dirty="0" smtClean="0">
                <a:solidFill>
                  <a:srgbClr val="00B0F0"/>
                </a:solidFill>
              </a:rPr>
              <a:t>27</a:t>
            </a:r>
            <a:endParaRPr lang="cs-CZ" sz="4000" b="1" dirty="0">
              <a:solidFill>
                <a:srgbClr val="00B0F0"/>
              </a:solidFill>
            </a:endParaRPr>
          </a:p>
        </p:txBody>
      </p:sp>
      <p:sp>
        <p:nvSpPr>
          <p:cNvPr id="9" name="TextovéPole 8"/>
          <p:cNvSpPr txBox="1"/>
          <p:nvPr/>
        </p:nvSpPr>
        <p:spPr>
          <a:xfrm>
            <a:off x="1680798" y="1052736"/>
            <a:ext cx="819455" cy="707886"/>
          </a:xfrm>
          <a:prstGeom prst="rect">
            <a:avLst/>
          </a:prstGeom>
          <a:noFill/>
        </p:spPr>
        <p:txBody>
          <a:bodyPr wrap="none" rtlCol="0">
            <a:spAutoFit/>
          </a:bodyPr>
          <a:lstStyle/>
          <a:p>
            <a:r>
              <a:rPr lang="cs-CZ" sz="4000" b="1" dirty="0" smtClean="0">
                <a:solidFill>
                  <a:srgbClr val="00B0F0"/>
                </a:solidFill>
              </a:rPr>
              <a:t>31 </a:t>
            </a:r>
            <a:endParaRPr lang="cs-CZ" sz="4000" b="1" dirty="0">
              <a:solidFill>
                <a:srgbClr val="00B0F0"/>
              </a:solidFill>
            </a:endParaRPr>
          </a:p>
        </p:txBody>
      </p:sp>
      <p:sp>
        <p:nvSpPr>
          <p:cNvPr id="10" name="TextovéPole 9"/>
          <p:cNvSpPr txBox="1"/>
          <p:nvPr/>
        </p:nvSpPr>
        <p:spPr>
          <a:xfrm>
            <a:off x="148142" y="6021288"/>
            <a:ext cx="704039" cy="707886"/>
          </a:xfrm>
          <a:prstGeom prst="rect">
            <a:avLst/>
          </a:prstGeom>
          <a:noFill/>
        </p:spPr>
        <p:txBody>
          <a:bodyPr wrap="none" rtlCol="0">
            <a:spAutoFit/>
          </a:bodyPr>
          <a:lstStyle/>
          <a:p>
            <a:r>
              <a:rPr lang="cs-CZ" sz="4000" b="1" dirty="0" smtClean="0">
                <a:solidFill>
                  <a:srgbClr val="00B0F0"/>
                </a:solidFill>
              </a:rPr>
              <a:t>45</a:t>
            </a:r>
            <a:endParaRPr lang="cs-CZ" sz="4000" b="1" dirty="0">
              <a:solidFill>
                <a:srgbClr val="00B0F0"/>
              </a:solidFill>
            </a:endParaRPr>
          </a:p>
        </p:txBody>
      </p:sp>
      <p:sp>
        <p:nvSpPr>
          <p:cNvPr id="11" name="TextovéPole 10"/>
          <p:cNvSpPr txBox="1"/>
          <p:nvPr/>
        </p:nvSpPr>
        <p:spPr>
          <a:xfrm>
            <a:off x="122483" y="1910735"/>
            <a:ext cx="704039" cy="707886"/>
          </a:xfrm>
          <a:prstGeom prst="rect">
            <a:avLst/>
          </a:prstGeom>
          <a:noFill/>
        </p:spPr>
        <p:txBody>
          <a:bodyPr wrap="none" rtlCol="0">
            <a:spAutoFit/>
          </a:bodyPr>
          <a:lstStyle/>
          <a:p>
            <a:r>
              <a:rPr lang="cs-CZ" sz="4000" b="1" dirty="0" smtClean="0">
                <a:solidFill>
                  <a:srgbClr val="00B0F0"/>
                </a:solidFill>
              </a:rPr>
              <a:t>47</a:t>
            </a:r>
            <a:endParaRPr lang="cs-CZ" sz="4000" b="1" dirty="0">
              <a:solidFill>
                <a:srgbClr val="00B0F0"/>
              </a:solidFill>
            </a:endParaRPr>
          </a:p>
        </p:txBody>
      </p:sp>
      <p:sp>
        <p:nvSpPr>
          <p:cNvPr id="12" name="TextovéPole 11"/>
          <p:cNvSpPr txBox="1"/>
          <p:nvPr/>
        </p:nvSpPr>
        <p:spPr>
          <a:xfrm>
            <a:off x="148142" y="3573016"/>
            <a:ext cx="704039" cy="707886"/>
          </a:xfrm>
          <a:prstGeom prst="rect">
            <a:avLst/>
          </a:prstGeom>
          <a:noFill/>
        </p:spPr>
        <p:txBody>
          <a:bodyPr wrap="none" rtlCol="0">
            <a:spAutoFit/>
          </a:bodyPr>
          <a:lstStyle/>
          <a:p>
            <a:r>
              <a:rPr lang="cs-CZ" sz="4000" b="1" dirty="0" smtClean="0">
                <a:solidFill>
                  <a:srgbClr val="00B0F0"/>
                </a:solidFill>
              </a:rPr>
              <a:t>68</a:t>
            </a:r>
            <a:endParaRPr lang="cs-CZ" sz="4000" b="1" dirty="0">
              <a:solidFill>
                <a:srgbClr val="00B0F0"/>
              </a:solidFill>
            </a:endParaRPr>
          </a:p>
        </p:txBody>
      </p:sp>
      <p:sp>
        <p:nvSpPr>
          <p:cNvPr id="13" name="TextovéPole 12"/>
          <p:cNvSpPr txBox="1"/>
          <p:nvPr/>
        </p:nvSpPr>
        <p:spPr>
          <a:xfrm>
            <a:off x="126442" y="980728"/>
            <a:ext cx="704039" cy="707886"/>
          </a:xfrm>
          <a:prstGeom prst="rect">
            <a:avLst/>
          </a:prstGeom>
          <a:noFill/>
        </p:spPr>
        <p:txBody>
          <a:bodyPr wrap="none" rtlCol="0">
            <a:spAutoFit/>
          </a:bodyPr>
          <a:lstStyle/>
          <a:p>
            <a:r>
              <a:rPr lang="cs-CZ" sz="4000" b="1" dirty="0" smtClean="0">
                <a:solidFill>
                  <a:srgbClr val="00B0F0"/>
                </a:solidFill>
              </a:rPr>
              <a:t>76</a:t>
            </a:r>
            <a:endParaRPr lang="cs-CZ" sz="4000" b="1" dirty="0">
              <a:solidFill>
                <a:srgbClr val="00B0F0"/>
              </a:solidFill>
            </a:endParaRPr>
          </a:p>
        </p:txBody>
      </p:sp>
      <p:sp>
        <p:nvSpPr>
          <p:cNvPr id="14" name="TextovéPole 13"/>
          <p:cNvSpPr txBox="1"/>
          <p:nvPr/>
        </p:nvSpPr>
        <p:spPr>
          <a:xfrm>
            <a:off x="148142" y="4427490"/>
            <a:ext cx="704039" cy="707886"/>
          </a:xfrm>
          <a:prstGeom prst="rect">
            <a:avLst/>
          </a:prstGeom>
          <a:noFill/>
        </p:spPr>
        <p:txBody>
          <a:bodyPr wrap="none" rtlCol="0">
            <a:spAutoFit/>
          </a:bodyPr>
          <a:lstStyle/>
          <a:p>
            <a:r>
              <a:rPr lang="cs-CZ" sz="4000" b="1" dirty="0" smtClean="0">
                <a:solidFill>
                  <a:srgbClr val="00B0F0"/>
                </a:solidFill>
              </a:rPr>
              <a:t>84</a:t>
            </a:r>
            <a:endParaRPr lang="cs-CZ" sz="4000" b="1" dirty="0">
              <a:solidFill>
                <a:srgbClr val="00B0F0"/>
              </a:solidFill>
            </a:endParaRPr>
          </a:p>
        </p:txBody>
      </p:sp>
      <p:sp>
        <p:nvSpPr>
          <p:cNvPr id="15" name="TextovéPole 14"/>
          <p:cNvSpPr txBox="1"/>
          <p:nvPr/>
        </p:nvSpPr>
        <p:spPr>
          <a:xfrm>
            <a:off x="122482" y="5229200"/>
            <a:ext cx="704039" cy="707886"/>
          </a:xfrm>
          <a:prstGeom prst="rect">
            <a:avLst/>
          </a:prstGeom>
          <a:noFill/>
        </p:spPr>
        <p:txBody>
          <a:bodyPr wrap="none" rtlCol="0">
            <a:spAutoFit/>
          </a:bodyPr>
          <a:lstStyle/>
          <a:p>
            <a:r>
              <a:rPr lang="cs-CZ" sz="4000" b="1" dirty="0" smtClean="0">
                <a:solidFill>
                  <a:srgbClr val="00B0F0"/>
                </a:solidFill>
              </a:rPr>
              <a:t>19</a:t>
            </a:r>
            <a:endParaRPr lang="cs-CZ" sz="4000" b="1" dirty="0">
              <a:solidFill>
                <a:srgbClr val="00B0F0"/>
              </a:solidFill>
            </a:endParaRPr>
          </a:p>
        </p:txBody>
      </p:sp>
      <p:sp>
        <p:nvSpPr>
          <p:cNvPr id="16" name="TextovéPole 15"/>
          <p:cNvSpPr txBox="1"/>
          <p:nvPr/>
        </p:nvSpPr>
        <p:spPr>
          <a:xfrm>
            <a:off x="160979" y="2729074"/>
            <a:ext cx="704039" cy="707886"/>
          </a:xfrm>
          <a:prstGeom prst="rect">
            <a:avLst/>
          </a:prstGeom>
          <a:noFill/>
        </p:spPr>
        <p:txBody>
          <a:bodyPr wrap="none" rtlCol="0">
            <a:spAutoFit/>
          </a:bodyPr>
          <a:lstStyle/>
          <a:p>
            <a:r>
              <a:rPr lang="cs-CZ" sz="4000" b="1" dirty="0" smtClean="0">
                <a:solidFill>
                  <a:srgbClr val="00B0F0"/>
                </a:solidFill>
              </a:rPr>
              <a:t>22</a:t>
            </a:r>
            <a:endParaRPr lang="cs-CZ" sz="4000" b="1" dirty="0">
              <a:solidFill>
                <a:srgbClr val="00B0F0"/>
              </a:solidFill>
            </a:endParaRPr>
          </a:p>
        </p:txBody>
      </p:sp>
      <p:sp>
        <p:nvSpPr>
          <p:cNvPr id="17" name="TextovéPole 16"/>
          <p:cNvSpPr txBox="1"/>
          <p:nvPr/>
        </p:nvSpPr>
        <p:spPr>
          <a:xfrm>
            <a:off x="1707425" y="1910735"/>
            <a:ext cx="704039" cy="707886"/>
          </a:xfrm>
          <a:prstGeom prst="rect">
            <a:avLst/>
          </a:prstGeom>
          <a:noFill/>
        </p:spPr>
        <p:txBody>
          <a:bodyPr wrap="none" rtlCol="0">
            <a:spAutoFit/>
          </a:bodyPr>
          <a:lstStyle/>
          <a:p>
            <a:r>
              <a:rPr lang="cs-CZ" sz="4000" b="1" dirty="0" smtClean="0">
                <a:solidFill>
                  <a:srgbClr val="00B0F0"/>
                </a:solidFill>
              </a:rPr>
              <a:t>34</a:t>
            </a:r>
            <a:endParaRPr lang="cs-CZ" sz="4000" b="1" dirty="0">
              <a:solidFill>
                <a:srgbClr val="00B0F0"/>
              </a:solidFill>
            </a:endParaRPr>
          </a:p>
        </p:txBody>
      </p:sp>
      <p:sp>
        <p:nvSpPr>
          <p:cNvPr id="18" name="TextovéPole 17"/>
          <p:cNvSpPr txBox="1"/>
          <p:nvPr/>
        </p:nvSpPr>
        <p:spPr>
          <a:xfrm>
            <a:off x="1672279" y="188640"/>
            <a:ext cx="704039" cy="707886"/>
          </a:xfrm>
          <a:prstGeom prst="rect">
            <a:avLst/>
          </a:prstGeom>
          <a:noFill/>
        </p:spPr>
        <p:txBody>
          <a:bodyPr wrap="none" rtlCol="0">
            <a:spAutoFit/>
          </a:bodyPr>
          <a:lstStyle/>
          <a:p>
            <a:r>
              <a:rPr lang="cs-CZ" sz="4000" b="1" dirty="0" smtClean="0">
                <a:solidFill>
                  <a:srgbClr val="00B0F0"/>
                </a:solidFill>
              </a:rPr>
              <a:t>46</a:t>
            </a:r>
            <a:endParaRPr lang="cs-CZ" sz="4000" b="1" dirty="0">
              <a:solidFill>
                <a:srgbClr val="00B0F0"/>
              </a:solidFill>
            </a:endParaRPr>
          </a:p>
        </p:txBody>
      </p:sp>
      <p:sp>
        <p:nvSpPr>
          <p:cNvPr id="19" name="TextovéPole 18"/>
          <p:cNvSpPr txBox="1"/>
          <p:nvPr/>
        </p:nvSpPr>
        <p:spPr>
          <a:xfrm>
            <a:off x="1707066" y="4521314"/>
            <a:ext cx="704039" cy="707886"/>
          </a:xfrm>
          <a:prstGeom prst="rect">
            <a:avLst/>
          </a:prstGeom>
          <a:noFill/>
        </p:spPr>
        <p:txBody>
          <a:bodyPr wrap="none" rtlCol="0">
            <a:spAutoFit/>
          </a:bodyPr>
          <a:lstStyle/>
          <a:p>
            <a:r>
              <a:rPr lang="cs-CZ" sz="4000" b="1" dirty="0" smtClean="0">
                <a:solidFill>
                  <a:srgbClr val="00B0F0"/>
                </a:solidFill>
              </a:rPr>
              <a:t>51</a:t>
            </a:r>
            <a:endParaRPr lang="cs-CZ" sz="4000" b="1" dirty="0">
              <a:solidFill>
                <a:srgbClr val="00B0F0"/>
              </a:solidFill>
            </a:endParaRPr>
          </a:p>
        </p:txBody>
      </p:sp>
      <p:sp>
        <p:nvSpPr>
          <p:cNvPr id="20" name="TextovéPole 19"/>
          <p:cNvSpPr txBox="1"/>
          <p:nvPr/>
        </p:nvSpPr>
        <p:spPr>
          <a:xfrm>
            <a:off x="1697472" y="5999130"/>
            <a:ext cx="704039" cy="707886"/>
          </a:xfrm>
          <a:prstGeom prst="rect">
            <a:avLst/>
          </a:prstGeom>
          <a:noFill/>
        </p:spPr>
        <p:txBody>
          <a:bodyPr wrap="none" rtlCol="0">
            <a:spAutoFit/>
          </a:bodyPr>
          <a:lstStyle/>
          <a:p>
            <a:r>
              <a:rPr lang="cs-CZ" sz="4000" b="1" dirty="0" smtClean="0">
                <a:solidFill>
                  <a:srgbClr val="00B0F0"/>
                </a:solidFill>
              </a:rPr>
              <a:t>33</a:t>
            </a:r>
            <a:endParaRPr lang="cs-CZ" sz="4000" b="1" dirty="0">
              <a:solidFill>
                <a:srgbClr val="00B0F0"/>
              </a:solidFill>
            </a:endParaRPr>
          </a:p>
        </p:txBody>
      </p:sp>
      <p:sp>
        <p:nvSpPr>
          <p:cNvPr id="21" name="TextovéPole 20"/>
          <p:cNvSpPr txBox="1"/>
          <p:nvPr/>
        </p:nvSpPr>
        <p:spPr>
          <a:xfrm>
            <a:off x="1697471" y="2729074"/>
            <a:ext cx="704039" cy="707886"/>
          </a:xfrm>
          <a:prstGeom prst="rect">
            <a:avLst/>
          </a:prstGeom>
          <a:noFill/>
        </p:spPr>
        <p:txBody>
          <a:bodyPr wrap="none" rtlCol="0">
            <a:spAutoFit/>
          </a:bodyPr>
          <a:lstStyle/>
          <a:p>
            <a:r>
              <a:rPr lang="cs-CZ" sz="4000" b="1" dirty="0" smtClean="0">
                <a:solidFill>
                  <a:srgbClr val="00B0F0"/>
                </a:solidFill>
              </a:rPr>
              <a:t>45</a:t>
            </a:r>
            <a:endParaRPr lang="cs-CZ" sz="4000" b="1" dirty="0">
              <a:solidFill>
                <a:srgbClr val="00B0F0"/>
              </a:solidFill>
            </a:endParaRPr>
          </a:p>
        </p:txBody>
      </p:sp>
      <p:sp>
        <p:nvSpPr>
          <p:cNvPr id="22" name="TextovéPole 21"/>
          <p:cNvSpPr txBox="1"/>
          <p:nvPr/>
        </p:nvSpPr>
        <p:spPr>
          <a:xfrm>
            <a:off x="1662940" y="5230072"/>
            <a:ext cx="704039" cy="707886"/>
          </a:xfrm>
          <a:prstGeom prst="rect">
            <a:avLst/>
          </a:prstGeom>
          <a:noFill/>
        </p:spPr>
        <p:txBody>
          <a:bodyPr wrap="none" rtlCol="0">
            <a:spAutoFit/>
          </a:bodyPr>
          <a:lstStyle/>
          <a:p>
            <a:r>
              <a:rPr lang="cs-CZ" sz="4000" b="1" dirty="0" smtClean="0">
                <a:solidFill>
                  <a:srgbClr val="00B0F0"/>
                </a:solidFill>
              </a:rPr>
              <a:t>23</a:t>
            </a:r>
            <a:endParaRPr lang="cs-CZ" sz="4000" b="1" dirty="0">
              <a:solidFill>
                <a:srgbClr val="00B0F0"/>
              </a:solidFill>
            </a:endParaRPr>
          </a:p>
        </p:txBody>
      </p:sp>
      <p:sp>
        <p:nvSpPr>
          <p:cNvPr id="23" name="TextovéPole 22"/>
          <p:cNvSpPr txBox="1"/>
          <p:nvPr/>
        </p:nvSpPr>
        <p:spPr>
          <a:xfrm>
            <a:off x="1662939" y="3626747"/>
            <a:ext cx="704039" cy="707886"/>
          </a:xfrm>
          <a:prstGeom prst="rect">
            <a:avLst/>
          </a:prstGeom>
          <a:noFill/>
        </p:spPr>
        <p:txBody>
          <a:bodyPr wrap="none" rtlCol="0">
            <a:spAutoFit/>
          </a:bodyPr>
          <a:lstStyle/>
          <a:p>
            <a:r>
              <a:rPr lang="cs-CZ" sz="4000" b="1" dirty="0" smtClean="0">
                <a:solidFill>
                  <a:srgbClr val="00B0F0"/>
                </a:solidFill>
              </a:rPr>
              <a:t>86</a:t>
            </a:r>
            <a:endParaRPr lang="cs-CZ" sz="4000" b="1" dirty="0">
              <a:solidFill>
                <a:srgbClr val="00B0F0"/>
              </a:solidFill>
            </a:endParaRPr>
          </a:p>
        </p:txBody>
      </p:sp>
      <p:sp>
        <p:nvSpPr>
          <p:cNvPr id="24" name="TextovéPole 23"/>
          <p:cNvSpPr txBox="1"/>
          <p:nvPr/>
        </p:nvSpPr>
        <p:spPr>
          <a:xfrm>
            <a:off x="3233669" y="182606"/>
            <a:ext cx="704039" cy="707886"/>
          </a:xfrm>
          <a:prstGeom prst="rect">
            <a:avLst/>
          </a:prstGeom>
          <a:noFill/>
        </p:spPr>
        <p:txBody>
          <a:bodyPr wrap="none" rtlCol="0">
            <a:spAutoFit/>
          </a:bodyPr>
          <a:lstStyle/>
          <a:p>
            <a:r>
              <a:rPr lang="cs-CZ" sz="4000" b="1" dirty="0" smtClean="0">
                <a:solidFill>
                  <a:srgbClr val="FF00FF"/>
                </a:solidFill>
              </a:rPr>
              <a:t>37</a:t>
            </a:r>
            <a:endParaRPr lang="cs-CZ" sz="4000" b="1" dirty="0">
              <a:solidFill>
                <a:srgbClr val="FF00FF"/>
              </a:solidFill>
            </a:endParaRPr>
          </a:p>
        </p:txBody>
      </p:sp>
      <p:sp>
        <p:nvSpPr>
          <p:cNvPr id="25" name="TextovéPole 24"/>
          <p:cNvSpPr txBox="1"/>
          <p:nvPr/>
        </p:nvSpPr>
        <p:spPr>
          <a:xfrm>
            <a:off x="4788024" y="1046702"/>
            <a:ext cx="704039" cy="707886"/>
          </a:xfrm>
          <a:prstGeom prst="rect">
            <a:avLst/>
          </a:prstGeom>
          <a:noFill/>
        </p:spPr>
        <p:txBody>
          <a:bodyPr wrap="none" rtlCol="0">
            <a:spAutoFit/>
          </a:bodyPr>
          <a:lstStyle/>
          <a:p>
            <a:r>
              <a:rPr lang="cs-CZ" sz="4000" b="1" dirty="0" smtClean="0">
                <a:solidFill>
                  <a:srgbClr val="FF00FF"/>
                </a:solidFill>
              </a:rPr>
              <a:t>77</a:t>
            </a:r>
            <a:endParaRPr lang="cs-CZ" sz="4000" b="1" dirty="0">
              <a:solidFill>
                <a:srgbClr val="FF00FF"/>
              </a:solidFill>
            </a:endParaRPr>
          </a:p>
        </p:txBody>
      </p:sp>
      <p:sp>
        <p:nvSpPr>
          <p:cNvPr id="26" name="TextovéPole 25"/>
          <p:cNvSpPr txBox="1"/>
          <p:nvPr/>
        </p:nvSpPr>
        <p:spPr>
          <a:xfrm>
            <a:off x="3255368" y="6015254"/>
            <a:ext cx="704039" cy="707886"/>
          </a:xfrm>
          <a:prstGeom prst="rect">
            <a:avLst/>
          </a:prstGeom>
          <a:noFill/>
        </p:spPr>
        <p:txBody>
          <a:bodyPr wrap="none" rtlCol="0">
            <a:spAutoFit/>
          </a:bodyPr>
          <a:lstStyle/>
          <a:p>
            <a:r>
              <a:rPr lang="cs-CZ" sz="4000" b="1" dirty="0" smtClean="0">
                <a:solidFill>
                  <a:srgbClr val="FF00FF"/>
                </a:solidFill>
              </a:rPr>
              <a:t>37</a:t>
            </a:r>
            <a:endParaRPr lang="cs-CZ" sz="4000" b="1" dirty="0">
              <a:solidFill>
                <a:srgbClr val="FF00FF"/>
              </a:solidFill>
            </a:endParaRPr>
          </a:p>
        </p:txBody>
      </p:sp>
      <p:sp>
        <p:nvSpPr>
          <p:cNvPr id="27" name="TextovéPole 26"/>
          <p:cNvSpPr txBox="1"/>
          <p:nvPr/>
        </p:nvSpPr>
        <p:spPr>
          <a:xfrm>
            <a:off x="3229709" y="1904701"/>
            <a:ext cx="704039" cy="707886"/>
          </a:xfrm>
          <a:prstGeom prst="rect">
            <a:avLst/>
          </a:prstGeom>
          <a:noFill/>
        </p:spPr>
        <p:txBody>
          <a:bodyPr wrap="none" rtlCol="0">
            <a:spAutoFit/>
          </a:bodyPr>
          <a:lstStyle/>
          <a:p>
            <a:r>
              <a:rPr lang="cs-CZ" sz="4000" b="1" dirty="0" smtClean="0">
                <a:solidFill>
                  <a:srgbClr val="FF00FF"/>
                </a:solidFill>
              </a:rPr>
              <a:t>63</a:t>
            </a:r>
            <a:endParaRPr lang="cs-CZ" sz="4000" b="1" dirty="0">
              <a:solidFill>
                <a:srgbClr val="FF00FF"/>
              </a:solidFill>
            </a:endParaRPr>
          </a:p>
        </p:txBody>
      </p:sp>
      <p:sp>
        <p:nvSpPr>
          <p:cNvPr id="28" name="TextovéPole 27"/>
          <p:cNvSpPr txBox="1"/>
          <p:nvPr/>
        </p:nvSpPr>
        <p:spPr>
          <a:xfrm>
            <a:off x="3255368" y="3566982"/>
            <a:ext cx="704039" cy="707886"/>
          </a:xfrm>
          <a:prstGeom prst="rect">
            <a:avLst/>
          </a:prstGeom>
          <a:noFill/>
        </p:spPr>
        <p:txBody>
          <a:bodyPr wrap="none" rtlCol="0">
            <a:spAutoFit/>
          </a:bodyPr>
          <a:lstStyle/>
          <a:p>
            <a:r>
              <a:rPr lang="cs-CZ" sz="4000" b="1" dirty="0" smtClean="0">
                <a:solidFill>
                  <a:srgbClr val="FF00FF"/>
                </a:solidFill>
              </a:rPr>
              <a:t>78</a:t>
            </a:r>
            <a:endParaRPr lang="cs-CZ" sz="4000" b="1" dirty="0">
              <a:solidFill>
                <a:srgbClr val="FF00FF"/>
              </a:solidFill>
            </a:endParaRPr>
          </a:p>
        </p:txBody>
      </p:sp>
      <p:sp>
        <p:nvSpPr>
          <p:cNvPr id="29" name="TextovéPole 28"/>
          <p:cNvSpPr txBox="1"/>
          <p:nvPr/>
        </p:nvSpPr>
        <p:spPr>
          <a:xfrm>
            <a:off x="3233668" y="974694"/>
            <a:ext cx="704039" cy="707886"/>
          </a:xfrm>
          <a:prstGeom prst="rect">
            <a:avLst/>
          </a:prstGeom>
          <a:noFill/>
        </p:spPr>
        <p:txBody>
          <a:bodyPr wrap="none" rtlCol="0">
            <a:spAutoFit/>
          </a:bodyPr>
          <a:lstStyle/>
          <a:p>
            <a:r>
              <a:rPr lang="cs-CZ" sz="4000" b="1" dirty="0" smtClean="0">
                <a:solidFill>
                  <a:srgbClr val="FF00FF"/>
                </a:solidFill>
              </a:rPr>
              <a:t>45</a:t>
            </a:r>
            <a:endParaRPr lang="cs-CZ" sz="4000" b="1" dirty="0">
              <a:solidFill>
                <a:srgbClr val="FF00FF"/>
              </a:solidFill>
            </a:endParaRPr>
          </a:p>
        </p:txBody>
      </p:sp>
      <p:sp>
        <p:nvSpPr>
          <p:cNvPr id="30" name="TextovéPole 29"/>
          <p:cNvSpPr txBox="1"/>
          <p:nvPr/>
        </p:nvSpPr>
        <p:spPr>
          <a:xfrm>
            <a:off x="3255368" y="4421456"/>
            <a:ext cx="704039" cy="707886"/>
          </a:xfrm>
          <a:prstGeom prst="rect">
            <a:avLst/>
          </a:prstGeom>
          <a:noFill/>
        </p:spPr>
        <p:txBody>
          <a:bodyPr wrap="none" rtlCol="0">
            <a:spAutoFit/>
          </a:bodyPr>
          <a:lstStyle/>
          <a:p>
            <a:r>
              <a:rPr lang="cs-CZ" sz="4000" b="1" dirty="0" smtClean="0">
                <a:solidFill>
                  <a:srgbClr val="FF00FF"/>
                </a:solidFill>
              </a:rPr>
              <a:t>11</a:t>
            </a:r>
            <a:endParaRPr lang="cs-CZ" sz="4000" b="1" dirty="0">
              <a:solidFill>
                <a:srgbClr val="FF00FF"/>
              </a:solidFill>
            </a:endParaRPr>
          </a:p>
        </p:txBody>
      </p:sp>
      <p:sp>
        <p:nvSpPr>
          <p:cNvPr id="31" name="TextovéPole 30"/>
          <p:cNvSpPr txBox="1"/>
          <p:nvPr/>
        </p:nvSpPr>
        <p:spPr>
          <a:xfrm>
            <a:off x="3229708" y="5223166"/>
            <a:ext cx="704039" cy="707886"/>
          </a:xfrm>
          <a:prstGeom prst="rect">
            <a:avLst/>
          </a:prstGeom>
          <a:noFill/>
        </p:spPr>
        <p:txBody>
          <a:bodyPr wrap="none" rtlCol="0">
            <a:spAutoFit/>
          </a:bodyPr>
          <a:lstStyle/>
          <a:p>
            <a:r>
              <a:rPr lang="cs-CZ" sz="4000" b="1" dirty="0" smtClean="0">
                <a:solidFill>
                  <a:srgbClr val="FF00FF"/>
                </a:solidFill>
              </a:rPr>
              <a:t>56</a:t>
            </a:r>
            <a:endParaRPr lang="cs-CZ" sz="4000" b="1" dirty="0">
              <a:solidFill>
                <a:srgbClr val="FF00FF"/>
              </a:solidFill>
            </a:endParaRPr>
          </a:p>
        </p:txBody>
      </p:sp>
      <p:sp>
        <p:nvSpPr>
          <p:cNvPr id="32" name="TextovéPole 31"/>
          <p:cNvSpPr txBox="1"/>
          <p:nvPr/>
        </p:nvSpPr>
        <p:spPr>
          <a:xfrm>
            <a:off x="3268205" y="2723040"/>
            <a:ext cx="704039" cy="707886"/>
          </a:xfrm>
          <a:prstGeom prst="rect">
            <a:avLst/>
          </a:prstGeom>
          <a:noFill/>
        </p:spPr>
        <p:txBody>
          <a:bodyPr wrap="none" rtlCol="0">
            <a:spAutoFit/>
          </a:bodyPr>
          <a:lstStyle/>
          <a:p>
            <a:r>
              <a:rPr lang="cs-CZ" sz="4000" b="1" dirty="0" smtClean="0">
                <a:solidFill>
                  <a:srgbClr val="FF00FF"/>
                </a:solidFill>
              </a:rPr>
              <a:t>81</a:t>
            </a:r>
            <a:endParaRPr lang="cs-CZ" sz="4000" b="1" dirty="0">
              <a:solidFill>
                <a:srgbClr val="FF00FF"/>
              </a:solidFill>
            </a:endParaRPr>
          </a:p>
        </p:txBody>
      </p:sp>
      <p:sp>
        <p:nvSpPr>
          <p:cNvPr id="33" name="TextovéPole 32"/>
          <p:cNvSpPr txBox="1"/>
          <p:nvPr/>
        </p:nvSpPr>
        <p:spPr>
          <a:xfrm>
            <a:off x="4779505" y="1904701"/>
            <a:ext cx="704039" cy="707886"/>
          </a:xfrm>
          <a:prstGeom prst="rect">
            <a:avLst/>
          </a:prstGeom>
          <a:noFill/>
        </p:spPr>
        <p:txBody>
          <a:bodyPr wrap="none" rtlCol="0">
            <a:spAutoFit/>
          </a:bodyPr>
          <a:lstStyle/>
          <a:p>
            <a:r>
              <a:rPr lang="cs-CZ" sz="4000" b="1" dirty="0" smtClean="0">
                <a:solidFill>
                  <a:srgbClr val="FF00FF"/>
                </a:solidFill>
              </a:rPr>
              <a:t>54</a:t>
            </a:r>
            <a:endParaRPr lang="cs-CZ" sz="4000" b="1" dirty="0">
              <a:solidFill>
                <a:srgbClr val="FF00FF"/>
              </a:solidFill>
            </a:endParaRPr>
          </a:p>
        </p:txBody>
      </p:sp>
      <p:sp>
        <p:nvSpPr>
          <p:cNvPr id="34" name="TextovéPole 33"/>
          <p:cNvSpPr txBox="1"/>
          <p:nvPr/>
        </p:nvSpPr>
        <p:spPr>
          <a:xfrm>
            <a:off x="4779505" y="182606"/>
            <a:ext cx="704039" cy="707886"/>
          </a:xfrm>
          <a:prstGeom prst="rect">
            <a:avLst/>
          </a:prstGeom>
          <a:noFill/>
        </p:spPr>
        <p:txBody>
          <a:bodyPr wrap="none" rtlCol="0">
            <a:spAutoFit/>
          </a:bodyPr>
          <a:lstStyle/>
          <a:p>
            <a:r>
              <a:rPr lang="cs-CZ" sz="4000" b="1" dirty="0" smtClean="0">
                <a:solidFill>
                  <a:srgbClr val="FF00FF"/>
                </a:solidFill>
              </a:rPr>
              <a:t>21</a:t>
            </a:r>
            <a:endParaRPr lang="cs-CZ" sz="4000" b="1" dirty="0">
              <a:solidFill>
                <a:srgbClr val="FF00FF"/>
              </a:solidFill>
            </a:endParaRPr>
          </a:p>
        </p:txBody>
      </p:sp>
      <p:sp>
        <p:nvSpPr>
          <p:cNvPr id="35" name="TextovéPole 34"/>
          <p:cNvSpPr txBox="1"/>
          <p:nvPr/>
        </p:nvSpPr>
        <p:spPr>
          <a:xfrm>
            <a:off x="4805686" y="4427490"/>
            <a:ext cx="704039" cy="707886"/>
          </a:xfrm>
          <a:prstGeom prst="rect">
            <a:avLst/>
          </a:prstGeom>
          <a:noFill/>
        </p:spPr>
        <p:txBody>
          <a:bodyPr wrap="none" rtlCol="0">
            <a:spAutoFit/>
          </a:bodyPr>
          <a:lstStyle/>
          <a:p>
            <a:r>
              <a:rPr lang="cs-CZ" sz="4000" b="1" dirty="0" smtClean="0">
                <a:solidFill>
                  <a:srgbClr val="FF00FF"/>
                </a:solidFill>
              </a:rPr>
              <a:t>57</a:t>
            </a:r>
            <a:endParaRPr lang="cs-CZ" sz="4000" b="1" dirty="0">
              <a:solidFill>
                <a:srgbClr val="FF00FF"/>
              </a:solidFill>
            </a:endParaRPr>
          </a:p>
        </p:txBody>
      </p:sp>
      <p:sp>
        <p:nvSpPr>
          <p:cNvPr id="36" name="TextovéPole 35"/>
          <p:cNvSpPr txBox="1"/>
          <p:nvPr/>
        </p:nvSpPr>
        <p:spPr>
          <a:xfrm>
            <a:off x="4811696" y="6005690"/>
            <a:ext cx="704039" cy="707886"/>
          </a:xfrm>
          <a:prstGeom prst="rect">
            <a:avLst/>
          </a:prstGeom>
          <a:noFill/>
        </p:spPr>
        <p:txBody>
          <a:bodyPr wrap="none" rtlCol="0">
            <a:spAutoFit/>
          </a:bodyPr>
          <a:lstStyle/>
          <a:p>
            <a:r>
              <a:rPr lang="cs-CZ" sz="4000" b="1" dirty="0" smtClean="0">
                <a:solidFill>
                  <a:srgbClr val="FF00FF"/>
                </a:solidFill>
              </a:rPr>
              <a:t>76</a:t>
            </a:r>
            <a:endParaRPr lang="cs-CZ" sz="4000" b="1" dirty="0">
              <a:solidFill>
                <a:srgbClr val="FF00FF"/>
              </a:solidFill>
            </a:endParaRPr>
          </a:p>
        </p:txBody>
      </p:sp>
      <p:sp>
        <p:nvSpPr>
          <p:cNvPr id="37" name="TextovéPole 36"/>
          <p:cNvSpPr txBox="1"/>
          <p:nvPr/>
        </p:nvSpPr>
        <p:spPr>
          <a:xfrm>
            <a:off x="4804697" y="2723040"/>
            <a:ext cx="704039" cy="707886"/>
          </a:xfrm>
          <a:prstGeom prst="rect">
            <a:avLst/>
          </a:prstGeom>
          <a:noFill/>
        </p:spPr>
        <p:txBody>
          <a:bodyPr wrap="none" rtlCol="0">
            <a:spAutoFit/>
          </a:bodyPr>
          <a:lstStyle/>
          <a:p>
            <a:r>
              <a:rPr lang="cs-CZ" sz="4000" b="1" dirty="0" smtClean="0">
                <a:solidFill>
                  <a:srgbClr val="FF00FF"/>
                </a:solidFill>
              </a:rPr>
              <a:t>96</a:t>
            </a:r>
            <a:endParaRPr lang="cs-CZ" sz="4000" b="1" dirty="0">
              <a:solidFill>
                <a:srgbClr val="FF00FF"/>
              </a:solidFill>
            </a:endParaRPr>
          </a:p>
        </p:txBody>
      </p:sp>
      <p:sp>
        <p:nvSpPr>
          <p:cNvPr id="38" name="TextovéPole 37"/>
          <p:cNvSpPr txBox="1"/>
          <p:nvPr/>
        </p:nvSpPr>
        <p:spPr>
          <a:xfrm>
            <a:off x="4770166" y="5224038"/>
            <a:ext cx="704039" cy="707886"/>
          </a:xfrm>
          <a:prstGeom prst="rect">
            <a:avLst/>
          </a:prstGeom>
          <a:noFill/>
        </p:spPr>
        <p:txBody>
          <a:bodyPr wrap="none" rtlCol="0">
            <a:spAutoFit/>
          </a:bodyPr>
          <a:lstStyle/>
          <a:p>
            <a:r>
              <a:rPr lang="cs-CZ" sz="4000" b="1" dirty="0" smtClean="0">
                <a:solidFill>
                  <a:srgbClr val="FF00FF"/>
                </a:solidFill>
              </a:rPr>
              <a:t>65</a:t>
            </a:r>
            <a:endParaRPr lang="cs-CZ" sz="4000" b="1" dirty="0">
              <a:solidFill>
                <a:srgbClr val="FF00FF"/>
              </a:solidFill>
            </a:endParaRPr>
          </a:p>
        </p:txBody>
      </p:sp>
      <p:sp>
        <p:nvSpPr>
          <p:cNvPr id="39" name="TextovéPole 38"/>
          <p:cNvSpPr txBox="1"/>
          <p:nvPr/>
        </p:nvSpPr>
        <p:spPr>
          <a:xfrm>
            <a:off x="4770165" y="3573016"/>
            <a:ext cx="704039" cy="707886"/>
          </a:xfrm>
          <a:prstGeom prst="rect">
            <a:avLst/>
          </a:prstGeom>
          <a:noFill/>
        </p:spPr>
        <p:txBody>
          <a:bodyPr wrap="none" rtlCol="0">
            <a:spAutoFit/>
          </a:bodyPr>
          <a:lstStyle/>
          <a:p>
            <a:r>
              <a:rPr lang="cs-CZ" sz="4000" b="1" dirty="0" smtClean="0">
                <a:solidFill>
                  <a:srgbClr val="FF00FF"/>
                </a:solidFill>
              </a:rPr>
              <a:t>56</a:t>
            </a:r>
            <a:endParaRPr lang="cs-CZ" sz="4000" b="1" dirty="0">
              <a:solidFill>
                <a:srgbClr val="FF00FF"/>
              </a:solidFill>
            </a:endParaRPr>
          </a:p>
        </p:txBody>
      </p:sp>
      <p:sp>
        <p:nvSpPr>
          <p:cNvPr id="40" name="TextovéPole 39"/>
          <p:cNvSpPr txBox="1"/>
          <p:nvPr/>
        </p:nvSpPr>
        <p:spPr>
          <a:xfrm>
            <a:off x="6397419" y="173042"/>
            <a:ext cx="704039" cy="707886"/>
          </a:xfrm>
          <a:prstGeom prst="rect">
            <a:avLst/>
          </a:prstGeom>
          <a:noFill/>
        </p:spPr>
        <p:txBody>
          <a:bodyPr wrap="none" rtlCol="0">
            <a:spAutoFit/>
          </a:bodyPr>
          <a:lstStyle/>
          <a:p>
            <a:r>
              <a:rPr lang="cs-CZ" sz="4000" b="1" dirty="0" smtClean="0">
                <a:solidFill>
                  <a:srgbClr val="0070C0"/>
                </a:solidFill>
              </a:rPr>
              <a:t>87</a:t>
            </a:r>
            <a:endParaRPr lang="cs-CZ" sz="4000" b="1" dirty="0">
              <a:solidFill>
                <a:srgbClr val="0070C0"/>
              </a:solidFill>
            </a:endParaRPr>
          </a:p>
        </p:txBody>
      </p:sp>
      <p:sp>
        <p:nvSpPr>
          <p:cNvPr id="41" name="TextovéPole 40"/>
          <p:cNvSpPr txBox="1"/>
          <p:nvPr/>
        </p:nvSpPr>
        <p:spPr>
          <a:xfrm>
            <a:off x="7951774" y="1037138"/>
            <a:ext cx="819455" cy="707886"/>
          </a:xfrm>
          <a:prstGeom prst="rect">
            <a:avLst/>
          </a:prstGeom>
          <a:noFill/>
        </p:spPr>
        <p:txBody>
          <a:bodyPr wrap="none" rtlCol="0">
            <a:spAutoFit/>
          </a:bodyPr>
          <a:lstStyle/>
          <a:p>
            <a:r>
              <a:rPr lang="cs-CZ" sz="4000" b="1" dirty="0" smtClean="0">
                <a:solidFill>
                  <a:srgbClr val="0070C0"/>
                </a:solidFill>
              </a:rPr>
              <a:t>98 </a:t>
            </a:r>
            <a:endParaRPr lang="cs-CZ" sz="4000" b="1" dirty="0">
              <a:solidFill>
                <a:srgbClr val="0070C0"/>
              </a:solidFill>
            </a:endParaRPr>
          </a:p>
        </p:txBody>
      </p:sp>
      <p:sp>
        <p:nvSpPr>
          <p:cNvPr id="42" name="TextovéPole 41"/>
          <p:cNvSpPr txBox="1"/>
          <p:nvPr/>
        </p:nvSpPr>
        <p:spPr>
          <a:xfrm>
            <a:off x="6419118" y="6005690"/>
            <a:ext cx="704039" cy="707886"/>
          </a:xfrm>
          <a:prstGeom prst="rect">
            <a:avLst/>
          </a:prstGeom>
          <a:noFill/>
        </p:spPr>
        <p:txBody>
          <a:bodyPr wrap="none" rtlCol="0">
            <a:spAutoFit/>
          </a:bodyPr>
          <a:lstStyle/>
          <a:p>
            <a:r>
              <a:rPr lang="cs-CZ" sz="4000" b="1" dirty="0" smtClean="0">
                <a:solidFill>
                  <a:srgbClr val="0070C0"/>
                </a:solidFill>
              </a:rPr>
              <a:t>44</a:t>
            </a:r>
            <a:endParaRPr lang="cs-CZ" sz="4000" b="1" dirty="0">
              <a:solidFill>
                <a:srgbClr val="0070C0"/>
              </a:solidFill>
            </a:endParaRPr>
          </a:p>
        </p:txBody>
      </p:sp>
      <p:sp>
        <p:nvSpPr>
          <p:cNvPr id="43" name="TextovéPole 42"/>
          <p:cNvSpPr txBox="1"/>
          <p:nvPr/>
        </p:nvSpPr>
        <p:spPr>
          <a:xfrm>
            <a:off x="6393459" y="1895137"/>
            <a:ext cx="704039" cy="707886"/>
          </a:xfrm>
          <a:prstGeom prst="rect">
            <a:avLst/>
          </a:prstGeom>
          <a:noFill/>
        </p:spPr>
        <p:txBody>
          <a:bodyPr wrap="none" rtlCol="0">
            <a:spAutoFit/>
          </a:bodyPr>
          <a:lstStyle/>
          <a:p>
            <a:r>
              <a:rPr lang="cs-CZ" sz="4000" b="1" dirty="0" smtClean="0">
                <a:solidFill>
                  <a:srgbClr val="0070C0"/>
                </a:solidFill>
              </a:rPr>
              <a:t>67</a:t>
            </a:r>
            <a:endParaRPr lang="cs-CZ" sz="4000" b="1" dirty="0">
              <a:solidFill>
                <a:srgbClr val="0070C0"/>
              </a:solidFill>
            </a:endParaRPr>
          </a:p>
        </p:txBody>
      </p:sp>
      <p:sp>
        <p:nvSpPr>
          <p:cNvPr id="44" name="TextovéPole 43"/>
          <p:cNvSpPr txBox="1"/>
          <p:nvPr/>
        </p:nvSpPr>
        <p:spPr>
          <a:xfrm>
            <a:off x="6419118" y="3557418"/>
            <a:ext cx="704039" cy="707886"/>
          </a:xfrm>
          <a:prstGeom prst="rect">
            <a:avLst/>
          </a:prstGeom>
          <a:noFill/>
        </p:spPr>
        <p:txBody>
          <a:bodyPr wrap="none" rtlCol="0">
            <a:spAutoFit/>
          </a:bodyPr>
          <a:lstStyle/>
          <a:p>
            <a:r>
              <a:rPr lang="cs-CZ" sz="4000" b="1" dirty="0" smtClean="0">
                <a:solidFill>
                  <a:srgbClr val="0070C0"/>
                </a:solidFill>
              </a:rPr>
              <a:t>97</a:t>
            </a:r>
            <a:endParaRPr lang="cs-CZ" sz="4000" b="1" dirty="0">
              <a:solidFill>
                <a:srgbClr val="0070C0"/>
              </a:solidFill>
            </a:endParaRPr>
          </a:p>
        </p:txBody>
      </p:sp>
      <p:sp>
        <p:nvSpPr>
          <p:cNvPr id="45" name="TextovéPole 44"/>
          <p:cNvSpPr txBox="1"/>
          <p:nvPr/>
        </p:nvSpPr>
        <p:spPr>
          <a:xfrm>
            <a:off x="6397418" y="965130"/>
            <a:ext cx="704039" cy="707886"/>
          </a:xfrm>
          <a:prstGeom prst="rect">
            <a:avLst/>
          </a:prstGeom>
          <a:noFill/>
        </p:spPr>
        <p:txBody>
          <a:bodyPr wrap="none" rtlCol="0">
            <a:spAutoFit/>
          </a:bodyPr>
          <a:lstStyle/>
          <a:p>
            <a:r>
              <a:rPr lang="cs-CZ" sz="4000" b="1" dirty="0" smtClean="0">
                <a:solidFill>
                  <a:srgbClr val="0070C0"/>
                </a:solidFill>
              </a:rPr>
              <a:t>89</a:t>
            </a:r>
            <a:endParaRPr lang="cs-CZ" sz="4000" b="1" dirty="0">
              <a:solidFill>
                <a:srgbClr val="0070C0"/>
              </a:solidFill>
            </a:endParaRPr>
          </a:p>
        </p:txBody>
      </p:sp>
      <p:sp>
        <p:nvSpPr>
          <p:cNvPr id="46" name="TextovéPole 45"/>
          <p:cNvSpPr txBox="1"/>
          <p:nvPr/>
        </p:nvSpPr>
        <p:spPr>
          <a:xfrm>
            <a:off x="6419118" y="4411892"/>
            <a:ext cx="704039" cy="707886"/>
          </a:xfrm>
          <a:prstGeom prst="rect">
            <a:avLst/>
          </a:prstGeom>
          <a:noFill/>
        </p:spPr>
        <p:txBody>
          <a:bodyPr wrap="none" rtlCol="0">
            <a:spAutoFit/>
          </a:bodyPr>
          <a:lstStyle/>
          <a:p>
            <a:r>
              <a:rPr lang="cs-CZ" sz="4000" b="1" dirty="0" smtClean="0">
                <a:solidFill>
                  <a:srgbClr val="0070C0"/>
                </a:solidFill>
              </a:rPr>
              <a:t>51</a:t>
            </a:r>
            <a:endParaRPr lang="cs-CZ" sz="4000" b="1" dirty="0">
              <a:solidFill>
                <a:srgbClr val="0070C0"/>
              </a:solidFill>
            </a:endParaRPr>
          </a:p>
        </p:txBody>
      </p:sp>
      <p:sp>
        <p:nvSpPr>
          <p:cNvPr id="47" name="TextovéPole 46"/>
          <p:cNvSpPr txBox="1"/>
          <p:nvPr/>
        </p:nvSpPr>
        <p:spPr>
          <a:xfrm>
            <a:off x="6393458" y="5213602"/>
            <a:ext cx="704039" cy="707886"/>
          </a:xfrm>
          <a:prstGeom prst="rect">
            <a:avLst/>
          </a:prstGeom>
          <a:noFill/>
        </p:spPr>
        <p:txBody>
          <a:bodyPr wrap="none" rtlCol="0">
            <a:spAutoFit/>
          </a:bodyPr>
          <a:lstStyle/>
          <a:p>
            <a:r>
              <a:rPr lang="cs-CZ" sz="4000" b="1" dirty="0" smtClean="0">
                <a:solidFill>
                  <a:srgbClr val="0070C0"/>
                </a:solidFill>
              </a:rPr>
              <a:t>74</a:t>
            </a:r>
            <a:endParaRPr lang="cs-CZ" sz="4000" b="1" dirty="0">
              <a:solidFill>
                <a:srgbClr val="0070C0"/>
              </a:solidFill>
            </a:endParaRPr>
          </a:p>
        </p:txBody>
      </p:sp>
      <p:sp>
        <p:nvSpPr>
          <p:cNvPr id="48" name="TextovéPole 47"/>
          <p:cNvSpPr txBox="1"/>
          <p:nvPr/>
        </p:nvSpPr>
        <p:spPr>
          <a:xfrm>
            <a:off x="6431955" y="2713476"/>
            <a:ext cx="704039" cy="707886"/>
          </a:xfrm>
          <a:prstGeom prst="rect">
            <a:avLst/>
          </a:prstGeom>
          <a:noFill/>
        </p:spPr>
        <p:txBody>
          <a:bodyPr wrap="none" rtlCol="0">
            <a:spAutoFit/>
          </a:bodyPr>
          <a:lstStyle/>
          <a:p>
            <a:r>
              <a:rPr lang="cs-CZ" sz="4000" b="1" dirty="0" smtClean="0">
                <a:solidFill>
                  <a:srgbClr val="0070C0"/>
                </a:solidFill>
              </a:rPr>
              <a:t>57</a:t>
            </a:r>
            <a:endParaRPr lang="cs-CZ" sz="4000" b="1" dirty="0">
              <a:solidFill>
                <a:srgbClr val="0070C0"/>
              </a:solidFill>
            </a:endParaRPr>
          </a:p>
        </p:txBody>
      </p:sp>
      <p:sp>
        <p:nvSpPr>
          <p:cNvPr id="49" name="TextovéPole 48"/>
          <p:cNvSpPr txBox="1"/>
          <p:nvPr/>
        </p:nvSpPr>
        <p:spPr>
          <a:xfrm>
            <a:off x="7968448" y="1904701"/>
            <a:ext cx="704039" cy="707886"/>
          </a:xfrm>
          <a:prstGeom prst="rect">
            <a:avLst/>
          </a:prstGeom>
          <a:noFill/>
        </p:spPr>
        <p:txBody>
          <a:bodyPr wrap="none" rtlCol="0">
            <a:spAutoFit/>
          </a:bodyPr>
          <a:lstStyle/>
          <a:p>
            <a:r>
              <a:rPr lang="cs-CZ" sz="4000" b="1" dirty="0" smtClean="0">
                <a:solidFill>
                  <a:srgbClr val="0070C0"/>
                </a:solidFill>
              </a:rPr>
              <a:t>76</a:t>
            </a:r>
            <a:endParaRPr lang="cs-CZ" sz="4000" b="1" dirty="0">
              <a:solidFill>
                <a:srgbClr val="0070C0"/>
              </a:solidFill>
            </a:endParaRPr>
          </a:p>
        </p:txBody>
      </p:sp>
      <p:sp>
        <p:nvSpPr>
          <p:cNvPr id="50" name="TextovéPole 49"/>
          <p:cNvSpPr txBox="1"/>
          <p:nvPr/>
        </p:nvSpPr>
        <p:spPr>
          <a:xfrm>
            <a:off x="7943255" y="173042"/>
            <a:ext cx="704039" cy="707886"/>
          </a:xfrm>
          <a:prstGeom prst="rect">
            <a:avLst/>
          </a:prstGeom>
          <a:noFill/>
        </p:spPr>
        <p:txBody>
          <a:bodyPr wrap="none" rtlCol="0">
            <a:spAutoFit/>
          </a:bodyPr>
          <a:lstStyle/>
          <a:p>
            <a:r>
              <a:rPr lang="cs-CZ" sz="4000" b="1" dirty="0" smtClean="0">
                <a:solidFill>
                  <a:srgbClr val="0070C0"/>
                </a:solidFill>
              </a:rPr>
              <a:t>57</a:t>
            </a:r>
            <a:endParaRPr lang="cs-CZ" sz="4000" b="1" dirty="0">
              <a:solidFill>
                <a:srgbClr val="0070C0"/>
              </a:solidFill>
            </a:endParaRPr>
          </a:p>
        </p:txBody>
      </p:sp>
      <p:sp>
        <p:nvSpPr>
          <p:cNvPr id="51" name="TextovéPole 50"/>
          <p:cNvSpPr txBox="1"/>
          <p:nvPr/>
        </p:nvSpPr>
        <p:spPr>
          <a:xfrm>
            <a:off x="7968461" y="4427490"/>
            <a:ext cx="704039" cy="707886"/>
          </a:xfrm>
          <a:prstGeom prst="rect">
            <a:avLst/>
          </a:prstGeom>
          <a:noFill/>
        </p:spPr>
        <p:txBody>
          <a:bodyPr wrap="none" rtlCol="0">
            <a:spAutoFit/>
          </a:bodyPr>
          <a:lstStyle/>
          <a:p>
            <a:r>
              <a:rPr lang="cs-CZ" sz="4000" b="1" dirty="0" smtClean="0">
                <a:solidFill>
                  <a:srgbClr val="0070C0"/>
                </a:solidFill>
              </a:rPr>
              <a:t>64</a:t>
            </a:r>
            <a:endParaRPr lang="cs-CZ" sz="4000" b="1" dirty="0">
              <a:solidFill>
                <a:srgbClr val="0070C0"/>
              </a:solidFill>
            </a:endParaRPr>
          </a:p>
        </p:txBody>
      </p:sp>
      <p:sp>
        <p:nvSpPr>
          <p:cNvPr id="52" name="TextovéPole 51"/>
          <p:cNvSpPr txBox="1"/>
          <p:nvPr/>
        </p:nvSpPr>
        <p:spPr>
          <a:xfrm>
            <a:off x="7968448" y="5983532"/>
            <a:ext cx="704039" cy="707886"/>
          </a:xfrm>
          <a:prstGeom prst="rect">
            <a:avLst/>
          </a:prstGeom>
          <a:noFill/>
        </p:spPr>
        <p:txBody>
          <a:bodyPr wrap="none" rtlCol="0">
            <a:spAutoFit/>
          </a:bodyPr>
          <a:lstStyle/>
          <a:p>
            <a:r>
              <a:rPr lang="cs-CZ" sz="4000" b="1" dirty="0" smtClean="0">
                <a:solidFill>
                  <a:srgbClr val="0070C0"/>
                </a:solidFill>
              </a:rPr>
              <a:t>55</a:t>
            </a:r>
            <a:endParaRPr lang="cs-CZ" sz="4000" b="1" dirty="0">
              <a:solidFill>
                <a:srgbClr val="0070C0"/>
              </a:solidFill>
            </a:endParaRPr>
          </a:p>
        </p:txBody>
      </p:sp>
      <p:sp>
        <p:nvSpPr>
          <p:cNvPr id="53" name="TextovéPole 52"/>
          <p:cNvSpPr txBox="1"/>
          <p:nvPr/>
        </p:nvSpPr>
        <p:spPr>
          <a:xfrm>
            <a:off x="7968447" y="2713476"/>
            <a:ext cx="704039" cy="707886"/>
          </a:xfrm>
          <a:prstGeom prst="rect">
            <a:avLst/>
          </a:prstGeom>
          <a:noFill/>
        </p:spPr>
        <p:txBody>
          <a:bodyPr wrap="none" rtlCol="0">
            <a:spAutoFit/>
          </a:bodyPr>
          <a:lstStyle/>
          <a:p>
            <a:r>
              <a:rPr lang="cs-CZ" sz="4000" b="1" dirty="0" smtClean="0">
                <a:solidFill>
                  <a:srgbClr val="0070C0"/>
                </a:solidFill>
              </a:rPr>
              <a:t>56</a:t>
            </a:r>
            <a:endParaRPr lang="cs-CZ" sz="4000" b="1" dirty="0">
              <a:solidFill>
                <a:srgbClr val="0070C0"/>
              </a:solidFill>
            </a:endParaRPr>
          </a:p>
        </p:txBody>
      </p:sp>
      <p:sp>
        <p:nvSpPr>
          <p:cNvPr id="54" name="TextovéPole 53"/>
          <p:cNvSpPr txBox="1"/>
          <p:nvPr/>
        </p:nvSpPr>
        <p:spPr>
          <a:xfrm>
            <a:off x="7933916" y="5214474"/>
            <a:ext cx="704039" cy="707886"/>
          </a:xfrm>
          <a:prstGeom prst="rect">
            <a:avLst/>
          </a:prstGeom>
          <a:noFill/>
        </p:spPr>
        <p:txBody>
          <a:bodyPr wrap="none" rtlCol="0">
            <a:spAutoFit/>
          </a:bodyPr>
          <a:lstStyle/>
          <a:p>
            <a:r>
              <a:rPr lang="cs-CZ" sz="4000" b="1" dirty="0" smtClean="0">
                <a:solidFill>
                  <a:srgbClr val="0070C0"/>
                </a:solidFill>
              </a:rPr>
              <a:t>47</a:t>
            </a:r>
            <a:endParaRPr lang="cs-CZ" sz="4000" b="1" dirty="0">
              <a:solidFill>
                <a:srgbClr val="0070C0"/>
              </a:solidFill>
            </a:endParaRPr>
          </a:p>
        </p:txBody>
      </p:sp>
      <p:sp>
        <p:nvSpPr>
          <p:cNvPr id="55" name="TextovéPole 54"/>
          <p:cNvSpPr txBox="1"/>
          <p:nvPr/>
        </p:nvSpPr>
        <p:spPr>
          <a:xfrm>
            <a:off x="7942075" y="3573016"/>
            <a:ext cx="704039" cy="707886"/>
          </a:xfrm>
          <a:prstGeom prst="rect">
            <a:avLst/>
          </a:prstGeom>
          <a:noFill/>
        </p:spPr>
        <p:txBody>
          <a:bodyPr wrap="none" rtlCol="0">
            <a:spAutoFit/>
          </a:bodyPr>
          <a:lstStyle/>
          <a:p>
            <a:r>
              <a:rPr lang="cs-CZ" sz="4000" b="1" dirty="0" smtClean="0">
                <a:solidFill>
                  <a:srgbClr val="0070C0"/>
                </a:solidFill>
              </a:rPr>
              <a:t>99</a:t>
            </a:r>
            <a:endParaRPr lang="cs-CZ" sz="4000" b="1" dirty="0">
              <a:solidFill>
                <a:srgbClr val="0070C0"/>
              </a:solidFill>
            </a:endParaRPr>
          </a:p>
        </p:txBody>
      </p:sp>
    </p:spTree>
    <p:extLst>
      <p:ext uri="{BB962C8B-B14F-4D97-AF65-F5344CB8AC3E}">
        <p14:creationId xmlns:p14="http://schemas.microsoft.com/office/powerpoint/2010/main" val="249811188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ovéPole 3"/>
          <p:cNvSpPr txBox="1"/>
          <p:nvPr/>
        </p:nvSpPr>
        <p:spPr>
          <a:xfrm>
            <a:off x="611560" y="548680"/>
            <a:ext cx="4259179" cy="400110"/>
          </a:xfrm>
          <a:prstGeom prst="rect">
            <a:avLst/>
          </a:prstGeom>
          <a:noFill/>
        </p:spPr>
        <p:txBody>
          <a:bodyPr wrap="none" rtlCol="0">
            <a:spAutoFit/>
          </a:bodyPr>
          <a:lstStyle/>
          <a:p>
            <a:r>
              <a:rPr lang="cs-CZ" sz="2000" b="1" dirty="0" smtClean="0">
                <a:solidFill>
                  <a:srgbClr val="FF0000"/>
                </a:solidFill>
              </a:rPr>
              <a:t>Zakroužkuj </a:t>
            </a:r>
            <a:r>
              <a:rPr lang="cs-CZ" sz="2000" b="1" dirty="0">
                <a:solidFill>
                  <a:srgbClr val="FF0000"/>
                </a:solidFill>
              </a:rPr>
              <a:t> </a:t>
            </a:r>
            <a:r>
              <a:rPr lang="cs-CZ" sz="2000" b="1" dirty="0" smtClean="0">
                <a:solidFill>
                  <a:srgbClr val="FF0000"/>
                </a:solidFill>
              </a:rPr>
              <a:t>MENŠÍ čísla z dvojice čísel.</a:t>
            </a:r>
            <a:endParaRPr lang="cs-CZ" sz="2000" b="1" dirty="0">
              <a:solidFill>
                <a:srgbClr val="FF0000"/>
              </a:solidFill>
            </a:endParaRPr>
          </a:p>
        </p:txBody>
      </p:sp>
    </p:spTree>
    <p:extLst>
      <p:ext uri="{BB962C8B-B14F-4D97-AF65-F5344CB8AC3E}">
        <p14:creationId xmlns:p14="http://schemas.microsoft.com/office/powerpoint/2010/main" val="69464199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pattFill prst="dashDnDiag">
          <a:fgClr>
            <a:srgbClr val="FFFF00"/>
          </a:fgClr>
          <a:bgClr>
            <a:schemeClr val="bg1"/>
          </a:bgClr>
        </a:pattFill>
        <a:effectLst/>
      </p:bgPr>
    </p:bg>
    <p:spTree>
      <p:nvGrpSpPr>
        <p:cNvPr id="1" name=""/>
        <p:cNvGrpSpPr/>
        <p:nvPr/>
      </p:nvGrpSpPr>
      <p:grpSpPr>
        <a:xfrm>
          <a:off x="0" y="0"/>
          <a:ext cx="0" cy="0"/>
          <a:chOff x="0" y="0"/>
          <a:chExt cx="0" cy="0"/>
        </a:xfrm>
      </p:grpSpPr>
      <p:cxnSp>
        <p:nvCxnSpPr>
          <p:cNvPr id="5" name="Přímá spojnice 4"/>
          <p:cNvCxnSpPr/>
          <p:nvPr/>
        </p:nvCxnSpPr>
        <p:spPr>
          <a:xfrm>
            <a:off x="3059832" y="0"/>
            <a:ext cx="0" cy="6858000"/>
          </a:xfrm>
          <a:prstGeom prst="line">
            <a:avLst/>
          </a:prstGeom>
        </p:spPr>
        <p:style>
          <a:lnRef idx="3">
            <a:schemeClr val="accent4"/>
          </a:lnRef>
          <a:fillRef idx="0">
            <a:schemeClr val="accent4"/>
          </a:fillRef>
          <a:effectRef idx="2">
            <a:schemeClr val="accent4"/>
          </a:effectRef>
          <a:fontRef idx="minor">
            <a:schemeClr val="tx1"/>
          </a:fontRef>
        </p:style>
      </p:cxnSp>
      <p:cxnSp>
        <p:nvCxnSpPr>
          <p:cNvPr id="6" name="Přímá spojnice 5"/>
          <p:cNvCxnSpPr/>
          <p:nvPr/>
        </p:nvCxnSpPr>
        <p:spPr>
          <a:xfrm>
            <a:off x="6228184" y="0"/>
            <a:ext cx="0" cy="6858000"/>
          </a:xfrm>
          <a:prstGeom prst="line">
            <a:avLst/>
          </a:prstGeom>
        </p:spPr>
        <p:style>
          <a:lnRef idx="3">
            <a:schemeClr val="accent4"/>
          </a:lnRef>
          <a:fillRef idx="0">
            <a:schemeClr val="accent4"/>
          </a:fillRef>
          <a:effectRef idx="2">
            <a:schemeClr val="accent4"/>
          </a:effectRef>
          <a:fontRef idx="minor">
            <a:schemeClr val="tx1"/>
          </a:fontRef>
        </p:style>
      </p:cxnSp>
      <p:sp>
        <p:nvSpPr>
          <p:cNvPr id="7" name="TextovéPole 6"/>
          <p:cNvSpPr txBox="1"/>
          <p:nvPr/>
        </p:nvSpPr>
        <p:spPr>
          <a:xfrm>
            <a:off x="126443" y="188640"/>
            <a:ext cx="704039" cy="707886"/>
          </a:xfrm>
          <a:prstGeom prst="rect">
            <a:avLst/>
          </a:prstGeom>
          <a:noFill/>
        </p:spPr>
        <p:txBody>
          <a:bodyPr wrap="none" rtlCol="0">
            <a:spAutoFit/>
          </a:bodyPr>
          <a:lstStyle/>
          <a:p>
            <a:r>
              <a:rPr lang="cs-CZ" sz="4000" b="1" dirty="0" smtClean="0">
                <a:solidFill>
                  <a:srgbClr val="00B050"/>
                </a:solidFill>
              </a:rPr>
              <a:t>45</a:t>
            </a:r>
            <a:endParaRPr lang="cs-CZ" sz="4000" b="1" dirty="0">
              <a:solidFill>
                <a:srgbClr val="00B050"/>
              </a:solidFill>
            </a:endParaRPr>
          </a:p>
        </p:txBody>
      </p:sp>
      <p:sp>
        <p:nvSpPr>
          <p:cNvPr id="9" name="TextovéPole 8"/>
          <p:cNvSpPr txBox="1"/>
          <p:nvPr/>
        </p:nvSpPr>
        <p:spPr>
          <a:xfrm>
            <a:off x="1680798" y="1052736"/>
            <a:ext cx="819455" cy="707886"/>
          </a:xfrm>
          <a:prstGeom prst="rect">
            <a:avLst/>
          </a:prstGeom>
          <a:noFill/>
        </p:spPr>
        <p:txBody>
          <a:bodyPr wrap="none" rtlCol="0">
            <a:spAutoFit/>
          </a:bodyPr>
          <a:lstStyle/>
          <a:p>
            <a:r>
              <a:rPr lang="cs-CZ" sz="4000" b="1" dirty="0" smtClean="0">
                <a:solidFill>
                  <a:srgbClr val="00B050"/>
                </a:solidFill>
              </a:rPr>
              <a:t>87 </a:t>
            </a:r>
            <a:endParaRPr lang="cs-CZ" sz="4000" b="1" dirty="0">
              <a:solidFill>
                <a:srgbClr val="00B050"/>
              </a:solidFill>
            </a:endParaRPr>
          </a:p>
        </p:txBody>
      </p:sp>
      <p:sp>
        <p:nvSpPr>
          <p:cNvPr id="10" name="TextovéPole 9"/>
          <p:cNvSpPr txBox="1"/>
          <p:nvPr/>
        </p:nvSpPr>
        <p:spPr>
          <a:xfrm>
            <a:off x="148142" y="6021288"/>
            <a:ext cx="704039" cy="707886"/>
          </a:xfrm>
          <a:prstGeom prst="rect">
            <a:avLst/>
          </a:prstGeom>
          <a:noFill/>
        </p:spPr>
        <p:txBody>
          <a:bodyPr wrap="none" rtlCol="0">
            <a:spAutoFit/>
          </a:bodyPr>
          <a:lstStyle/>
          <a:p>
            <a:r>
              <a:rPr lang="cs-CZ" sz="4000" b="1" dirty="0" smtClean="0">
                <a:solidFill>
                  <a:srgbClr val="00B050"/>
                </a:solidFill>
              </a:rPr>
              <a:t>83</a:t>
            </a:r>
            <a:endParaRPr lang="cs-CZ" sz="4000" b="1" dirty="0">
              <a:solidFill>
                <a:srgbClr val="00B050"/>
              </a:solidFill>
            </a:endParaRPr>
          </a:p>
        </p:txBody>
      </p:sp>
      <p:sp>
        <p:nvSpPr>
          <p:cNvPr id="11" name="TextovéPole 10"/>
          <p:cNvSpPr txBox="1"/>
          <p:nvPr/>
        </p:nvSpPr>
        <p:spPr>
          <a:xfrm>
            <a:off x="122483" y="1910735"/>
            <a:ext cx="704039" cy="707886"/>
          </a:xfrm>
          <a:prstGeom prst="rect">
            <a:avLst/>
          </a:prstGeom>
          <a:noFill/>
        </p:spPr>
        <p:txBody>
          <a:bodyPr wrap="none" rtlCol="0">
            <a:spAutoFit/>
          </a:bodyPr>
          <a:lstStyle/>
          <a:p>
            <a:r>
              <a:rPr lang="cs-CZ" sz="4000" b="1" dirty="0" smtClean="0">
                <a:solidFill>
                  <a:srgbClr val="00B050"/>
                </a:solidFill>
              </a:rPr>
              <a:t>67</a:t>
            </a:r>
            <a:endParaRPr lang="cs-CZ" sz="4000" b="1" dirty="0">
              <a:solidFill>
                <a:srgbClr val="00B050"/>
              </a:solidFill>
            </a:endParaRPr>
          </a:p>
        </p:txBody>
      </p:sp>
      <p:sp>
        <p:nvSpPr>
          <p:cNvPr id="12" name="TextovéPole 11"/>
          <p:cNvSpPr txBox="1"/>
          <p:nvPr/>
        </p:nvSpPr>
        <p:spPr>
          <a:xfrm>
            <a:off x="148142" y="3573016"/>
            <a:ext cx="704039" cy="707886"/>
          </a:xfrm>
          <a:prstGeom prst="rect">
            <a:avLst/>
          </a:prstGeom>
          <a:noFill/>
        </p:spPr>
        <p:txBody>
          <a:bodyPr wrap="none" rtlCol="0">
            <a:spAutoFit/>
          </a:bodyPr>
          <a:lstStyle/>
          <a:p>
            <a:r>
              <a:rPr lang="cs-CZ" sz="4000" b="1" dirty="0" smtClean="0">
                <a:solidFill>
                  <a:srgbClr val="00B050"/>
                </a:solidFill>
              </a:rPr>
              <a:t>78</a:t>
            </a:r>
            <a:endParaRPr lang="cs-CZ" sz="4000" b="1" dirty="0">
              <a:solidFill>
                <a:srgbClr val="00B050"/>
              </a:solidFill>
            </a:endParaRPr>
          </a:p>
        </p:txBody>
      </p:sp>
      <p:sp>
        <p:nvSpPr>
          <p:cNvPr id="13" name="TextovéPole 12"/>
          <p:cNvSpPr txBox="1"/>
          <p:nvPr/>
        </p:nvSpPr>
        <p:spPr>
          <a:xfrm>
            <a:off x="126442" y="980728"/>
            <a:ext cx="704039" cy="707886"/>
          </a:xfrm>
          <a:prstGeom prst="rect">
            <a:avLst/>
          </a:prstGeom>
          <a:noFill/>
        </p:spPr>
        <p:txBody>
          <a:bodyPr wrap="none" rtlCol="0">
            <a:spAutoFit/>
          </a:bodyPr>
          <a:lstStyle/>
          <a:p>
            <a:r>
              <a:rPr lang="cs-CZ" sz="4000" b="1" dirty="0" smtClean="0">
                <a:solidFill>
                  <a:srgbClr val="00B050"/>
                </a:solidFill>
              </a:rPr>
              <a:t>55</a:t>
            </a:r>
            <a:endParaRPr lang="cs-CZ" sz="4000" b="1" dirty="0">
              <a:solidFill>
                <a:srgbClr val="00B050"/>
              </a:solidFill>
            </a:endParaRPr>
          </a:p>
        </p:txBody>
      </p:sp>
      <p:sp>
        <p:nvSpPr>
          <p:cNvPr id="14" name="TextovéPole 13"/>
          <p:cNvSpPr txBox="1"/>
          <p:nvPr/>
        </p:nvSpPr>
        <p:spPr>
          <a:xfrm>
            <a:off x="148142" y="4427490"/>
            <a:ext cx="704039" cy="707886"/>
          </a:xfrm>
          <a:prstGeom prst="rect">
            <a:avLst/>
          </a:prstGeom>
          <a:noFill/>
        </p:spPr>
        <p:txBody>
          <a:bodyPr wrap="none" rtlCol="0">
            <a:spAutoFit/>
          </a:bodyPr>
          <a:lstStyle/>
          <a:p>
            <a:r>
              <a:rPr lang="cs-CZ" sz="4000" b="1" dirty="0" smtClean="0">
                <a:solidFill>
                  <a:srgbClr val="00B050"/>
                </a:solidFill>
              </a:rPr>
              <a:t>42</a:t>
            </a:r>
            <a:endParaRPr lang="cs-CZ" sz="4000" b="1" dirty="0">
              <a:solidFill>
                <a:srgbClr val="00B050"/>
              </a:solidFill>
            </a:endParaRPr>
          </a:p>
        </p:txBody>
      </p:sp>
      <p:sp>
        <p:nvSpPr>
          <p:cNvPr id="15" name="TextovéPole 14"/>
          <p:cNvSpPr txBox="1"/>
          <p:nvPr/>
        </p:nvSpPr>
        <p:spPr>
          <a:xfrm>
            <a:off x="122482" y="5229200"/>
            <a:ext cx="704039" cy="707886"/>
          </a:xfrm>
          <a:prstGeom prst="rect">
            <a:avLst/>
          </a:prstGeom>
          <a:noFill/>
        </p:spPr>
        <p:txBody>
          <a:bodyPr wrap="none" rtlCol="0">
            <a:spAutoFit/>
          </a:bodyPr>
          <a:lstStyle/>
          <a:p>
            <a:r>
              <a:rPr lang="cs-CZ" sz="4000" b="1" dirty="0" smtClean="0">
                <a:solidFill>
                  <a:srgbClr val="00B050"/>
                </a:solidFill>
              </a:rPr>
              <a:t>34</a:t>
            </a:r>
            <a:endParaRPr lang="cs-CZ" sz="4000" b="1" dirty="0">
              <a:solidFill>
                <a:srgbClr val="00B050"/>
              </a:solidFill>
            </a:endParaRPr>
          </a:p>
        </p:txBody>
      </p:sp>
      <p:sp>
        <p:nvSpPr>
          <p:cNvPr id="16" name="TextovéPole 15"/>
          <p:cNvSpPr txBox="1"/>
          <p:nvPr/>
        </p:nvSpPr>
        <p:spPr>
          <a:xfrm>
            <a:off x="160979" y="2729074"/>
            <a:ext cx="704039" cy="707886"/>
          </a:xfrm>
          <a:prstGeom prst="rect">
            <a:avLst/>
          </a:prstGeom>
          <a:noFill/>
        </p:spPr>
        <p:txBody>
          <a:bodyPr wrap="none" rtlCol="0">
            <a:spAutoFit/>
          </a:bodyPr>
          <a:lstStyle/>
          <a:p>
            <a:r>
              <a:rPr lang="cs-CZ" sz="4000" b="1" dirty="0" smtClean="0">
                <a:solidFill>
                  <a:srgbClr val="00B050"/>
                </a:solidFill>
              </a:rPr>
              <a:t>81</a:t>
            </a:r>
            <a:endParaRPr lang="cs-CZ" sz="4000" b="1" dirty="0">
              <a:solidFill>
                <a:srgbClr val="00B050"/>
              </a:solidFill>
            </a:endParaRPr>
          </a:p>
        </p:txBody>
      </p:sp>
      <p:sp>
        <p:nvSpPr>
          <p:cNvPr id="17" name="TextovéPole 16"/>
          <p:cNvSpPr txBox="1"/>
          <p:nvPr/>
        </p:nvSpPr>
        <p:spPr>
          <a:xfrm>
            <a:off x="1707425" y="1910735"/>
            <a:ext cx="704039" cy="707886"/>
          </a:xfrm>
          <a:prstGeom prst="rect">
            <a:avLst/>
          </a:prstGeom>
          <a:noFill/>
        </p:spPr>
        <p:txBody>
          <a:bodyPr wrap="none" rtlCol="0">
            <a:spAutoFit/>
          </a:bodyPr>
          <a:lstStyle/>
          <a:p>
            <a:r>
              <a:rPr lang="cs-CZ" sz="4000" b="1" dirty="0" smtClean="0">
                <a:solidFill>
                  <a:srgbClr val="00B050"/>
                </a:solidFill>
              </a:rPr>
              <a:t>37</a:t>
            </a:r>
            <a:endParaRPr lang="cs-CZ" sz="4000" b="1" dirty="0">
              <a:solidFill>
                <a:srgbClr val="00B050"/>
              </a:solidFill>
            </a:endParaRPr>
          </a:p>
        </p:txBody>
      </p:sp>
      <p:sp>
        <p:nvSpPr>
          <p:cNvPr id="18" name="TextovéPole 17"/>
          <p:cNvSpPr txBox="1"/>
          <p:nvPr/>
        </p:nvSpPr>
        <p:spPr>
          <a:xfrm>
            <a:off x="1672279" y="188640"/>
            <a:ext cx="704039" cy="707886"/>
          </a:xfrm>
          <a:prstGeom prst="rect">
            <a:avLst/>
          </a:prstGeom>
          <a:noFill/>
        </p:spPr>
        <p:txBody>
          <a:bodyPr wrap="none" rtlCol="0">
            <a:spAutoFit/>
          </a:bodyPr>
          <a:lstStyle/>
          <a:p>
            <a:r>
              <a:rPr lang="cs-CZ" sz="4000" b="1" dirty="0" smtClean="0">
                <a:solidFill>
                  <a:srgbClr val="00B050"/>
                </a:solidFill>
              </a:rPr>
              <a:t>57</a:t>
            </a:r>
            <a:endParaRPr lang="cs-CZ" sz="4000" b="1" dirty="0">
              <a:solidFill>
                <a:srgbClr val="00B050"/>
              </a:solidFill>
            </a:endParaRPr>
          </a:p>
        </p:txBody>
      </p:sp>
      <p:sp>
        <p:nvSpPr>
          <p:cNvPr id="19" name="TextovéPole 18"/>
          <p:cNvSpPr txBox="1"/>
          <p:nvPr/>
        </p:nvSpPr>
        <p:spPr>
          <a:xfrm>
            <a:off x="1697472" y="4430586"/>
            <a:ext cx="704039" cy="707886"/>
          </a:xfrm>
          <a:prstGeom prst="rect">
            <a:avLst/>
          </a:prstGeom>
          <a:noFill/>
        </p:spPr>
        <p:txBody>
          <a:bodyPr wrap="none" rtlCol="0">
            <a:spAutoFit/>
          </a:bodyPr>
          <a:lstStyle/>
          <a:p>
            <a:r>
              <a:rPr lang="cs-CZ" sz="4000" b="1" dirty="0" smtClean="0">
                <a:solidFill>
                  <a:srgbClr val="00B050"/>
                </a:solidFill>
              </a:rPr>
              <a:t>24</a:t>
            </a:r>
            <a:endParaRPr lang="cs-CZ" sz="4000" b="1" dirty="0">
              <a:solidFill>
                <a:srgbClr val="00B050"/>
              </a:solidFill>
            </a:endParaRPr>
          </a:p>
        </p:txBody>
      </p:sp>
      <p:sp>
        <p:nvSpPr>
          <p:cNvPr id="20" name="TextovéPole 19"/>
          <p:cNvSpPr txBox="1"/>
          <p:nvPr/>
        </p:nvSpPr>
        <p:spPr>
          <a:xfrm>
            <a:off x="1697472" y="5999130"/>
            <a:ext cx="704039" cy="707886"/>
          </a:xfrm>
          <a:prstGeom prst="rect">
            <a:avLst/>
          </a:prstGeom>
          <a:noFill/>
        </p:spPr>
        <p:txBody>
          <a:bodyPr wrap="none" rtlCol="0">
            <a:spAutoFit/>
          </a:bodyPr>
          <a:lstStyle/>
          <a:p>
            <a:r>
              <a:rPr lang="cs-CZ" sz="4000" b="1" dirty="0" smtClean="0">
                <a:solidFill>
                  <a:srgbClr val="00B050"/>
                </a:solidFill>
              </a:rPr>
              <a:t>27</a:t>
            </a:r>
            <a:endParaRPr lang="cs-CZ" sz="4000" b="1" dirty="0">
              <a:solidFill>
                <a:srgbClr val="00B050"/>
              </a:solidFill>
            </a:endParaRPr>
          </a:p>
        </p:txBody>
      </p:sp>
      <p:sp>
        <p:nvSpPr>
          <p:cNvPr id="21" name="TextovéPole 20"/>
          <p:cNvSpPr txBox="1"/>
          <p:nvPr/>
        </p:nvSpPr>
        <p:spPr>
          <a:xfrm>
            <a:off x="1697471" y="2729074"/>
            <a:ext cx="704039" cy="707886"/>
          </a:xfrm>
          <a:prstGeom prst="rect">
            <a:avLst/>
          </a:prstGeom>
          <a:noFill/>
        </p:spPr>
        <p:txBody>
          <a:bodyPr wrap="none" rtlCol="0">
            <a:spAutoFit/>
          </a:bodyPr>
          <a:lstStyle/>
          <a:p>
            <a:r>
              <a:rPr lang="cs-CZ" sz="4000" b="1" dirty="0" smtClean="0">
                <a:solidFill>
                  <a:srgbClr val="00B050"/>
                </a:solidFill>
              </a:rPr>
              <a:t>89</a:t>
            </a:r>
            <a:endParaRPr lang="cs-CZ" sz="4000" b="1" dirty="0">
              <a:solidFill>
                <a:srgbClr val="00B050"/>
              </a:solidFill>
            </a:endParaRPr>
          </a:p>
        </p:txBody>
      </p:sp>
      <p:sp>
        <p:nvSpPr>
          <p:cNvPr id="22" name="TextovéPole 21"/>
          <p:cNvSpPr txBox="1"/>
          <p:nvPr/>
        </p:nvSpPr>
        <p:spPr>
          <a:xfrm>
            <a:off x="1662940" y="5230072"/>
            <a:ext cx="704039" cy="707886"/>
          </a:xfrm>
          <a:prstGeom prst="rect">
            <a:avLst/>
          </a:prstGeom>
          <a:noFill/>
        </p:spPr>
        <p:txBody>
          <a:bodyPr wrap="none" rtlCol="0">
            <a:spAutoFit/>
          </a:bodyPr>
          <a:lstStyle/>
          <a:p>
            <a:r>
              <a:rPr lang="cs-CZ" sz="4000" b="1" dirty="0" smtClean="0">
                <a:solidFill>
                  <a:srgbClr val="00B050"/>
                </a:solidFill>
              </a:rPr>
              <a:t>56</a:t>
            </a:r>
            <a:endParaRPr lang="cs-CZ" sz="4000" b="1" dirty="0">
              <a:solidFill>
                <a:srgbClr val="00B050"/>
              </a:solidFill>
            </a:endParaRPr>
          </a:p>
        </p:txBody>
      </p:sp>
      <p:sp>
        <p:nvSpPr>
          <p:cNvPr id="23" name="TextovéPole 22"/>
          <p:cNvSpPr txBox="1"/>
          <p:nvPr/>
        </p:nvSpPr>
        <p:spPr>
          <a:xfrm>
            <a:off x="1662939" y="3626747"/>
            <a:ext cx="704039" cy="707886"/>
          </a:xfrm>
          <a:prstGeom prst="rect">
            <a:avLst/>
          </a:prstGeom>
          <a:noFill/>
        </p:spPr>
        <p:txBody>
          <a:bodyPr wrap="none" rtlCol="0">
            <a:spAutoFit/>
          </a:bodyPr>
          <a:lstStyle/>
          <a:p>
            <a:r>
              <a:rPr lang="cs-CZ" sz="4000" b="1" dirty="0" smtClean="0">
                <a:solidFill>
                  <a:srgbClr val="00B050"/>
                </a:solidFill>
              </a:rPr>
              <a:t>87</a:t>
            </a:r>
            <a:endParaRPr lang="cs-CZ" sz="4000" b="1" dirty="0">
              <a:solidFill>
                <a:srgbClr val="00B050"/>
              </a:solidFill>
            </a:endParaRPr>
          </a:p>
        </p:txBody>
      </p:sp>
      <p:sp>
        <p:nvSpPr>
          <p:cNvPr id="24" name="TextovéPole 23"/>
          <p:cNvSpPr txBox="1"/>
          <p:nvPr/>
        </p:nvSpPr>
        <p:spPr>
          <a:xfrm>
            <a:off x="3233669" y="182606"/>
            <a:ext cx="704039" cy="707886"/>
          </a:xfrm>
          <a:prstGeom prst="rect">
            <a:avLst/>
          </a:prstGeom>
          <a:noFill/>
        </p:spPr>
        <p:txBody>
          <a:bodyPr wrap="none" rtlCol="0">
            <a:spAutoFit/>
          </a:bodyPr>
          <a:lstStyle/>
          <a:p>
            <a:r>
              <a:rPr lang="cs-CZ" sz="4000" b="1" dirty="0" smtClean="0">
                <a:solidFill>
                  <a:srgbClr val="FF6600"/>
                </a:solidFill>
              </a:rPr>
              <a:t>44</a:t>
            </a:r>
            <a:endParaRPr lang="cs-CZ" sz="4000" b="1" dirty="0">
              <a:solidFill>
                <a:srgbClr val="FF6600"/>
              </a:solidFill>
            </a:endParaRPr>
          </a:p>
        </p:txBody>
      </p:sp>
      <p:sp>
        <p:nvSpPr>
          <p:cNvPr id="25" name="TextovéPole 24"/>
          <p:cNvSpPr txBox="1"/>
          <p:nvPr/>
        </p:nvSpPr>
        <p:spPr>
          <a:xfrm>
            <a:off x="4788024" y="1046702"/>
            <a:ext cx="704039" cy="707886"/>
          </a:xfrm>
          <a:prstGeom prst="rect">
            <a:avLst/>
          </a:prstGeom>
          <a:noFill/>
        </p:spPr>
        <p:txBody>
          <a:bodyPr wrap="none" rtlCol="0">
            <a:spAutoFit/>
          </a:bodyPr>
          <a:lstStyle/>
          <a:p>
            <a:r>
              <a:rPr lang="cs-CZ" sz="4000" b="1" dirty="0" smtClean="0">
                <a:solidFill>
                  <a:srgbClr val="FF6600"/>
                </a:solidFill>
              </a:rPr>
              <a:t>73</a:t>
            </a:r>
            <a:endParaRPr lang="cs-CZ" sz="4000" b="1" dirty="0">
              <a:solidFill>
                <a:srgbClr val="FF6600"/>
              </a:solidFill>
            </a:endParaRPr>
          </a:p>
        </p:txBody>
      </p:sp>
      <p:sp>
        <p:nvSpPr>
          <p:cNvPr id="26" name="TextovéPole 25"/>
          <p:cNvSpPr txBox="1"/>
          <p:nvPr/>
        </p:nvSpPr>
        <p:spPr>
          <a:xfrm>
            <a:off x="3255368" y="6015254"/>
            <a:ext cx="704039" cy="707886"/>
          </a:xfrm>
          <a:prstGeom prst="rect">
            <a:avLst/>
          </a:prstGeom>
          <a:noFill/>
        </p:spPr>
        <p:txBody>
          <a:bodyPr wrap="none" rtlCol="0">
            <a:spAutoFit/>
          </a:bodyPr>
          <a:lstStyle/>
          <a:p>
            <a:r>
              <a:rPr lang="cs-CZ" sz="4000" b="1" dirty="0" smtClean="0">
                <a:solidFill>
                  <a:srgbClr val="FF6600"/>
                </a:solidFill>
              </a:rPr>
              <a:t>54</a:t>
            </a:r>
            <a:endParaRPr lang="cs-CZ" sz="4000" b="1" dirty="0">
              <a:solidFill>
                <a:srgbClr val="FF6600"/>
              </a:solidFill>
            </a:endParaRPr>
          </a:p>
        </p:txBody>
      </p:sp>
      <p:sp>
        <p:nvSpPr>
          <p:cNvPr id="27" name="TextovéPole 26"/>
          <p:cNvSpPr txBox="1"/>
          <p:nvPr/>
        </p:nvSpPr>
        <p:spPr>
          <a:xfrm>
            <a:off x="3229709" y="1904701"/>
            <a:ext cx="704039" cy="707886"/>
          </a:xfrm>
          <a:prstGeom prst="rect">
            <a:avLst/>
          </a:prstGeom>
          <a:noFill/>
        </p:spPr>
        <p:txBody>
          <a:bodyPr wrap="none" rtlCol="0">
            <a:spAutoFit/>
          </a:bodyPr>
          <a:lstStyle/>
          <a:p>
            <a:r>
              <a:rPr lang="cs-CZ" sz="4000" b="1" dirty="0" smtClean="0">
                <a:solidFill>
                  <a:srgbClr val="FF6600"/>
                </a:solidFill>
              </a:rPr>
              <a:t>87</a:t>
            </a:r>
            <a:endParaRPr lang="cs-CZ" sz="4000" b="1" dirty="0">
              <a:solidFill>
                <a:srgbClr val="FF6600"/>
              </a:solidFill>
            </a:endParaRPr>
          </a:p>
        </p:txBody>
      </p:sp>
      <p:sp>
        <p:nvSpPr>
          <p:cNvPr id="28" name="TextovéPole 27"/>
          <p:cNvSpPr txBox="1"/>
          <p:nvPr/>
        </p:nvSpPr>
        <p:spPr>
          <a:xfrm>
            <a:off x="3255368" y="3566982"/>
            <a:ext cx="704039" cy="707886"/>
          </a:xfrm>
          <a:prstGeom prst="rect">
            <a:avLst/>
          </a:prstGeom>
          <a:noFill/>
        </p:spPr>
        <p:txBody>
          <a:bodyPr wrap="none" rtlCol="0">
            <a:spAutoFit/>
          </a:bodyPr>
          <a:lstStyle/>
          <a:p>
            <a:r>
              <a:rPr lang="cs-CZ" sz="4000" b="1" dirty="0" smtClean="0">
                <a:solidFill>
                  <a:srgbClr val="FF6600"/>
                </a:solidFill>
              </a:rPr>
              <a:t>34</a:t>
            </a:r>
            <a:endParaRPr lang="cs-CZ" sz="4000" b="1" dirty="0">
              <a:solidFill>
                <a:srgbClr val="FF6600"/>
              </a:solidFill>
            </a:endParaRPr>
          </a:p>
        </p:txBody>
      </p:sp>
      <p:sp>
        <p:nvSpPr>
          <p:cNvPr id="29" name="TextovéPole 28"/>
          <p:cNvSpPr txBox="1"/>
          <p:nvPr/>
        </p:nvSpPr>
        <p:spPr>
          <a:xfrm>
            <a:off x="3233668" y="974694"/>
            <a:ext cx="704039" cy="707886"/>
          </a:xfrm>
          <a:prstGeom prst="rect">
            <a:avLst/>
          </a:prstGeom>
          <a:noFill/>
        </p:spPr>
        <p:txBody>
          <a:bodyPr wrap="none" rtlCol="0">
            <a:spAutoFit/>
          </a:bodyPr>
          <a:lstStyle/>
          <a:p>
            <a:r>
              <a:rPr lang="cs-CZ" sz="4000" b="1" dirty="0" smtClean="0">
                <a:solidFill>
                  <a:srgbClr val="FF6600"/>
                </a:solidFill>
              </a:rPr>
              <a:t>65</a:t>
            </a:r>
            <a:endParaRPr lang="cs-CZ" sz="4000" b="1" dirty="0">
              <a:solidFill>
                <a:srgbClr val="FF6600"/>
              </a:solidFill>
            </a:endParaRPr>
          </a:p>
        </p:txBody>
      </p:sp>
      <p:sp>
        <p:nvSpPr>
          <p:cNvPr id="30" name="TextovéPole 29"/>
          <p:cNvSpPr txBox="1"/>
          <p:nvPr/>
        </p:nvSpPr>
        <p:spPr>
          <a:xfrm>
            <a:off x="3255368" y="4421456"/>
            <a:ext cx="704039" cy="707886"/>
          </a:xfrm>
          <a:prstGeom prst="rect">
            <a:avLst/>
          </a:prstGeom>
          <a:noFill/>
        </p:spPr>
        <p:txBody>
          <a:bodyPr wrap="none" rtlCol="0">
            <a:spAutoFit/>
          </a:bodyPr>
          <a:lstStyle/>
          <a:p>
            <a:r>
              <a:rPr lang="cs-CZ" sz="4000" b="1" dirty="0" smtClean="0">
                <a:solidFill>
                  <a:srgbClr val="FF6600"/>
                </a:solidFill>
              </a:rPr>
              <a:t>29</a:t>
            </a:r>
            <a:endParaRPr lang="cs-CZ" sz="4000" b="1" dirty="0">
              <a:solidFill>
                <a:srgbClr val="FF6600"/>
              </a:solidFill>
            </a:endParaRPr>
          </a:p>
        </p:txBody>
      </p:sp>
      <p:sp>
        <p:nvSpPr>
          <p:cNvPr id="31" name="TextovéPole 30"/>
          <p:cNvSpPr txBox="1"/>
          <p:nvPr/>
        </p:nvSpPr>
        <p:spPr>
          <a:xfrm>
            <a:off x="3229708" y="5223166"/>
            <a:ext cx="704039" cy="707886"/>
          </a:xfrm>
          <a:prstGeom prst="rect">
            <a:avLst/>
          </a:prstGeom>
          <a:noFill/>
        </p:spPr>
        <p:txBody>
          <a:bodyPr wrap="none" rtlCol="0">
            <a:spAutoFit/>
          </a:bodyPr>
          <a:lstStyle/>
          <a:p>
            <a:r>
              <a:rPr lang="cs-CZ" sz="4000" b="1" dirty="0" smtClean="0">
                <a:solidFill>
                  <a:srgbClr val="FF6600"/>
                </a:solidFill>
              </a:rPr>
              <a:t>54</a:t>
            </a:r>
            <a:endParaRPr lang="cs-CZ" sz="4000" b="1" dirty="0">
              <a:solidFill>
                <a:srgbClr val="FF6600"/>
              </a:solidFill>
            </a:endParaRPr>
          </a:p>
        </p:txBody>
      </p:sp>
      <p:sp>
        <p:nvSpPr>
          <p:cNvPr id="32" name="TextovéPole 31"/>
          <p:cNvSpPr txBox="1"/>
          <p:nvPr/>
        </p:nvSpPr>
        <p:spPr>
          <a:xfrm>
            <a:off x="3268205" y="2723040"/>
            <a:ext cx="704039" cy="707886"/>
          </a:xfrm>
          <a:prstGeom prst="rect">
            <a:avLst/>
          </a:prstGeom>
          <a:noFill/>
        </p:spPr>
        <p:txBody>
          <a:bodyPr wrap="none" rtlCol="0">
            <a:spAutoFit/>
          </a:bodyPr>
          <a:lstStyle/>
          <a:p>
            <a:r>
              <a:rPr lang="cs-CZ" sz="4000" b="1" dirty="0" smtClean="0">
                <a:solidFill>
                  <a:srgbClr val="FF6600"/>
                </a:solidFill>
              </a:rPr>
              <a:t>56</a:t>
            </a:r>
            <a:endParaRPr lang="cs-CZ" sz="4000" b="1" dirty="0">
              <a:solidFill>
                <a:srgbClr val="FF6600"/>
              </a:solidFill>
            </a:endParaRPr>
          </a:p>
        </p:txBody>
      </p:sp>
      <p:sp>
        <p:nvSpPr>
          <p:cNvPr id="33" name="TextovéPole 32"/>
          <p:cNvSpPr txBox="1"/>
          <p:nvPr/>
        </p:nvSpPr>
        <p:spPr>
          <a:xfrm>
            <a:off x="4779505" y="1904701"/>
            <a:ext cx="704039" cy="707886"/>
          </a:xfrm>
          <a:prstGeom prst="rect">
            <a:avLst/>
          </a:prstGeom>
          <a:noFill/>
        </p:spPr>
        <p:txBody>
          <a:bodyPr wrap="none" rtlCol="0">
            <a:spAutoFit/>
          </a:bodyPr>
          <a:lstStyle/>
          <a:p>
            <a:r>
              <a:rPr lang="cs-CZ" sz="4000" b="1" dirty="0" smtClean="0">
                <a:solidFill>
                  <a:srgbClr val="FF6600"/>
                </a:solidFill>
              </a:rPr>
              <a:t>78</a:t>
            </a:r>
            <a:endParaRPr lang="cs-CZ" sz="4000" b="1" dirty="0">
              <a:solidFill>
                <a:srgbClr val="FF6600"/>
              </a:solidFill>
            </a:endParaRPr>
          </a:p>
        </p:txBody>
      </p:sp>
      <p:sp>
        <p:nvSpPr>
          <p:cNvPr id="34" name="TextovéPole 33"/>
          <p:cNvSpPr txBox="1"/>
          <p:nvPr/>
        </p:nvSpPr>
        <p:spPr>
          <a:xfrm>
            <a:off x="4779505" y="182606"/>
            <a:ext cx="704039" cy="707886"/>
          </a:xfrm>
          <a:prstGeom prst="rect">
            <a:avLst/>
          </a:prstGeom>
          <a:noFill/>
        </p:spPr>
        <p:txBody>
          <a:bodyPr wrap="none" rtlCol="0">
            <a:spAutoFit/>
          </a:bodyPr>
          <a:lstStyle/>
          <a:p>
            <a:r>
              <a:rPr lang="cs-CZ" sz="4000" b="1" dirty="0" smtClean="0">
                <a:solidFill>
                  <a:srgbClr val="FF6600"/>
                </a:solidFill>
              </a:rPr>
              <a:t>57</a:t>
            </a:r>
            <a:endParaRPr lang="cs-CZ" sz="4000" b="1" dirty="0">
              <a:solidFill>
                <a:srgbClr val="FF6600"/>
              </a:solidFill>
            </a:endParaRPr>
          </a:p>
        </p:txBody>
      </p:sp>
      <p:sp>
        <p:nvSpPr>
          <p:cNvPr id="35" name="TextovéPole 34"/>
          <p:cNvSpPr txBox="1"/>
          <p:nvPr/>
        </p:nvSpPr>
        <p:spPr>
          <a:xfrm>
            <a:off x="4805686" y="4427490"/>
            <a:ext cx="704039" cy="707886"/>
          </a:xfrm>
          <a:prstGeom prst="rect">
            <a:avLst/>
          </a:prstGeom>
          <a:noFill/>
        </p:spPr>
        <p:txBody>
          <a:bodyPr wrap="none" rtlCol="0">
            <a:spAutoFit/>
          </a:bodyPr>
          <a:lstStyle/>
          <a:p>
            <a:r>
              <a:rPr lang="cs-CZ" sz="4000" b="1" dirty="0" smtClean="0">
                <a:solidFill>
                  <a:srgbClr val="FF6600"/>
                </a:solidFill>
              </a:rPr>
              <a:t>91</a:t>
            </a:r>
            <a:endParaRPr lang="cs-CZ" sz="4000" b="1" dirty="0">
              <a:solidFill>
                <a:srgbClr val="FF6600"/>
              </a:solidFill>
            </a:endParaRPr>
          </a:p>
        </p:txBody>
      </p:sp>
      <p:sp>
        <p:nvSpPr>
          <p:cNvPr id="36" name="TextovéPole 35"/>
          <p:cNvSpPr txBox="1"/>
          <p:nvPr/>
        </p:nvSpPr>
        <p:spPr>
          <a:xfrm>
            <a:off x="4811696" y="6005690"/>
            <a:ext cx="704039" cy="707886"/>
          </a:xfrm>
          <a:prstGeom prst="rect">
            <a:avLst/>
          </a:prstGeom>
          <a:noFill/>
        </p:spPr>
        <p:txBody>
          <a:bodyPr wrap="none" rtlCol="0">
            <a:spAutoFit/>
          </a:bodyPr>
          <a:lstStyle/>
          <a:p>
            <a:r>
              <a:rPr lang="cs-CZ" sz="4000" b="1" dirty="0" smtClean="0">
                <a:solidFill>
                  <a:srgbClr val="FF6600"/>
                </a:solidFill>
              </a:rPr>
              <a:t>71</a:t>
            </a:r>
            <a:endParaRPr lang="cs-CZ" sz="4000" b="1" dirty="0">
              <a:solidFill>
                <a:srgbClr val="FF6600"/>
              </a:solidFill>
            </a:endParaRPr>
          </a:p>
        </p:txBody>
      </p:sp>
      <p:sp>
        <p:nvSpPr>
          <p:cNvPr id="37" name="TextovéPole 36"/>
          <p:cNvSpPr txBox="1"/>
          <p:nvPr/>
        </p:nvSpPr>
        <p:spPr>
          <a:xfrm>
            <a:off x="4804697" y="2723040"/>
            <a:ext cx="704039" cy="707886"/>
          </a:xfrm>
          <a:prstGeom prst="rect">
            <a:avLst/>
          </a:prstGeom>
          <a:noFill/>
        </p:spPr>
        <p:txBody>
          <a:bodyPr wrap="none" rtlCol="0">
            <a:spAutoFit/>
          </a:bodyPr>
          <a:lstStyle/>
          <a:p>
            <a:r>
              <a:rPr lang="cs-CZ" sz="4000" b="1" dirty="0" smtClean="0">
                <a:solidFill>
                  <a:srgbClr val="FF6600"/>
                </a:solidFill>
              </a:rPr>
              <a:t>65</a:t>
            </a:r>
            <a:endParaRPr lang="cs-CZ" sz="4000" b="1" dirty="0">
              <a:solidFill>
                <a:srgbClr val="FF6600"/>
              </a:solidFill>
            </a:endParaRPr>
          </a:p>
        </p:txBody>
      </p:sp>
      <p:sp>
        <p:nvSpPr>
          <p:cNvPr id="38" name="TextovéPole 37"/>
          <p:cNvSpPr txBox="1"/>
          <p:nvPr/>
        </p:nvSpPr>
        <p:spPr>
          <a:xfrm>
            <a:off x="4770166" y="5224038"/>
            <a:ext cx="704039" cy="707886"/>
          </a:xfrm>
          <a:prstGeom prst="rect">
            <a:avLst/>
          </a:prstGeom>
          <a:noFill/>
        </p:spPr>
        <p:txBody>
          <a:bodyPr wrap="none" rtlCol="0">
            <a:spAutoFit/>
          </a:bodyPr>
          <a:lstStyle/>
          <a:p>
            <a:r>
              <a:rPr lang="cs-CZ" sz="4000" b="1" dirty="0" smtClean="0">
                <a:solidFill>
                  <a:srgbClr val="FF6600"/>
                </a:solidFill>
              </a:rPr>
              <a:t>19</a:t>
            </a:r>
            <a:endParaRPr lang="cs-CZ" sz="4000" b="1" dirty="0">
              <a:solidFill>
                <a:srgbClr val="FF6600"/>
              </a:solidFill>
            </a:endParaRPr>
          </a:p>
        </p:txBody>
      </p:sp>
      <p:sp>
        <p:nvSpPr>
          <p:cNvPr id="39" name="TextovéPole 38"/>
          <p:cNvSpPr txBox="1"/>
          <p:nvPr/>
        </p:nvSpPr>
        <p:spPr>
          <a:xfrm>
            <a:off x="4770165" y="3573016"/>
            <a:ext cx="704039" cy="707886"/>
          </a:xfrm>
          <a:prstGeom prst="rect">
            <a:avLst/>
          </a:prstGeom>
          <a:noFill/>
        </p:spPr>
        <p:txBody>
          <a:bodyPr wrap="none" rtlCol="0">
            <a:spAutoFit/>
          </a:bodyPr>
          <a:lstStyle/>
          <a:p>
            <a:r>
              <a:rPr lang="cs-CZ" sz="4000" b="1" dirty="0" smtClean="0">
                <a:solidFill>
                  <a:srgbClr val="FF6600"/>
                </a:solidFill>
              </a:rPr>
              <a:t>24</a:t>
            </a:r>
            <a:endParaRPr lang="cs-CZ" sz="4000" b="1" dirty="0">
              <a:solidFill>
                <a:srgbClr val="FF6600"/>
              </a:solidFill>
            </a:endParaRPr>
          </a:p>
        </p:txBody>
      </p:sp>
      <p:sp>
        <p:nvSpPr>
          <p:cNvPr id="40" name="TextovéPole 39"/>
          <p:cNvSpPr txBox="1"/>
          <p:nvPr/>
        </p:nvSpPr>
        <p:spPr>
          <a:xfrm>
            <a:off x="6397419" y="173042"/>
            <a:ext cx="704039" cy="707886"/>
          </a:xfrm>
          <a:prstGeom prst="rect">
            <a:avLst/>
          </a:prstGeom>
          <a:noFill/>
        </p:spPr>
        <p:txBody>
          <a:bodyPr wrap="none" rtlCol="0">
            <a:spAutoFit/>
          </a:bodyPr>
          <a:lstStyle/>
          <a:p>
            <a:r>
              <a:rPr lang="cs-CZ" sz="4000" b="1" dirty="0" smtClean="0">
                <a:solidFill>
                  <a:srgbClr val="7030A0"/>
                </a:solidFill>
              </a:rPr>
              <a:t>24</a:t>
            </a:r>
            <a:endParaRPr lang="cs-CZ" sz="4000" b="1" dirty="0">
              <a:solidFill>
                <a:srgbClr val="7030A0"/>
              </a:solidFill>
            </a:endParaRPr>
          </a:p>
        </p:txBody>
      </p:sp>
      <p:sp>
        <p:nvSpPr>
          <p:cNvPr id="41" name="TextovéPole 40"/>
          <p:cNvSpPr txBox="1"/>
          <p:nvPr/>
        </p:nvSpPr>
        <p:spPr>
          <a:xfrm>
            <a:off x="7951774" y="1037138"/>
            <a:ext cx="819455" cy="707886"/>
          </a:xfrm>
          <a:prstGeom prst="rect">
            <a:avLst/>
          </a:prstGeom>
          <a:noFill/>
        </p:spPr>
        <p:txBody>
          <a:bodyPr wrap="none" rtlCol="0">
            <a:spAutoFit/>
          </a:bodyPr>
          <a:lstStyle/>
          <a:p>
            <a:r>
              <a:rPr lang="cs-CZ" sz="4000" b="1" dirty="0" smtClean="0">
                <a:solidFill>
                  <a:srgbClr val="7030A0"/>
                </a:solidFill>
              </a:rPr>
              <a:t>44 </a:t>
            </a:r>
            <a:endParaRPr lang="cs-CZ" sz="4000" b="1" dirty="0">
              <a:solidFill>
                <a:srgbClr val="7030A0"/>
              </a:solidFill>
            </a:endParaRPr>
          </a:p>
        </p:txBody>
      </p:sp>
      <p:sp>
        <p:nvSpPr>
          <p:cNvPr id="42" name="TextovéPole 41"/>
          <p:cNvSpPr txBox="1"/>
          <p:nvPr/>
        </p:nvSpPr>
        <p:spPr>
          <a:xfrm>
            <a:off x="6419118" y="6005690"/>
            <a:ext cx="704039" cy="707886"/>
          </a:xfrm>
          <a:prstGeom prst="rect">
            <a:avLst/>
          </a:prstGeom>
          <a:noFill/>
        </p:spPr>
        <p:txBody>
          <a:bodyPr wrap="none" rtlCol="0">
            <a:spAutoFit/>
          </a:bodyPr>
          <a:lstStyle/>
          <a:p>
            <a:r>
              <a:rPr lang="cs-CZ" sz="4000" b="1" dirty="0" smtClean="0">
                <a:solidFill>
                  <a:srgbClr val="7030A0"/>
                </a:solidFill>
              </a:rPr>
              <a:t>73</a:t>
            </a:r>
            <a:endParaRPr lang="cs-CZ" sz="4000" b="1" dirty="0">
              <a:solidFill>
                <a:srgbClr val="7030A0"/>
              </a:solidFill>
            </a:endParaRPr>
          </a:p>
        </p:txBody>
      </p:sp>
      <p:sp>
        <p:nvSpPr>
          <p:cNvPr id="43" name="TextovéPole 42"/>
          <p:cNvSpPr txBox="1"/>
          <p:nvPr/>
        </p:nvSpPr>
        <p:spPr>
          <a:xfrm>
            <a:off x="6393459" y="1895137"/>
            <a:ext cx="704039" cy="707886"/>
          </a:xfrm>
          <a:prstGeom prst="rect">
            <a:avLst/>
          </a:prstGeom>
          <a:noFill/>
        </p:spPr>
        <p:txBody>
          <a:bodyPr wrap="none" rtlCol="0">
            <a:spAutoFit/>
          </a:bodyPr>
          <a:lstStyle/>
          <a:p>
            <a:r>
              <a:rPr lang="cs-CZ" sz="4000" b="1" dirty="0" smtClean="0">
                <a:solidFill>
                  <a:srgbClr val="7030A0"/>
                </a:solidFill>
              </a:rPr>
              <a:t>98</a:t>
            </a:r>
            <a:endParaRPr lang="cs-CZ" sz="4000" b="1" dirty="0">
              <a:solidFill>
                <a:srgbClr val="7030A0"/>
              </a:solidFill>
            </a:endParaRPr>
          </a:p>
        </p:txBody>
      </p:sp>
      <p:sp>
        <p:nvSpPr>
          <p:cNvPr id="44" name="TextovéPole 43"/>
          <p:cNvSpPr txBox="1"/>
          <p:nvPr/>
        </p:nvSpPr>
        <p:spPr>
          <a:xfrm>
            <a:off x="6419118" y="3557418"/>
            <a:ext cx="704039" cy="707886"/>
          </a:xfrm>
          <a:prstGeom prst="rect">
            <a:avLst/>
          </a:prstGeom>
          <a:noFill/>
        </p:spPr>
        <p:txBody>
          <a:bodyPr wrap="none" rtlCol="0">
            <a:spAutoFit/>
          </a:bodyPr>
          <a:lstStyle/>
          <a:p>
            <a:r>
              <a:rPr lang="cs-CZ" sz="4000" b="1" dirty="0" smtClean="0">
                <a:solidFill>
                  <a:srgbClr val="7030A0"/>
                </a:solidFill>
              </a:rPr>
              <a:t>18</a:t>
            </a:r>
            <a:endParaRPr lang="cs-CZ" sz="4000" b="1" dirty="0">
              <a:solidFill>
                <a:srgbClr val="7030A0"/>
              </a:solidFill>
            </a:endParaRPr>
          </a:p>
        </p:txBody>
      </p:sp>
      <p:sp>
        <p:nvSpPr>
          <p:cNvPr id="45" name="TextovéPole 44"/>
          <p:cNvSpPr txBox="1"/>
          <p:nvPr/>
        </p:nvSpPr>
        <p:spPr>
          <a:xfrm>
            <a:off x="6397418" y="965130"/>
            <a:ext cx="704039" cy="707886"/>
          </a:xfrm>
          <a:prstGeom prst="rect">
            <a:avLst/>
          </a:prstGeom>
          <a:noFill/>
        </p:spPr>
        <p:txBody>
          <a:bodyPr wrap="none" rtlCol="0">
            <a:spAutoFit/>
          </a:bodyPr>
          <a:lstStyle/>
          <a:p>
            <a:r>
              <a:rPr lang="cs-CZ" sz="4000" b="1" dirty="0" smtClean="0">
                <a:solidFill>
                  <a:srgbClr val="7030A0"/>
                </a:solidFill>
              </a:rPr>
              <a:t>67</a:t>
            </a:r>
            <a:endParaRPr lang="cs-CZ" sz="4000" b="1" dirty="0">
              <a:solidFill>
                <a:srgbClr val="7030A0"/>
              </a:solidFill>
            </a:endParaRPr>
          </a:p>
        </p:txBody>
      </p:sp>
      <p:sp>
        <p:nvSpPr>
          <p:cNvPr id="46" name="TextovéPole 45"/>
          <p:cNvSpPr txBox="1"/>
          <p:nvPr/>
        </p:nvSpPr>
        <p:spPr>
          <a:xfrm>
            <a:off x="6419118" y="4411892"/>
            <a:ext cx="704039" cy="707886"/>
          </a:xfrm>
          <a:prstGeom prst="rect">
            <a:avLst/>
          </a:prstGeom>
          <a:noFill/>
        </p:spPr>
        <p:txBody>
          <a:bodyPr wrap="none" rtlCol="0">
            <a:spAutoFit/>
          </a:bodyPr>
          <a:lstStyle/>
          <a:p>
            <a:r>
              <a:rPr lang="cs-CZ" sz="4000" b="1" dirty="0" smtClean="0">
                <a:solidFill>
                  <a:srgbClr val="7030A0"/>
                </a:solidFill>
              </a:rPr>
              <a:t>53</a:t>
            </a:r>
            <a:endParaRPr lang="cs-CZ" sz="4000" b="1" dirty="0">
              <a:solidFill>
                <a:srgbClr val="7030A0"/>
              </a:solidFill>
            </a:endParaRPr>
          </a:p>
        </p:txBody>
      </p:sp>
      <p:sp>
        <p:nvSpPr>
          <p:cNvPr id="47" name="TextovéPole 46"/>
          <p:cNvSpPr txBox="1"/>
          <p:nvPr/>
        </p:nvSpPr>
        <p:spPr>
          <a:xfrm>
            <a:off x="6393458" y="5213602"/>
            <a:ext cx="704039" cy="707886"/>
          </a:xfrm>
          <a:prstGeom prst="rect">
            <a:avLst/>
          </a:prstGeom>
          <a:noFill/>
        </p:spPr>
        <p:txBody>
          <a:bodyPr wrap="none" rtlCol="0">
            <a:spAutoFit/>
          </a:bodyPr>
          <a:lstStyle/>
          <a:p>
            <a:r>
              <a:rPr lang="cs-CZ" sz="4000" b="1" dirty="0" smtClean="0">
                <a:solidFill>
                  <a:srgbClr val="7030A0"/>
                </a:solidFill>
              </a:rPr>
              <a:t>88</a:t>
            </a:r>
            <a:endParaRPr lang="cs-CZ" sz="4000" b="1" dirty="0">
              <a:solidFill>
                <a:srgbClr val="7030A0"/>
              </a:solidFill>
            </a:endParaRPr>
          </a:p>
        </p:txBody>
      </p:sp>
      <p:sp>
        <p:nvSpPr>
          <p:cNvPr id="48" name="TextovéPole 47"/>
          <p:cNvSpPr txBox="1"/>
          <p:nvPr/>
        </p:nvSpPr>
        <p:spPr>
          <a:xfrm>
            <a:off x="6431955" y="2713476"/>
            <a:ext cx="704039" cy="707886"/>
          </a:xfrm>
          <a:prstGeom prst="rect">
            <a:avLst/>
          </a:prstGeom>
          <a:noFill/>
        </p:spPr>
        <p:txBody>
          <a:bodyPr wrap="none" rtlCol="0">
            <a:spAutoFit/>
          </a:bodyPr>
          <a:lstStyle/>
          <a:p>
            <a:r>
              <a:rPr lang="cs-CZ" sz="4000" b="1" dirty="0" smtClean="0">
                <a:solidFill>
                  <a:srgbClr val="7030A0"/>
                </a:solidFill>
              </a:rPr>
              <a:t>83</a:t>
            </a:r>
            <a:endParaRPr lang="cs-CZ" sz="4000" b="1" dirty="0">
              <a:solidFill>
                <a:srgbClr val="7030A0"/>
              </a:solidFill>
            </a:endParaRPr>
          </a:p>
        </p:txBody>
      </p:sp>
      <p:sp>
        <p:nvSpPr>
          <p:cNvPr id="49" name="TextovéPole 48"/>
          <p:cNvSpPr txBox="1"/>
          <p:nvPr/>
        </p:nvSpPr>
        <p:spPr>
          <a:xfrm>
            <a:off x="7968448" y="1904701"/>
            <a:ext cx="704039" cy="707886"/>
          </a:xfrm>
          <a:prstGeom prst="rect">
            <a:avLst/>
          </a:prstGeom>
          <a:noFill/>
        </p:spPr>
        <p:txBody>
          <a:bodyPr wrap="none" rtlCol="0">
            <a:spAutoFit/>
          </a:bodyPr>
          <a:lstStyle/>
          <a:p>
            <a:r>
              <a:rPr lang="cs-CZ" sz="4000" b="1" dirty="0" smtClean="0">
                <a:solidFill>
                  <a:srgbClr val="7030A0"/>
                </a:solidFill>
              </a:rPr>
              <a:t>19</a:t>
            </a:r>
            <a:endParaRPr lang="cs-CZ" sz="4000" b="1" dirty="0">
              <a:solidFill>
                <a:srgbClr val="7030A0"/>
              </a:solidFill>
            </a:endParaRPr>
          </a:p>
        </p:txBody>
      </p:sp>
      <p:sp>
        <p:nvSpPr>
          <p:cNvPr id="50" name="TextovéPole 49"/>
          <p:cNvSpPr txBox="1"/>
          <p:nvPr/>
        </p:nvSpPr>
        <p:spPr>
          <a:xfrm>
            <a:off x="7943255" y="173042"/>
            <a:ext cx="704039" cy="707886"/>
          </a:xfrm>
          <a:prstGeom prst="rect">
            <a:avLst/>
          </a:prstGeom>
          <a:noFill/>
        </p:spPr>
        <p:txBody>
          <a:bodyPr wrap="none" rtlCol="0">
            <a:spAutoFit/>
          </a:bodyPr>
          <a:lstStyle/>
          <a:p>
            <a:r>
              <a:rPr lang="cs-CZ" sz="4000" b="1" dirty="0" smtClean="0">
                <a:solidFill>
                  <a:srgbClr val="7030A0"/>
                </a:solidFill>
              </a:rPr>
              <a:t>78</a:t>
            </a:r>
            <a:endParaRPr lang="cs-CZ" sz="4000" b="1" dirty="0">
              <a:solidFill>
                <a:srgbClr val="7030A0"/>
              </a:solidFill>
            </a:endParaRPr>
          </a:p>
        </p:txBody>
      </p:sp>
      <p:sp>
        <p:nvSpPr>
          <p:cNvPr id="51" name="TextovéPole 50"/>
          <p:cNvSpPr txBox="1"/>
          <p:nvPr/>
        </p:nvSpPr>
        <p:spPr>
          <a:xfrm>
            <a:off x="7968461" y="4427490"/>
            <a:ext cx="704039" cy="707886"/>
          </a:xfrm>
          <a:prstGeom prst="rect">
            <a:avLst/>
          </a:prstGeom>
          <a:noFill/>
        </p:spPr>
        <p:txBody>
          <a:bodyPr wrap="none" rtlCol="0">
            <a:spAutoFit/>
          </a:bodyPr>
          <a:lstStyle/>
          <a:p>
            <a:r>
              <a:rPr lang="cs-CZ" sz="4000" b="1" dirty="0" smtClean="0">
                <a:solidFill>
                  <a:srgbClr val="7030A0"/>
                </a:solidFill>
              </a:rPr>
              <a:t>66</a:t>
            </a:r>
            <a:endParaRPr lang="cs-CZ" sz="4000" b="1" dirty="0">
              <a:solidFill>
                <a:srgbClr val="7030A0"/>
              </a:solidFill>
            </a:endParaRPr>
          </a:p>
        </p:txBody>
      </p:sp>
      <p:sp>
        <p:nvSpPr>
          <p:cNvPr id="52" name="TextovéPole 51"/>
          <p:cNvSpPr txBox="1"/>
          <p:nvPr/>
        </p:nvSpPr>
        <p:spPr>
          <a:xfrm>
            <a:off x="7968448" y="5983532"/>
            <a:ext cx="704039" cy="707886"/>
          </a:xfrm>
          <a:prstGeom prst="rect">
            <a:avLst/>
          </a:prstGeom>
          <a:noFill/>
        </p:spPr>
        <p:txBody>
          <a:bodyPr wrap="none" rtlCol="0">
            <a:spAutoFit/>
          </a:bodyPr>
          <a:lstStyle/>
          <a:p>
            <a:r>
              <a:rPr lang="cs-CZ" sz="4000" b="1" dirty="0" smtClean="0">
                <a:solidFill>
                  <a:srgbClr val="7030A0"/>
                </a:solidFill>
              </a:rPr>
              <a:t>36</a:t>
            </a:r>
            <a:endParaRPr lang="cs-CZ" sz="4000" b="1" dirty="0">
              <a:solidFill>
                <a:srgbClr val="7030A0"/>
              </a:solidFill>
            </a:endParaRPr>
          </a:p>
        </p:txBody>
      </p:sp>
      <p:sp>
        <p:nvSpPr>
          <p:cNvPr id="53" name="TextovéPole 52"/>
          <p:cNvSpPr txBox="1"/>
          <p:nvPr/>
        </p:nvSpPr>
        <p:spPr>
          <a:xfrm>
            <a:off x="7968447" y="2713476"/>
            <a:ext cx="704039" cy="707886"/>
          </a:xfrm>
          <a:prstGeom prst="rect">
            <a:avLst/>
          </a:prstGeom>
          <a:noFill/>
        </p:spPr>
        <p:txBody>
          <a:bodyPr wrap="none" rtlCol="0">
            <a:spAutoFit/>
          </a:bodyPr>
          <a:lstStyle/>
          <a:p>
            <a:r>
              <a:rPr lang="cs-CZ" sz="4000" b="1" dirty="0" smtClean="0">
                <a:solidFill>
                  <a:srgbClr val="7030A0"/>
                </a:solidFill>
              </a:rPr>
              <a:t>47</a:t>
            </a:r>
            <a:endParaRPr lang="cs-CZ" sz="4000" b="1" dirty="0">
              <a:solidFill>
                <a:srgbClr val="7030A0"/>
              </a:solidFill>
            </a:endParaRPr>
          </a:p>
        </p:txBody>
      </p:sp>
      <p:sp>
        <p:nvSpPr>
          <p:cNvPr id="54" name="TextovéPole 53"/>
          <p:cNvSpPr txBox="1"/>
          <p:nvPr/>
        </p:nvSpPr>
        <p:spPr>
          <a:xfrm>
            <a:off x="7933916" y="5214474"/>
            <a:ext cx="704039" cy="707886"/>
          </a:xfrm>
          <a:prstGeom prst="rect">
            <a:avLst/>
          </a:prstGeom>
          <a:noFill/>
        </p:spPr>
        <p:txBody>
          <a:bodyPr wrap="none" rtlCol="0">
            <a:spAutoFit/>
          </a:bodyPr>
          <a:lstStyle/>
          <a:p>
            <a:r>
              <a:rPr lang="cs-CZ" sz="4000" b="1" dirty="0" smtClean="0">
                <a:solidFill>
                  <a:srgbClr val="7030A0"/>
                </a:solidFill>
              </a:rPr>
              <a:t>91</a:t>
            </a:r>
            <a:endParaRPr lang="cs-CZ" sz="4000" b="1" dirty="0">
              <a:solidFill>
                <a:srgbClr val="7030A0"/>
              </a:solidFill>
            </a:endParaRPr>
          </a:p>
        </p:txBody>
      </p:sp>
      <p:sp>
        <p:nvSpPr>
          <p:cNvPr id="55" name="TextovéPole 54"/>
          <p:cNvSpPr txBox="1"/>
          <p:nvPr/>
        </p:nvSpPr>
        <p:spPr>
          <a:xfrm>
            <a:off x="7942075" y="3573016"/>
            <a:ext cx="704039" cy="707886"/>
          </a:xfrm>
          <a:prstGeom prst="rect">
            <a:avLst/>
          </a:prstGeom>
          <a:noFill/>
        </p:spPr>
        <p:txBody>
          <a:bodyPr wrap="none" rtlCol="0">
            <a:spAutoFit/>
          </a:bodyPr>
          <a:lstStyle/>
          <a:p>
            <a:r>
              <a:rPr lang="cs-CZ" sz="4000" b="1" dirty="0" smtClean="0">
                <a:solidFill>
                  <a:srgbClr val="7030A0"/>
                </a:solidFill>
              </a:rPr>
              <a:t>81</a:t>
            </a:r>
            <a:endParaRPr lang="cs-CZ" sz="4000" b="1" dirty="0">
              <a:solidFill>
                <a:srgbClr val="7030A0"/>
              </a:solidFill>
            </a:endParaRPr>
          </a:p>
        </p:txBody>
      </p:sp>
    </p:spTree>
    <p:extLst>
      <p:ext uri="{BB962C8B-B14F-4D97-AF65-F5344CB8AC3E}">
        <p14:creationId xmlns:p14="http://schemas.microsoft.com/office/powerpoint/2010/main" val="77140568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ovéPole 3"/>
          <p:cNvSpPr txBox="1"/>
          <p:nvPr/>
        </p:nvSpPr>
        <p:spPr>
          <a:xfrm>
            <a:off x="755576" y="404664"/>
            <a:ext cx="8199809" cy="1015663"/>
          </a:xfrm>
          <a:prstGeom prst="rect">
            <a:avLst/>
          </a:prstGeom>
          <a:noFill/>
        </p:spPr>
        <p:txBody>
          <a:bodyPr wrap="none" rtlCol="0">
            <a:spAutoFit/>
          </a:bodyPr>
          <a:lstStyle/>
          <a:p>
            <a:r>
              <a:rPr lang="cs-CZ" sz="2000" b="1" dirty="0" smtClean="0">
                <a:solidFill>
                  <a:srgbClr val="FF0000"/>
                </a:solidFill>
              </a:rPr>
              <a:t>Do červeného obdélníku přiřaď čísla větší než dvacet a menší než třicet.</a:t>
            </a:r>
          </a:p>
          <a:p>
            <a:r>
              <a:rPr lang="cs-CZ" sz="2000" b="1" dirty="0" smtClean="0">
                <a:solidFill>
                  <a:srgbClr val="FF0000"/>
                </a:solidFill>
              </a:rPr>
              <a:t>Do modrého obdélníku přiřaď čísla větší než šedesát a menší než osmdesát.</a:t>
            </a:r>
          </a:p>
          <a:p>
            <a:r>
              <a:rPr lang="cs-CZ" sz="2000" b="1" dirty="0" smtClean="0">
                <a:solidFill>
                  <a:srgbClr val="FF0000"/>
                </a:solidFill>
              </a:rPr>
              <a:t>Ostatní čísla nech na ploše. Pokud na ně klineš, </a:t>
            </a:r>
            <a:r>
              <a:rPr lang="cs-CZ" sz="2000" b="1" smtClean="0">
                <a:solidFill>
                  <a:srgbClr val="FF0000"/>
                </a:solidFill>
              </a:rPr>
              <a:t>tato čísla </a:t>
            </a:r>
            <a:r>
              <a:rPr lang="cs-CZ" sz="2000" b="1" dirty="0" smtClean="0">
                <a:solidFill>
                  <a:srgbClr val="FF0000"/>
                </a:solidFill>
              </a:rPr>
              <a:t>zmizí.</a:t>
            </a:r>
            <a:endParaRPr lang="cs-CZ" sz="2000" b="1" dirty="0">
              <a:solidFill>
                <a:srgbClr val="FF0000"/>
              </a:solidFill>
            </a:endParaRPr>
          </a:p>
        </p:txBody>
      </p:sp>
    </p:spTree>
    <p:extLst>
      <p:ext uri="{BB962C8B-B14F-4D97-AF65-F5344CB8AC3E}">
        <p14:creationId xmlns:p14="http://schemas.microsoft.com/office/powerpoint/2010/main" val="81260437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pattFill prst="pct25">
          <a:fgClr>
            <a:srgbClr val="DAFDFE"/>
          </a:fgClr>
          <a:bgClr>
            <a:schemeClr val="bg1"/>
          </a:bgClr>
        </a:pattFill>
        <a:effectLst/>
      </p:bgPr>
    </p:bg>
    <p:spTree>
      <p:nvGrpSpPr>
        <p:cNvPr id="1" name=""/>
        <p:cNvGrpSpPr/>
        <p:nvPr/>
      </p:nvGrpSpPr>
      <p:grpSpPr>
        <a:xfrm>
          <a:off x="0" y="0"/>
          <a:ext cx="0" cy="0"/>
          <a:chOff x="0" y="0"/>
          <a:chExt cx="0" cy="0"/>
        </a:xfrm>
      </p:grpSpPr>
      <p:sp>
        <p:nvSpPr>
          <p:cNvPr id="4" name="Obdélník 3"/>
          <p:cNvSpPr/>
          <p:nvPr/>
        </p:nvSpPr>
        <p:spPr>
          <a:xfrm>
            <a:off x="755576" y="332656"/>
            <a:ext cx="6840760" cy="1584176"/>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 name="Obdélník 4"/>
          <p:cNvSpPr/>
          <p:nvPr/>
        </p:nvSpPr>
        <p:spPr>
          <a:xfrm>
            <a:off x="765440" y="2420888"/>
            <a:ext cx="6840760" cy="1584176"/>
          </a:xfrm>
          <a:prstGeom prst="rect">
            <a:avLst/>
          </a:prstGeom>
          <a:no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 name="TextovéPole 5"/>
          <p:cNvSpPr txBox="1"/>
          <p:nvPr/>
        </p:nvSpPr>
        <p:spPr>
          <a:xfrm>
            <a:off x="3844027" y="4355232"/>
            <a:ext cx="550151" cy="523220"/>
          </a:xfrm>
          <a:prstGeom prst="rect">
            <a:avLst/>
          </a:prstGeom>
          <a:noFill/>
        </p:spPr>
        <p:txBody>
          <a:bodyPr wrap="none" rtlCol="0">
            <a:spAutoFit/>
          </a:bodyPr>
          <a:lstStyle/>
          <a:p>
            <a:r>
              <a:rPr lang="cs-CZ" sz="2800" b="1" dirty="0" smtClean="0"/>
              <a:t>21</a:t>
            </a:r>
            <a:endParaRPr lang="cs-CZ" sz="2800" b="1" dirty="0"/>
          </a:p>
        </p:txBody>
      </p:sp>
      <p:sp>
        <p:nvSpPr>
          <p:cNvPr id="7" name="TextovéPole 6"/>
          <p:cNvSpPr txBox="1"/>
          <p:nvPr/>
        </p:nvSpPr>
        <p:spPr>
          <a:xfrm>
            <a:off x="2699792" y="4424955"/>
            <a:ext cx="550151" cy="523220"/>
          </a:xfrm>
          <a:prstGeom prst="rect">
            <a:avLst/>
          </a:prstGeom>
          <a:noFill/>
        </p:spPr>
        <p:txBody>
          <a:bodyPr wrap="none" rtlCol="0">
            <a:spAutoFit/>
          </a:bodyPr>
          <a:lstStyle/>
          <a:p>
            <a:r>
              <a:rPr lang="cs-CZ" sz="2800" b="1" dirty="0" smtClean="0"/>
              <a:t>22</a:t>
            </a:r>
            <a:endParaRPr lang="cs-CZ" sz="2800" b="1" dirty="0"/>
          </a:p>
        </p:txBody>
      </p:sp>
      <p:sp>
        <p:nvSpPr>
          <p:cNvPr id="8" name="TextovéPole 7"/>
          <p:cNvSpPr txBox="1"/>
          <p:nvPr/>
        </p:nvSpPr>
        <p:spPr>
          <a:xfrm>
            <a:off x="1401665" y="5627612"/>
            <a:ext cx="550151" cy="523220"/>
          </a:xfrm>
          <a:prstGeom prst="rect">
            <a:avLst/>
          </a:prstGeom>
          <a:noFill/>
        </p:spPr>
        <p:txBody>
          <a:bodyPr wrap="none" rtlCol="0">
            <a:spAutoFit/>
          </a:bodyPr>
          <a:lstStyle/>
          <a:p>
            <a:r>
              <a:rPr lang="cs-CZ" sz="2800" b="1" dirty="0" smtClean="0"/>
              <a:t>23</a:t>
            </a:r>
            <a:endParaRPr lang="cs-CZ" sz="2800" b="1" dirty="0"/>
          </a:p>
        </p:txBody>
      </p:sp>
      <p:sp>
        <p:nvSpPr>
          <p:cNvPr id="9" name="TextovéPole 8"/>
          <p:cNvSpPr txBox="1"/>
          <p:nvPr/>
        </p:nvSpPr>
        <p:spPr>
          <a:xfrm>
            <a:off x="5076056" y="5401672"/>
            <a:ext cx="550151" cy="523220"/>
          </a:xfrm>
          <a:prstGeom prst="rect">
            <a:avLst/>
          </a:prstGeom>
          <a:noFill/>
        </p:spPr>
        <p:txBody>
          <a:bodyPr wrap="none" rtlCol="0">
            <a:spAutoFit/>
          </a:bodyPr>
          <a:lstStyle/>
          <a:p>
            <a:r>
              <a:rPr lang="cs-CZ" sz="2800" b="1" dirty="0" smtClean="0"/>
              <a:t>24</a:t>
            </a:r>
            <a:endParaRPr lang="cs-CZ" sz="2800" b="1" dirty="0"/>
          </a:p>
        </p:txBody>
      </p:sp>
      <p:sp>
        <p:nvSpPr>
          <p:cNvPr id="10" name="TextovéPole 9"/>
          <p:cNvSpPr txBox="1"/>
          <p:nvPr/>
        </p:nvSpPr>
        <p:spPr>
          <a:xfrm>
            <a:off x="2699792" y="6237312"/>
            <a:ext cx="550151" cy="523220"/>
          </a:xfrm>
          <a:prstGeom prst="rect">
            <a:avLst/>
          </a:prstGeom>
          <a:noFill/>
        </p:spPr>
        <p:txBody>
          <a:bodyPr wrap="none" rtlCol="0">
            <a:spAutoFit/>
          </a:bodyPr>
          <a:lstStyle/>
          <a:p>
            <a:r>
              <a:rPr lang="cs-CZ" sz="2800" b="1" dirty="0" smtClean="0"/>
              <a:t>25</a:t>
            </a:r>
            <a:endParaRPr lang="cs-CZ" sz="2800" b="1" dirty="0"/>
          </a:p>
        </p:txBody>
      </p:sp>
      <p:sp>
        <p:nvSpPr>
          <p:cNvPr id="11" name="TextovéPole 10"/>
          <p:cNvSpPr txBox="1"/>
          <p:nvPr/>
        </p:nvSpPr>
        <p:spPr>
          <a:xfrm>
            <a:off x="6228184" y="5670540"/>
            <a:ext cx="550151" cy="523220"/>
          </a:xfrm>
          <a:prstGeom prst="rect">
            <a:avLst/>
          </a:prstGeom>
          <a:noFill/>
        </p:spPr>
        <p:txBody>
          <a:bodyPr wrap="none" rtlCol="0">
            <a:spAutoFit/>
          </a:bodyPr>
          <a:lstStyle/>
          <a:p>
            <a:r>
              <a:rPr lang="cs-CZ" sz="2800" b="1" dirty="0" smtClean="0"/>
              <a:t>27</a:t>
            </a:r>
            <a:endParaRPr lang="cs-CZ" sz="2800" b="1" dirty="0"/>
          </a:p>
        </p:txBody>
      </p:sp>
      <p:sp>
        <p:nvSpPr>
          <p:cNvPr id="12" name="TextovéPole 11"/>
          <p:cNvSpPr txBox="1"/>
          <p:nvPr/>
        </p:nvSpPr>
        <p:spPr>
          <a:xfrm>
            <a:off x="755575" y="5045981"/>
            <a:ext cx="550151" cy="523220"/>
          </a:xfrm>
          <a:prstGeom prst="rect">
            <a:avLst/>
          </a:prstGeom>
          <a:noFill/>
        </p:spPr>
        <p:txBody>
          <a:bodyPr wrap="none" rtlCol="0">
            <a:spAutoFit/>
          </a:bodyPr>
          <a:lstStyle/>
          <a:p>
            <a:r>
              <a:rPr lang="cs-CZ" sz="2800" b="1" dirty="0" smtClean="0"/>
              <a:t>28</a:t>
            </a:r>
            <a:endParaRPr lang="cs-CZ" sz="2800" b="1" dirty="0"/>
          </a:p>
        </p:txBody>
      </p:sp>
      <p:sp>
        <p:nvSpPr>
          <p:cNvPr id="13" name="TextovéPole 12"/>
          <p:cNvSpPr txBox="1"/>
          <p:nvPr/>
        </p:nvSpPr>
        <p:spPr>
          <a:xfrm>
            <a:off x="4427984" y="4797152"/>
            <a:ext cx="550151" cy="523220"/>
          </a:xfrm>
          <a:prstGeom prst="rect">
            <a:avLst/>
          </a:prstGeom>
          <a:noFill/>
        </p:spPr>
        <p:txBody>
          <a:bodyPr wrap="none" rtlCol="0">
            <a:spAutoFit/>
          </a:bodyPr>
          <a:lstStyle/>
          <a:p>
            <a:r>
              <a:rPr lang="cs-CZ" sz="2800" b="1" dirty="0" smtClean="0"/>
              <a:t>29</a:t>
            </a:r>
            <a:endParaRPr lang="cs-CZ" sz="2800" b="1" dirty="0"/>
          </a:p>
        </p:txBody>
      </p:sp>
      <p:sp>
        <p:nvSpPr>
          <p:cNvPr id="14" name="TextovéPole 13"/>
          <p:cNvSpPr txBox="1"/>
          <p:nvPr/>
        </p:nvSpPr>
        <p:spPr>
          <a:xfrm>
            <a:off x="2699792" y="5454516"/>
            <a:ext cx="550151" cy="523220"/>
          </a:xfrm>
          <a:prstGeom prst="rect">
            <a:avLst/>
          </a:prstGeom>
          <a:noFill/>
        </p:spPr>
        <p:txBody>
          <a:bodyPr wrap="none" rtlCol="0">
            <a:spAutoFit/>
          </a:bodyPr>
          <a:lstStyle/>
          <a:p>
            <a:r>
              <a:rPr lang="cs-CZ" sz="2800" b="1" dirty="0" smtClean="0"/>
              <a:t>20</a:t>
            </a:r>
            <a:endParaRPr lang="cs-CZ" sz="2800" b="1" dirty="0"/>
          </a:p>
        </p:txBody>
      </p:sp>
      <p:sp>
        <p:nvSpPr>
          <p:cNvPr id="15" name="TextovéPole 14"/>
          <p:cNvSpPr txBox="1"/>
          <p:nvPr/>
        </p:nvSpPr>
        <p:spPr>
          <a:xfrm>
            <a:off x="6519049" y="4432176"/>
            <a:ext cx="550151" cy="523220"/>
          </a:xfrm>
          <a:prstGeom prst="rect">
            <a:avLst/>
          </a:prstGeom>
          <a:noFill/>
        </p:spPr>
        <p:txBody>
          <a:bodyPr wrap="none" rtlCol="0">
            <a:spAutoFit/>
          </a:bodyPr>
          <a:lstStyle/>
          <a:p>
            <a:r>
              <a:rPr lang="cs-CZ" sz="2800" b="1" dirty="0" smtClean="0"/>
              <a:t>30</a:t>
            </a:r>
            <a:endParaRPr lang="cs-CZ" sz="2800" b="1" dirty="0"/>
          </a:p>
        </p:txBody>
      </p:sp>
      <p:sp>
        <p:nvSpPr>
          <p:cNvPr id="16" name="TextovéPole 15"/>
          <p:cNvSpPr txBox="1"/>
          <p:nvPr/>
        </p:nvSpPr>
        <p:spPr>
          <a:xfrm>
            <a:off x="859781" y="6334780"/>
            <a:ext cx="550151" cy="523220"/>
          </a:xfrm>
          <a:prstGeom prst="rect">
            <a:avLst/>
          </a:prstGeom>
          <a:noFill/>
        </p:spPr>
        <p:txBody>
          <a:bodyPr wrap="none" rtlCol="0">
            <a:spAutoFit/>
          </a:bodyPr>
          <a:lstStyle/>
          <a:p>
            <a:r>
              <a:rPr lang="cs-CZ" sz="2800" b="1" dirty="0" smtClean="0"/>
              <a:t>63</a:t>
            </a:r>
            <a:endParaRPr lang="cs-CZ" sz="2800" b="1" dirty="0"/>
          </a:p>
        </p:txBody>
      </p:sp>
      <p:sp>
        <p:nvSpPr>
          <p:cNvPr id="17" name="TextovéPole 16"/>
          <p:cNvSpPr txBox="1"/>
          <p:nvPr/>
        </p:nvSpPr>
        <p:spPr>
          <a:xfrm>
            <a:off x="3455379" y="5140062"/>
            <a:ext cx="550151" cy="523220"/>
          </a:xfrm>
          <a:prstGeom prst="rect">
            <a:avLst/>
          </a:prstGeom>
          <a:noFill/>
        </p:spPr>
        <p:txBody>
          <a:bodyPr wrap="none" rtlCol="0">
            <a:spAutoFit/>
          </a:bodyPr>
          <a:lstStyle/>
          <a:p>
            <a:r>
              <a:rPr lang="cs-CZ" sz="2800" b="1" dirty="0" smtClean="0"/>
              <a:t>67</a:t>
            </a:r>
            <a:endParaRPr lang="cs-CZ" sz="2800" b="1" dirty="0"/>
          </a:p>
        </p:txBody>
      </p:sp>
      <p:sp>
        <p:nvSpPr>
          <p:cNvPr id="18" name="TextovéPole 17"/>
          <p:cNvSpPr txBox="1"/>
          <p:nvPr/>
        </p:nvSpPr>
        <p:spPr>
          <a:xfrm>
            <a:off x="2000983" y="5140062"/>
            <a:ext cx="550151" cy="523220"/>
          </a:xfrm>
          <a:prstGeom prst="rect">
            <a:avLst/>
          </a:prstGeom>
          <a:noFill/>
        </p:spPr>
        <p:txBody>
          <a:bodyPr wrap="none" rtlCol="0">
            <a:spAutoFit/>
          </a:bodyPr>
          <a:lstStyle/>
          <a:p>
            <a:r>
              <a:rPr lang="cs-CZ" sz="2800" b="1" dirty="0" smtClean="0"/>
              <a:t>68</a:t>
            </a:r>
            <a:endParaRPr lang="cs-CZ" sz="2800" b="1" dirty="0"/>
          </a:p>
        </p:txBody>
      </p:sp>
      <p:sp>
        <p:nvSpPr>
          <p:cNvPr id="19" name="TextovéPole 18"/>
          <p:cNvSpPr txBox="1"/>
          <p:nvPr/>
        </p:nvSpPr>
        <p:spPr>
          <a:xfrm>
            <a:off x="5770223" y="4886074"/>
            <a:ext cx="550151" cy="523220"/>
          </a:xfrm>
          <a:prstGeom prst="rect">
            <a:avLst/>
          </a:prstGeom>
          <a:noFill/>
        </p:spPr>
        <p:txBody>
          <a:bodyPr wrap="none" rtlCol="0">
            <a:spAutoFit/>
          </a:bodyPr>
          <a:lstStyle/>
          <a:p>
            <a:r>
              <a:rPr lang="cs-CZ" sz="2800" b="1" dirty="0" smtClean="0"/>
              <a:t>73</a:t>
            </a:r>
            <a:endParaRPr lang="cs-CZ" sz="2800" b="1" dirty="0"/>
          </a:p>
        </p:txBody>
      </p:sp>
      <p:sp>
        <p:nvSpPr>
          <p:cNvPr id="20" name="TextovéPole 19"/>
          <p:cNvSpPr txBox="1"/>
          <p:nvPr/>
        </p:nvSpPr>
        <p:spPr>
          <a:xfrm>
            <a:off x="4799995" y="6133946"/>
            <a:ext cx="550151" cy="523220"/>
          </a:xfrm>
          <a:prstGeom prst="rect">
            <a:avLst/>
          </a:prstGeom>
          <a:noFill/>
        </p:spPr>
        <p:txBody>
          <a:bodyPr wrap="none" rtlCol="0">
            <a:spAutoFit/>
          </a:bodyPr>
          <a:lstStyle/>
          <a:p>
            <a:r>
              <a:rPr lang="cs-CZ" sz="2800" b="1" dirty="0" smtClean="0"/>
              <a:t>77</a:t>
            </a:r>
            <a:endParaRPr lang="cs-CZ" sz="2800" b="1" dirty="0"/>
          </a:p>
        </p:txBody>
      </p:sp>
      <p:sp>
        <p:nvSpPr>
          <p:cNvPr id="21" name="TextovéPole 20"/>
          <p:cNvSpPr txBox="1"/>
          <p:nvPr/>
        </p:nvSpPr>
        <p:spPr>
          <a:xfrm>
            <a:off x="3629224" y="6224538"/>
            <a:ext cx="550151" cy="523220"/>
          </a:xfrm>
          <a:prstGeom prst="rect">
            <a:avLst/>
          </a:prstGeom>
          <a:noFill/>
        </p:spPr>
        <p:txBody>
          <a:bodyPr wrap="none" rtlCol="0">
            <a:spAutoFit/>
          </a:bodyPr>
          <a:lstStyle/>
          <a:p>
            <a:r>
              <a:rPr lang="cs-CZ" sz="2800" b="1" dirty="0" smtClean="0"/>
              <a:t>75</a:t>
            </a:r>
            <a:endParaRPr lang="cs-CZ" sz="2800" b="1" dirty="0"/>
          </a:p>
        </p:txBody>
      </p:sp>
      <p:sp>
        <p:nvSpPr>
          <p:cNvPr id="22" name="TextovéPole 21"/>
          <p:cNvSpPr txBox="1"/>
          <p:nvPr/>
        </p:nvSpPr>
        <p:spPr>
          <a:xfrm>
            <a:off x="395536" y="5676089"/>
            <a:ext cx="550151" cy="523220"/>
          </a:xfrm>
          <a:prstGeom prst="rect">
            <a:avLst/>
          </a:prstGeom>
          <a:noFill/>
        </p:spPr>
        <p:txBody>
          <a:bodyPr wrap="none" rtlCol="0">
            <a:spAutoFit/>
          </a:bodyPr>
          <a:lstStyle/>
          <a:p>
            <a:r>
              <a:rPr lang="cs-CZ" sz="2800" b="1" dirty="0" smtClean="0"/>
              <a:t>66</a:t>
            </a:r>
            <a:endParaRPr lang="cs-CZ" sz="2800" b="1" dirty="0"/>
          </a:p>
        </p:txBody>
      </p:sp>
      <p:sp>
        <p:nvSpPr>
          <p:cNvPr id="23" name="TextovéPole 22"/>
          <p:cNvSpPr txBox="1"/>
          <p:nvPr/>
        </p:nvSpPr>
        <p:spPr>
          <a:xfrm>
            <a:off x="279626" y="4330052"/>
            <a:ext cx="550151" cy="523220"/>
          </a:xfrm>
          <a:prstGeom prst="rect">
            <a:avLst/>
          </a:prstGeom>
          <a:noFill/>
        </p:spPr>
        <p:txBody>
          <a:bodyPr wrap="none" rtlCol="0">
            <a:spAutoFit/>
          </a:bodyPr>
          <a:lstStyle/>
          <a:p>
            <a:r>
              <a:rPr lang="cs-CZ" sz="2800" b="1" dirty="0" smtClean="0"/>
              <a:t>19</a:t>
            </a:r>
            <a:endParaRPr lang="cs-CZ" sz="2800" b="1" dirty="0"/>
          </a:p>
        </p:txBody>
      </p:sp>
      <p:sp>
        <p:nvSpPr>
          <p:cNvPr id="24" name="TextovéPole 23"/>
          <p:cNvSpPr txBox="1"/>
          <p:nvPr/>
        </p:nvSpPr>
        <p:spPr>
          <a:xfrm>
            <a:off x="5220072" y="4432176"/>
            <a:ext cx="550151" cy="523220"/>
          </a:xfrm>
          <a:prstGeom prst="rect">
            <a:avLst/>
          </a:prstGeom>
          <a:noFill/>
        </p:spPr>
        <p:txBody>
          <a:bodyPr wrap="none" rtlCol="0">
            <a:spAutoFit/>
          </a:bodyPr>
          <a:lstStyle/>
          <a:p>
            <a:r>
              <a:rPr lang="cs-CZ" sz="2800" b="1" dirty="0" smtClean="0"/>
              <a:t>92</a:t>
            </a:r>
            <a:endParaRPr lang="cs-CZ" sz="2800" b="1" dirty="0"/>
          </a:p>
        </p:txBody>
      </p:sp>
      <p:sp>
        <p:nvSpPr>
          <p:cNvPr id="25" name="TextovéPole 24"/>
          <p:cNvSpPr txBox="1"/>
          <p:nvPr/>
        </p:nvSpPr>
        <p:spPr>
          <a:xfrm>
            <a:off x="1409932" y="4424955"/>
            <a:ext cx="550151" cy="523220"/>
          </a:xfrm>
          <a:prstGeom prst="rect">
            <a:avLst/>
          </a:prstGeom>
          <a:noFill/>
        </p:spPr>
        <p:txBody>
          <a:bodyPr wrap="none" rtlCol="0">
            <a:spAutoFit/>
          </a:bodyPr>
          <a:lstStyle/>
          <a:p>
            <a:r>
              <a:rPr lang="cs-CZ" sz="2800" b="1" dirty="0" smtClean="0"/>
              <a:t>87</a:t>
            </a:r>
            <a:endParaRPr lang="cs-CZ" sz="2800" b="1" dirty="0"/>
          </a:p>
        </p:txBody>
      </p:sp>
      <p:sp>
        <p:nvSpPr>
          <p:cNvPr id="26" name="TextovéPole 25"/>
          <p:cNvSpPr txBox="1"/>
          <p:nvPr/>
        </p:nvSpPr>
        <p:spPr>
          <a:xfrm>
            <a:off x="2038376" y="6237312"/>
            <a:ext cx="550151" cy="523220"/>
          </a:xfrm>
          <a:prstGeom prst="rect">
            <a:avLst/>
          </a:prstGeom>
          <a:noFill/>
        </p:spPr>
        <p:txBody>
          <a:bodyPr wrap="none" rtlCol="0">
            <a:spAutoFit/>
          </a:bodyPr>
          <a:lstStyle/>
          <a:p>
            <a:r>
              <a:rPr lang="cs-CZ" sz="2800" b="1" dirty="0" smtClean="0"/>
              <a:t>86</a:t>
            </a:r>
            <a:endParaRPr lang="cs-CZ" sz="2800" b="1" dirty="0"/>
          </a:p>
        </p:txBody>
      </p:sp>
      <p:sp>
        <p:nvSpPr>
          <p:cNvPr id="27" name="TextovéPole 26"/>
          <p:cNvSpPr txBox="1"/>
          <p:nvPr/>
        </p:nvSpPr>
        <p:spPr>
          <a:xfrm>
            <a:off x="5868144" y="6152286"/>
            <a:ext cx="550151" cy="523220"/>
          </a:xfrm>
          <a:prstGeom prst="rect">
            <a:avLst/>
          </a:prstGeom>
          <a:noFill/>
        </p:spPr>
        <p:txBody>
          <a:bodyPr wrap="none" rtlCol="0">
            <a:spAutoFit/>
          </a:bodyPr>
          <a:lstStyle/>
          <a:p>
            <a:r>
              <a:rPr lang="cs-CZ" sz="2800" b="1" dirty="0" smtClean="0"/>
              <a:t>97</a:t>
            </a:r>
            <a:endParaRPr lang="cs-CZ" sz="2800" b="1" dirty="0"/>
          </a:p>
        </p:txBody>
      </p:sp>
      <p:sp>
        <p:nvSpPr>
          <p:cNvPr id="28" name="TextovéPole 27"/>
          <p:cNvSpPr txBox="1"/>
          <p:nvPr/>
        </p:nvSpPr>
        <p:spPr>
          <a:xfrm>
            <a:off x="7046185" y="5147320"/>
            <a:ext cx="550151" cy="523220"/>
          </a:xfrm>
          <a:prstGeom prst="rect">
            <a:avLst/>
          </a:prstGeom>
          <a:noFill/>
        </p:spPr>
        <p:txBody>
          <a:bodyPr wrap="none" rtlCol="0">
            <a:spAutoFit/>
          </a:bodyPr>
          <a:lstStyle/>
          <a:p>
            <a:r>
              <a:rPr lang="cs-CZ" sz="2800" b="1" dirty="0" smtClean="0"/>
              <a:t>91</a:t>
            </a:r>
            <a:endParaRPr lang="cs-CZ" sz="2800" b="1" dirty="0"/>
          </a:p>
        </p:txBody>
      </p:sp>
      <p:sp>
        <p:nvSpPr>
          <p:cNvPr id="29" name="TextovéPole 28"/>
          <p:cNvSpPr txBox="1"/>
          <p:nvPr/>
        </p:nvSpPr>
        <p:spPr>
          <a:xfrm>
            <a:off x="6948264" y="6133946"/>
            <a:ext cx="550151" cy="523220"/>
          </a:xfrm>
          <a:prstGeom prst="rect">
            <a:avLst/>
          </a:prstGeom>
          <a:noFill/>
        </p:spPr>
        <p:txBody>
          <a:bodyPr wrap="none" rtlCol="0">
            <a:spAutoFit/>
          </a:bodyPr>
          <a:lstStyle/>
          <a:p>
            <a:r>
              <a:rPr lang="cs-CZ" sz="2800" b="1" dirty="0" smtClean="0"/>
              <a:t>83</a:t>
            </a:r>
            <a:endParaRPr lang="cs-CZ" sz="2800" b="1" dirty="0"/>
          </a:p>
        </p:txBody>
      </p:sp>
      <p:sp>
        <p:nvSpPr>
          <p:cNvPr id="30" name="TextovéPole 29"/>
          <p:cNvSpPr txBox="1"/>
          <p:nvPr/>
        </p:nvSpPr>
        <p:spPr>
          <a:xfrm>
            <a:off x="4185820" y="5513223"/>
            <a:ext cx="550151" cy="523220"/>
          </a:xfrm>
          <a:prstGeom prst="rect">
            <a:avLst/>
          </a:prstGeom>
          <a:noFill/>
        </p:spPr>
        <p:txBody>
          <a:bodyPr wrap="none" rtlCol="0">
            <a:spAutoFit/>
          </a:bodyPr>
          <a:lstStyle/>
          <a:p>
            <a:r>
              <a:rPr lang="cs-CZ" sz="2800" b="1" dirty="0" smtClean="0"/>
              <a:t>85</a:t>
            </a:r>
            <a:endParaRPr lang="cs-CZ" sz="2800" b="1" dirty="0"/>
          </a:p>
        </p:txBody>
      </p:sp>
      <p:sp>
        <p:nvSpPr>
          <p:cNvPr id="32" name="TextovéPole 31"/>
          <p:cNvSpPr txBox="1"/>
          <p:nvPr/>
        </p:nvSpPr>
        <p:spPr>
          <a:xfrm>
            <a:off x="7825316" y="4550120"/>
            <a:ext cx="550151" cy="523220"/>
          </a:xfrm>
          <a:prstGeom prst="rect">
            <a:avLst/>
          </a:prstGeom>
          <a:noFill/>
        </p:spPr>
        <p:txBody>
          <a:bodyPr wrap="none" rtlCol="0">
            <a:spAutoFit/>
          </a:bodyPr>
          <a:lstStyle/>
          <a:p>
            <a:r>
              <a:rPr lang="cs-CZ" sz="2800" b="1" dirty="0" smtClean="0"/>
              <a:t>16</a:t>
            </a:r>
            <a:endParaRPr lang="cs-CZ" sz="2800" b="1" dirty="0"/>
          </a:p>
        </p:txBody>
      </p:sp>
      <p:sp>
        <p:nvSpPr>
          <p:cNvPr id="33" name="TextovéPole 32"/>
          <p:cNvSpPr txBox="1"/>
          <p:nvPr/>
        </p:nvSpPr>
        <p:spPr>
          <a:xfrm>
            <a:off x="7613115" y="5713568"/>
            <a:ext cx="550151" cy="523220"/>
          </a:xfrm>
          <a:prstGeom prst="rect">
            <a:avLst/>
          </a:prstGeom>
          <a:noFill/>
        </p:spPr>
        <p:txBody>
          <a:bodyPr wrap="none" rtlCol="0">
            <a:spAutoFit/>
          </a:bodyPr>
          <a:lstStyle/>
          <a:p>
            <a:r>
              <a:rPr lang="cs-CZ" sz="2800" b="1" dirty="0" smtClean="0"/>
              <a:t>99</a:t>
            </a:r>
            <a:endParaRPr lang="cs-CZ" sz="2800" b="1" dirty="0"/>
          </a:p>
        </p:txBody>
      </p:sp>
      <p:sp>
        <p:nvSpPr>
          <p:cNvPr id="34" name="TextovéPole 33"/>
          <p:cNvSpPr txBox="1"/>
          <p:nvPr/>
        </p:nvSpPr>
        <p:spPr>
          <a:xfrm>
            <a:off x="8218372" y="6263997"/>
            <a:ext cx="732893" cy="523220"/>
          </a:xfrm>
          <a:prstGeom prst="rect">
            <a:avLst/>
          </a:prstGeom>
          <a:noFill/>
        </p:spPr>
        <p:txBody>
          <a:bodyPr wrap="none" rtlCol="0">
            <a:spAutoFit/>
          </a:bodyPr>
          <a:lstStyle/>
          <a:p>
            <a:r>
              <a:rPr lang="cs-CZ" sz="2800" b="1" dirty="0" smtClean="0"/>
              <a:t>100</a:t>
            </a:r>
            <a:endParaRPr lang="cs-CZ" sz="2800" b="1" dirty="0"/>
          </a:p>
        </p:txBody>
      </p:sp>
      <p:sp>
        <p:nvSpPr>
          <p:cNvPr id="35" name="TextovéPole 34"/>
          <p:cNvSpPr txBox="1"/>
          <p:nvPr/>
        </p:nvSpPr>
        <p:spPr>
          <a:xfrm>
            <a:off x="8309742" y="5297251"/>
            <a:ext cx="550151" cy="523220"/>
          </a:xfrm>
          <a:prstGeom prst="rect">
            <a:avLst/>
          </a:prstGeom>
          <a:noFill/>
        </p:spPr>
        <p:txBody>
          <a:bodyPr wrap="none" rtlCol="0">
            <a:spAutoFit/>
          </a:bodyPr>
          <a:lstStyle/>
          <a:p>
            <a:r>
              <a:rPr lang="cs-CZ" sz="2800" b="1" dirty="0" smtClean="0"/>
              <a:t>24</a:t>
            </a:r>
            <a:endParaRPr lang="cs-CZ" sz="2800" b="1" dirty="0"/>
          </a:p>
        </p:txBody>
      </p:sp>
    </p:spTree>
    <p:extLst>
      <p:ext uri="{BB962C8B-B14F-4D97-AF65-F5344CB8AC3E}">
        <p14:creationId xmlns:p14="http://schemas.microsoft.com/office/powerpoint/2010/main" val="404316612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2"/>
                    </p:tgtEl>
                  </p:cond>
                </p:stCondLst>
                <p:endSync evt="end" delay="0">
                  <p:rtn val="all"/>
                </p:endSync>
                <p:childTnLst>
                  <p:par>
                    <p:cTn id="3" fill="hold">
                      <p:stCondLst>
                        <p:cond delay="0"/>
                      </p:stCondLst>
                      <p:childTnLst>
                        <p:par>
                          <p:cTn id="4" fill="hold">
                            <p:stCondLst>
                              <p:cond delay="0"/>
                            </p:stCondLst>
                            <p:childTnLst>
                              <p:par>
                                <p:cTn id="5" presetID="42" presetClass="path" presetSubtype="0" accel="50000" decel="50000" fill="hold" grpId="0" nodeType="clickEffect">
                                  <p:stCondLst>
                                    <p:cond delay="0"/>
                                  </p:stCondLst>
                                  <p:childTnLst>
                                    <p:animMotion origin="layout" path="M 2.5E-6 -1.0502E-6 L 0.04722 -0.67152 " pathEditMode="relative" rAng="0" ptsTypes="AA">
                                      <p:cBhvr>
                                        <p:cTn id="6" dur="2000" fill="hold"/>
                                        <p:tgtEl>
                                          <p:spTgt spid="12"/>
                                        </p:tgtEl>
                                        <p:attrNameLst>
                                          <p:attrName>ppt_x</p:attrName>
                                          <p:attrName>ppt_y</p:attrName>
                                        </p:attrNameLst>
                                      </p:cBhvr>
                                      <p:rCtr x="2361" y="-33588"/>
                                    </p:animMotion>
                                  </p:childTnLst>
                                </p:cTn>
                              </p:par>
                            </p:childTnLst>
                          </p:cTn>
                        </p:par>
                      </p:childTnLst>
                    </p:cTn>
                  </p:par>
                </p:childTnLst>
              </p:cTn>
              <p:nextCondLst>
                <p:cond evt="onClick" delay="0">
                  <p:tgtEl>
                    <p:spTgt spid="12"/>
                  </p:tgtEl>
                </p:cond>
              </p:nextCondLst>
            </p:seq>
            <p:seq concurrent="1" nextAc="seek">
              <p:cTn id="7" restart="whenNotActive" fill="hold" evtFilter="cancelBubble" nodeType="interactiveSeq">
                <p:stCondLst>
                  <p:cond evt="onClick" delay="0">
                    <p:tgtEl>
                      <p:spTgt spid="8"/>
                    </p:tgtEl>
                  </p:cond>
                </p:stCondLst>
                <p:endSync evt="end" delay="0">
                  <p:rtn val="all"/>
                </p:endSync>
                <p:childTnLst>
                  <p:par>
                    <p:cTn id="8" fill="hold">
                      <p:stCondLst>
                        <p:cond delay="0"/>
                      </p:stCondLst>
                      <p:childTnLst>
                        <p:par>
                          <p:cTn id="9" fill="hold">
                            <p:stCondLst>
                              <p:cond delay="0"/>
                            </p:stCondLst>
                            <p:childTnLst>
                              <p:par>
                                <p:cTn id="10" presetID="42" presetClass="path" presetSubtype="0" accel="50000" decel="50000" fill="hold" grpId="0" nodeType="clickEffect">
                                  <p:stCondLst>
                                    <p:cond delay="0"/>
                                  </p:stCondLst>
                                  <p:childTnLst>
                                    <p:animMotion origin="layout" path="M -3.33333E-6 2.42887E-7 L 0.06302 -0.65047 " pathEditMode="relative" rAng="0" ptsTypes="AA">
                                      <p:cBhvr>
                                        <p:cTn id="11" dur="2000" fill="hold"/>
                                        <p:tgtEl>
                                          <p:spTgt spid="8"/>
                                        </p:tgtEl>
                                        <p:attrNameLst>
                                          <p:attrName>ppt_x</p:attrName>
                                          <p:attrName>ppt_y</p:attrName>
                                        </p:attrNameLst>
                                      </p:cBhvr>
                                      <p:rCtr x="3142" y="-32524"/>
                                    </p:animMotion>
                                  </p:childTnLst>
                                </p:cTn>
                              </p:par>
                            </p:childTnLst>
                          </p:cTn>
                        </p:par>
                      </p:childTnLst>
                    </p:cTn>
                  </p:par>
                </p:childTnLst>
              </p:cTn>
              <p:nextCondLst>
                <p:cond evt="onClick" delay="0">
                  <p:tgtEl>
                    <p:spTgt spid="8"/>
                  </p:tgtEl>
                </p:cond>
              </p:nextCondLst>
            </p:seq>
            <p:seq concurrent="1" nextAc="seek">
              <p:cTn id="12" restart="whenNotActive" fill="hold" evtFilter="cancelBubble" nodeType="interactiveSeq">
                <p:stCondLst>
                  <p:cond evt="onClick" delay="0">
                    <p:tgtEl>
                      <p:spTgt spid="10"/>
                    </p:tgtEl>
                  </p:cond>
                </p:stCondLst>
                <p:endSync evt="end" delay="0">
                  <p:rtn val="all"/>
                </p:endSync>
                <p:childTnLst>
                  <p:par>
                    <p:cTn id="13" fill="hold">
                      <p:stCondLst>
                        <p:cond delay="0"/>
                      </p:stCondLst>
                      <p:childTnLst>
                        <p:par>
                          <p:cTn id="14" fill="hold">
                            <p:stCondLst>
                              <p:cond delay="0"/>
                            </p:stCondLst>
                            <p:childTnLst>
                              <p:par>
                                <p:cTn id="15" presetID="42" presetClass="path" presetSubtype="0" accel="50000" decel="50000" fill="hold" grpId="0" nodeType="clickEffect">
                                  <p:stCondLst>
                                    <p:cond delay="0"/>
                                  </p:stCondLst>
                                  <p:childTnLst>
                                    <p:animMotion origin="layout" path="M 3.88889E-6 5.80615E-7 L -0.00782 -0.84987 " pathEditMode="relative" rAng="0" ptsTypes="AA">
                                      <p:cBhvr>
                                        <p:cTn id="16" dur="2000" fill="hold"/>
                                        <p:tgtEl>
                                          <p:spTgt spid="10"/>
                                        </p:tgtEl>
                                        <p:attrNameLst>
                                          <p:attrName>ppt_x</p:attrName>
                                          <p:attrName>ppt_y</p:attrName>
                                        </p:attrNameLst>
                                      </p:cBhvr>
                                      <p:rCtr x="-399" y="-42494"/>
                                    </p:animMotion>
                                  </p:childTnLst>
                                </p:cTn>
                              </p:par>
                            </p:childTnLst>
                          </p:cTn>
                        </p:par>
                      </p:childTnLst>
                    </p:cTn>
                  </p:par>
                </p:childTnLst>
              </p:cTn>
              <p:nextCondLst>
                <p:cond evt="onClick" delay="0">
                  <p:tgtEl>
                    <p:spTgt spid="10"/>
                  </p:tgtEl>
                </p:cond>
              </p:nextCondLst>
            </p:seq>
            <p:seq concurrent="1" nextAc="seek">
              <p:cTn id="17" restart="whenNotActive" fill="hold" evtFilter="cancelBubble" nodeType="interactiveSeq">
                <p:stCondLst>
                  <p:cond evt="onClick" delay="0">
                    <p:tgtEl>
                      <p:spTgt spid="6"/>
                    </p:tgtEl>
                  </p:cond>
                </p:stCondLst>
                <p:endSync evt="end" delay="0">
                  <p:rtn val="all"/>
                </p:endSync>
                <p:childTnLst>
                  <p:par>
                    <p:cTn id="18" fill="hold">
                      <p:stCondLst>
                        <p:cond delay="0"/>
                      </p:stCondLst>
                      <p:childTnLst>
                        <p:par>
                          <p:cTn id="19" fill="hold">
                            <p:stCondLst>
                              <p:cond delay="0"/>
                            </p:stCondLst>
                            <p:childTnLst>
                              <p:par>
                                <p:cTn id="20" presetID="42" presetClass="path" presetSubtype="0" accel="50000" decel="50000" fill="hold" grpId="0" nodeType="clickEffect">
                                  <p:stCondLst>
                                    <p:cond delay="0"/>
                                  </p:stCondLst>
                                  <p:childTnLst>
                                    <p:animMotion origin="layout" path="M 2.77778E-6 -1.00856E-6 L -0.06059 -0.4668 " pathEditMode="relative" rAng="0" ptsTypes="AA">
                                      <p:cBhvr>
                                        <p:cTn id="21" dur="2000" fill="hold"/>
                                        <p:tgtEl>
                                          <p:spTgt spid="6"/>
                                        </p:tgtEl>
                                        <p:attrNameLst>
                                          <p:attrName>ppt_x</p:attrName>
                                          <p:attrName>ppt_y</p:attrName>
                                        </p:attrNameLst>
                                      </p:cBhvr>
                                      <p:rCtr x="-3038" y="-23340"/>
                                    </p:animMotion>
                                  </p:childTnLst>
                                </p:cTn>
                              </p:par>
                            </p:childTnLst>
                          </p:cTn>
                        </p:par>
                      </p:childTnLst>
                    </p:cTn>
                  </p:par>
                </p:childTnLst>
              </p:cTn>
              <p:nextCondLst>
                <p:cond evt="onClick" delay="0">
                  <p:tgtEl>
                    <p:spTgt spid="6"/>
                  </p:tgtEl>
                </p:cond>
              </p:nextCondLst>
            </p:seq>
            <p:seq concurrent="1" nextAc="seek">
              <p:cTn id="22" restart="whenNotActive" fill="hold" evtFilter="cancelBubble" nodeType="interactiveSeq">
                <p:stCondLst>
                  <p:cond evt="onClick" delay="0">
                    <p:tgtEl>
                      <p:spTgt spid="13"/>
                    </p:tgtEl>
                  </p:cond>
                </p:stCondLst>
                <p:endSync evt="end" delay="0">
                  <p:rtn val="all"/>
                </p:endSync>
                <p:childTnLst>
                  <p:par>
                    <p:cTn id="23" fill="hold">
                      <p:stCondLst>
                        <p:cond delay="0"/>
                      </p:stCondLst>
                      <p:childTnLst>
                        <p:par>
                          <p:cTn id="24" fill="hold">
                            <p:stCondLst>
                              <p:cond delay="0"/>
                            </p:stCondLst>
                            <p:childTnLst>
                              <p:par>
                                <p:cTn id="25" presetID="42" presetClass="path" presetSubtype="0" accel="50000" decel="50000" fill="hold" grpId="0" nodeType="clickEffect">
                                  <p:stCondLst>
                                    <p:cond delay="0"/>
                                  </p:stCondLst>
                                  <p:childTnLst>
                                    <p:animMotion origin="layout" path="M 3.88889E-6 1.79736E-6 L -0.04566 -0.60467 " pathEditMode="relative" rAng="0" ptsTypes="AA">
                                      <p:cBhvr>
                                        <p:cTn id="26" dur="2000" fill="hold"/>
                                        <p:tgtEl>
                                          <p:spTgt spid="13"/>
                                        </p:tgtEl>
                                        <p:attrNameLst>
                                          <p:attrName>ppt_x</p:attrName>
                                          <p:attrName>ppt_y</p:attrName>
                                        </p:attrNameLst>
                                      </p:cBhvr>
                                      <p:rCtr x="-2292" y="-30234"/>
                                    </p:animMotion>
                                  </p:childTnLst>
                                </p:cTn>
                              </p:par>
                            </p:childTnLst>
                          </p:cTn>
                        </p:par>
                      </p:childTnLst>
                    </p:cTn>
                  </p:par>
                </p:childTnLst>
              </p:cTn>
              <p:nextCondLst>
                <p:cond evt="onClick" delay="0">
                  <p:tgtEl>
                    <p:spTgt spid="13"/>
                  </p:tgtEl>
                </p:cond>
              </p:nextCondLst>
            </p:seq>
            <p:seq concurrent="1" nextAc="seek">
              <p:cTn id="27" restart="whenNotActive" fill="hold" evtFilter="cancelBubble" nodeType="interactiveSeq">
                <p:stCondLst>
                  <p:cond evt="onClick" delay="0">
                    <p:tgtEl>
                      <p:spTgt spid="9"/>
                    </p:tgtEl>
                  </p:cond>
                </p:stCondLst>
                <p:endSync evt="end" delay="0">
                  <p:rtn val="all"/>
                </p:endSync>
                <p:childTnLst>
                  <p:par>
                    <p:cTn id="28" fill="hold">
                      <p:stCondLst>
                        <p:cond delay="0"/>
                      </p:stCondLst>
                      <p:childTnLst>
                        <p:par>
                          <p:cTn id="29" fill="hold">
                            <p:stCondLst>
                              <p:cond delay="0"/>
                            </p:stCondLst>
                            <p:childTnLst>
                              <p:par>
                                <p:cTn id="30" presetID="42" presetClass="path" presetSubtype="0" accel="50000" decel="50000" fill="hold" grpId="0" nodeType="clickEffect">
                                  <p:stCondLst>
                                    <p:cond delay="0"/>
                                  </p:stCondLst>
                                  <p:childTnLst>
                                    <p:animMotion origin="layout" path="M 5.55556E-7 -1.226E-7 L -0.0316 -0.62942 " pathEditMode="relative" rAng="0" ptsTypes="AA">
                                      <p:cBhvr>
                                        <p:cTn id="31" dur="2000" fill="hold"/>
                                        <p:tgtEl>
                                          <p:spTgt spid="9"/>
                                        </p:tgtEl>
                                        <p:attrNameLst>
                                          <p:attrName>ppt_x</p:attrName>
                                          <p:attrName>ppt_y</p:attrName>
                                        </p:attrNameLst>
                                      </p:cBhvr>
                                      <p:rCtr x="-1580" y="-31483"/>
                                    </p:animMotion>
                                  </p:childTnLst>
                                </p:cTn>
                              </p:par>
                            </p:childTnLst>
                          </p:cTn>
                        </p:par>
                      </p:childTnLst>
                    </p:cTn>
                  </p:par>
                </p:childTnLst>
              </p:cTn>
              <p:nextCondLst>
                <p:cond evt="onClick" delay="0">
                  <p:tgtEl>
                    <p:spTgt spid="9"/>
                  </p:tgtEl>
                </p:cond>
              </p:nextCondLst>
            </p:seq>
            <p:seq concurrent="1" nextAc="seek">
              <p:cTn id="32" restart="whenNotActive" fill="hold" evtFilter="cancelBubble" nodeType="interactiveSeq">
                <p:stCondLst>
                  <p:cond evt="onClick" delay="0">
                    <p:tgtEl>
                      <p:spTgt spid="11"/>
                    </p:tgtEl>
                  </p:cond>
                </p:stCondLst>
                <p:endSync evt="end" delay="0">
                  <p:rtn val="all"/>
                </p:endSync>
                <p:childTnLst>
                  <p:par>
                    <p:cTn id="33" fill="hold">
                      <p:stCondLst>
                        <p:cond delay="0"/>
                      </p:stCondLst>
                      <p:childTnLst>
                        <p:par>
                          <p:cTn id="34" fill="hold">
                            <p:stCondLst>
                              <p:cond delay="0"/>
                            </p:stCondLst>
                            <p:childTnLst>
                              <p:par>
                                <p:cTn id="35" presetID="42" presetClass="path" presetSubtype="0" accel="50000" decel="50000" fill="hold" grpId="0" nodeType="clickEffect">
                                  <p:stCondLst>
                                    <p:cond delay="0"/>
                                  </p:stCondLst>
                                  <p:childTnLst>
                                    <p:animMotion origin="layout" path="M -3.61111E-6 6.08374E-7 L -0.08663 -0.77631 " pathEditMode="relative" rAng="0" ptsTypes="AA">
                                      <p:cBhvr>
                                        <p:cTn id="36" dur="2000" fill="hold"/>
                                        <p:tgtEl>
                                          <p:spTgt spid="11"/>
                                        </p:tgtEl>
                                        <p:attrNameLst>
                                          <p:attrName>ppt_x</p:attrName>
                                          <p:attrName>ppt_y</p:attrName>
                                        </p:attrNameLst>
                                      </p:cBhvr>
                                      <p:rCtr x="-4340" y="-38816"/>
                                    </p:animMotion>
                                  </p:childTnLst>
                                </p:cTn>
                              </p:par>
                            </p:childTnLst>
                          </p:cTn>
                        </p:par>
                      </p:childTnLst>
                    </p:cTn>
                  </p:par>
                </p:childTnLst>
              </p:cTn>
              <p:nextCondLst>
                <p:cond evt="onClick" delay="0">
                  <p:tgtEl>
                    <p:spTgt spid="11"/>
                  </p:tgtEl>
                </p:cond>
              </p:nextCondLst>
            </p:seq>
            <p:seq concurrent="1" nextAc="seek">
              <p:cTn id="37" restart="whenNotActive" fill="hold" evtFilter="cancelBubble" nodeType="interactiveSeq">
                <p:stCondLst>
                  <p:cond evt="onClick" delay="0">
                    <p:tgtEl>
                      <p:spTgt spid="35"/>
                    </p:tgtEl>
                  </p:cond>
                </p:stCondLst>
                <p:endSync evt="end" delay="0">
                  <p:rtn val="all"/>
                </p:endSync>
                <p:childTnLst>
                  <p:par>
                    <p:cTn id="38" fill="hold">
                      <p:stCondLst>
                        <p:cond delay="0"/>
                      </p:stCondLst>
                      <p:childTnLst>
                        <p:par>
                          <p:cTn id="39" fill="hold">
                            <p:stCondLst>
                              <p:cond delay="0"/>
                            </p:stCondLst>
                            <p:childTnLst>
                              <p:par>
                                <p:cTn id="40" presetID="42" presetClass="path" presetSubtype="0" accel="50000" decel="50000" fill="hold" grpId="0" nodeType="clickEffect">
                                  <p:stCondLst>
                                    <p:cond delay="0"/>
                                  </p:stCondLst>
                                  <p:childTnLst>
                                    <p:animMotion origin="layout" path="M 2.77778E-7 -6.8471E-7 L -0.18108 -0.64006 " pathEditMode="relative" rAng="0" ptsTypes="AA">
                                      <p:cBhvr>
                                        <p:cTn id="41" dur="2000" fill="hold"/>
                                        <p:tgtEl>
                                          <p:spTgt spid="35"/>
                                        </p:tgtEl>
                                        <p:attrNameLst>
                                          <p:attrName>ppt_x</p:attrName>
                                          <p:attrName>ppt_y</p:attrName>
                                        </p:attrNameLst>
                                      </p:cBhvr>
                                      <p:rCtr x="-9063" y="-32015"/>
                                    </p:animMotion>
                                  </p:childTnLst>
                                </p:cTn>
                              </p:par>
                            </p:childTnLst>
                          </p:cTn>
                        </p:par>
                      </p:childTnLst>
                    </p:cTn>
                  </p:par>
                </p:childTnLst>
              </p:cTn>
              <p:nextCondLst>
                <p:cond evt="onClick" delay="0">
                  <p:tgtEl>
                    <p:spTgt spid="35"/>
                  </p:tgtEl>
                </p:cond>
              </p:nextCondLst>
            </p:seq>
            <p:seq concurrent="1" nextAc="seek">
              <p:cTn id="42" restart="whenNotActive" fill="hold" evtFilter="cancelBubble" nodeType="interactiveSeq">
                <p:stCondLst>
                  <p:cond evt="onClick" delay="0">
                    <p:tgtEl>
                      <p:spTgt spid="7"/>
                    </p:tgtEl>
                  </p:cond>
                </p:stCondLst>
                <p:endSync evt="end" delay="0">
                  <p:rtn val="all"/>
                </p:endSync>
                <p:childTnLst>
                  <p:par>
                    <p:cTn id="43" fill="hold">
                      <p:stCondLst>
                        <p:cond delay="0"/>
                      </p:stCondLst>
                      <p:childTnLst>
                        <p:par>
                          <p:cTn id="44" fill="hold">
                            <p:stCondLst>
                              <p:cond delay="0"/>
                            </p:stCondLst>
                            <p:childTnLst>
                              <p:par>
                                <p:cTn id="45" presetID="42" presetClass="path" presetSubtype="0" accel="50000" decel="50000" fill="hold" grpId="0" nodeType="clickEffect">
                                  <p:stCondLst>
                                    <p:cond delay="0"/>
                                  </p:stCondLst>
                                  <p:childTnLst>
                                    <p:animMotion origin="layout" path="M 2.77778E-6 8.74393E-7 L 0.37153 -0.56095 " pathEditMode="relative" rAng="0" ptsTypes="AA">
                                      <p:cBhvr>
                                        <p:cTn id="46" dur="2000" fill="hold"/>
                                        <p:tgtEl>
                                          <p:spTgt spid="7"/>
                                        </p:tgtEl>
                                        <p:attrNameLst>
                                          <p:attrName>ppt_x</p:attrName>
                                          <p:attrName>ppt_y</p:attrName>
                                        </p:attrNameLst>
                                      </p:cBhvr>
                                      <p:rCtr x="18576" y="-28059"/>
                                    </p:animMotion>
                                  </p:childTnLst>
                                </p:cTn>
                              </p:par>
                            </p:childTnLst>
                          </p:cTn>
                        </p:par>
                      </p:childTnLst>
                    </p:cTn>
                  </p:par>
                </p:childTnLst>
              </p:cTn>
              <p:nextCondLst>
                <p:cond evt="onClick" delay="0">
                  <p:tgtEl>
                    <p:spTgt spid="7"/>
                  </p:tgtEl>
                </p:cond>
              </p:nextCondLst>
            </p:seq>
            <p:seq concurrent="1" nextAc="seek">
              <p:cTn id="47" restart="whenNotActive" fill="hold" evtFilter="cancelBubble" nodeType="interactiveSeq">
                <p:stCondLst>
                  <p:cond evt="onClick" delay="0">
                    <p:tgtEl>
                      <p:spTgt spid="22"/>
                    </p:tgtEl>
                  </p:cond>
                </p:stCondLst>
                <p:endSync evt="end" delay="0">
                  <p:rtn val="all"/>
                </p:endSync>
                <p:childTnLst>
                  <p:par>
                    <p:cTn id="48" fill="hold">
                      <p:stCondLst>
                        <p:cond delay="0"/>
                      </p:stCondLst>
                      <p:childTnLst>
                        <p:par>
                          <p:cTn id="49" fill="hold">
                            <p:stCondLst>
                              <p:cond delay="0"/>
                            </p:stCondLst>
                            <p:childTnLst>
                              <p:par>
                                <p:cTn id="50" presetID="42" presetClass="path" presetSubtype="0" accel="50000" decel="50000" fill="hold" grpId="0" nodeType="clickEffect">
                                  <p:stCondLst>
                                    <p:cond delay="0"/>
                                  </p:stCondLst>
                                  <p:childTnLst>
                                    <p:animMotion origin="layout" path="M 2.22222E-6 4.62642E-8 L 0.10243 -0.36734 " pathEditMode="relative" rAng="0" ptsTypes="AA">
                                      <p:cBhvr>
                                        <p:cTn id="51" dur="2000" fill="hold"/>
                                        <p:tgtEl>
                                          <p:spTgt spid="22"/>
                                        </p:tgtEl>
                                        <p:attrNameLst>
                                          <p:attrName>ppt_x</p:attrName>
                                          <p:attrName>ppt_y</p:attrName>
                                        </p:attrNameLst>
                                      </p:cBhvr>
                                      <p:rCtr x="5122" y="-18367"/>
                                    </p:animMotion>
                                  </p:childTnLst>
                                </p:cTn>
                              </p:par>
                            </p:childTnLst>
                          </p:cTn>
                        </p:par>
                      </p:childTnLst>
                    </p:cTn>
                  </p:par>
                </p:childTnLst>
              </p:cTn>
              <p:nextCondLst>
                <p:cond evt="onClick" delay="0">
                  <p:tgtEl>
                    <p:spTgt spid="22"/>
                  </p:tgtEl>
                </p:cond>
              </p:nextCondLst>
            </p:seq>
            <p:seq concurrent="1" nextAc="seek">
              <p:cTn id="52" restart="whenNotActive" fill="hold" evtFilter="cancelBubble" nodeType="interactiveSeq">
                <p:stCondLst>
                  <p:cond evt="onClick" delay="0">
                    <p:tgtEl>
                      <p:spTgt spid="18"/>
                    </p:tgtEl>
                  </p:cond>
                </p:stCondLst>
                <p:endSync evt="end" delay="0">
                  <p:rtn val="all"/>
                </p:endSync>
                <p:childTnLst>
                  <p:par>
                    <p:cTn id="53" fill="hold">
                      <p:stCondLst>
                        <p:cond delay="0"/>
                      </p:stCondLst>
                      <p:childTnLst>
                        <p:par>
                          <p:cTn id="54" fill="hold">
                            <p:stCondLst>
                              <p:cond delay="0"/>
                            </p:stCondLst>
                            <p:childTnLst>
                              <p:par>
                                <p:cTn id="55" presetID="42" presetClass="path" presetSubtype="0" accel="50000" decel="50000" fill="hold" grpId="0" nodeType="clickEffect">
                                  <p:stCondLst>
                                    <p:cond delay="0"/>
                                  </p:stCondLst>
                                  <p:childTnLst>
                                    <p:animMotion origin="layout" path="M -4.72222E-6 -3.50451E-6 L 0.07796 -0.36086 " pathEditMode="relative" rAng="0" ptsTypes="AA">
                                      <p:cBhvr>
                                        <p:cTn id="56" dur="2000" fill="hold"/>
                                        <p:tgtEl>
                                          <p:spTgt spid="18"/>
                                        </p:tgtEl>
                                        <p:attrNameLst>
                                          <p:attrName>ppt_x</p:attrName>
                                          <p:attrName>ppt_y</p:attrName>
                                        </p:attrNameLst>
                                      </p:cBhvr>
                                      <p:rCtr x="3889" y="-18043"/>
                                    </p:animMotion>
                                  </p:childTnLst>
                                </p:cTn>
                              </p:par>
                            </p:childTnLst>
                          </p:cTn>
                        </p:par>
                      </p:childTnLst>
                    </p:cTn>
                  </p:par>
                </p:childTnLst>
              </p:cTn>
              <p:nextCondLst>
                <p:cond evt="onClick" delay="0">
                  <p:tgtEl>
                    <p:spTgt spid="18"/>
                  </p:tgtEl>
                </p:cond>
              </p:nextCondLst>
            </p:seq>
            <p:seq concurrent="1" nextAc="seek">
              <p:cTn id="57" restart="whenNotActive" fill="hold" evtFilter="cancelBubble" nodeType="interactiveSeq">
                <p:stCondLst>
                  <p:cond evt="onClick" delay="0">
                    <p:tgtEl>
                      <p:spTgt spid="17"/>
                    </p:tgtEl>
                  </p:cond>
                </p:stCondLst>
                <p:endSync evt="end" delay="0">
                  <p:rtn val="all"/>
                </p:endSync>
                <p:childTnLst>
                  <p:par>
                    <p:cTn id="58" fill="hold">
                      <p:stCondLst>
                        <p:cond delay="0"/>
                      </p:stCondLst>
                      <p:childTnLst>
                        <p:par>
                          <p:cTn id="59" fill="hold">
                            <p:stCondLst>
                              <p:cond delay="0"/>
                            </p:stCondLst>
                            <p:childTnLst>
                              <p:par>
                                <p:cTn id="60" presetID="42" presetClass="path" presetSubtype="0" accel="50000" decel="50000" fill="hold" grpId="0" nodeType="clickEffect">
                                  <p:stCondLst>
                                    <p:cond delay="0"/>
                                  </p:stCondLst>
                                  <p:childTnLst>
                                    <p:animMotion origin="layout" path="M 3.88889E-6 -3.50451E-6 L -0.01823 -0.29771 " pathEditMode="relative" rAng="0" ptsTypes="AA">
                                      <p:cBhvr>
                                        <p:cTn id="61" dur="2000" fill="hold"/>
                                        <p:tgtEl>
                                          <p:spTgt spid="17"/>
                                        </p:tgtEl>
                                        <p:attrNameLst>
                                          <p:attrName>ppt_x</p:attrName>
                                          <p:attrName>ppt_y</p:attrName>
                                        </p:attrNameLst>
                                      </p:cBhvr>
                                      <p:rCtr x="-920" y="-14897"/>
                                    </p:animMotion>
                                  </p:childTnLst>
                                </p:cTn>
                              </p:par>
                            </p:childTnLst>
                          </p:cTn>
                        </p:par>
                      </p:childTnLst>
                    </p:cTn>
                  </p:par>
                </p:childTnLst>
              </p:cTn>
              <p:nextCondLst>
                <p:cond evt="onClick" delay="0">
                  <p:tgtEl>
                    <p:spTgt spid="17"/>
                  </p:tgtEl>
                </p:cond>
              </p:nextCondLst>
            </p:seq>
            <p:seq concurrent="1" nextAc="seek">
              <p:cTn id="62" restart="whenNotActive" fill="hold" evtFilter="cancelBubble" nodeType="interactiveSeq">
                <p:stCondLst>
                  <p:cond evt="onClick" delay="0">
                    <p:tgtEl>
                      <p:spTgt spid="21"/>
                    </p:tgtEl>
                  </p:cond>
                </p:stCondLst>
                <p:endSync evt="end" delay="0">
                  <p:rtn val="all"/>
                </p:endSync>
                <p:childTnLst>
                  <p:par>
                    <p:cTn id="63" fill="hold">
                      <p:stCondLst>
                        <p:cond delay="0"/>
                      </p:stCondLst>
                      <p:childTnLst>
                        <p:par>
                          <p:cTn id="64" fill="hold">
                            <p:stCondLst>
                              <p:cond delay="0"/>
                            </p:stCondLst>
                            <p:childTnLst>
                              <p:par>
                                <p:cTn id="65" presetID="42" presetClass="path" presetSubtype="0" accel="50000" decel="50000" fill="hold" grpId="0" nodeType="clickEffect">
                                  <p:stCondLst>
                                    <p:cond delay="0"/>
                                  </p:stCondLst>
                                  <p:childTnLst>
                                    <p:animMotion origin="layout" path="M 2.77778E-7 3.03956E-6 L 0.0809 -0.44553 " pathEditMode="relative" rAng="0" ptsTypes="AA">
                                      <p:cBhvr>
                                        <p:cTn id="66" dur="2000" fill="hold"/>
                                        <p:tgtEl>
                                          <p:spTgt spid="21"/>
                                        </p:tgtEl>
                                        <p:attrNameLst>
                                          <p:attrName>ppt_x</p:attrName>
                                          <p:attrName>ppt_y</p:attrName>
                                        </p:attrNameLst>
                                      </p:cBhvr>
                                      <p:rCtr x="4045" y="-22276"/>
                                    </p:animMotion>
                                  </p:childTnLst>
                                </p:cTn>
                              </p:par>
                            </p:childTnLst>
                          </p:cTn>
                        </p:par>
                      </p:childTnLst>
                    </p:cTn>
                  </p:par>
                </p:childTnLst>
              </p:cTn>
              <p:nextCondLst>
                <p:cond evt="onClick" delay="0">
                  <p:tgtEl>
                    <p:spTgt spid="21"/>
                  </p:tgtEl>
                </p:cond>
              </p:nextCondLst>
            </p:seq>
            <p:seq concurrent="1" nextAc="seek">
              <p:cTn id="67" restart="whenNotActive" fill="hold" evtFilter="cancelBubble" nodeType="interactiveSeq">
                <p:stCondLst>
                  <p:cond evt="onClick" delay="0">
                    <p:tgtEl>
                      <p:spTgt spid="20"/>
                    </p:tgtEl>
                  </p:cond>
                </p:stCondLst>
                <p:endSync evt="end" delay="0">
                  <p:rtn val="all"/>
                </p:endSync>
                <p:childTnLst>
                  <p:par>
                    <p:cTn id="68" fill="hold">
                      <p:stCondLst>
                        <p:cond delay="0"/>
                      </p:stCondLst>
                      <p:childTnLst>
                        <p:par>
                          <p:cTn id="69" fill="hold">
                            <p:stCondLst>
                              <p:cond delay="0"/>
                            </p:stCondLst>
                            <p:childTnLst>
                              <p:par>
                                <p:cTn id="70" presetID="42" presetClass="path" presetSubtype="0" accel="50000" decel="50000" fill="hold" grpId="0" nodeType="clickEffect">
                                  <p:stCondLst>
                                    <p:cond delay="0"/>
                                  </p:stCondLst>
                                  <p:childTnLst>
                                    <p:animMotion origin="layout" path="M -4.72222E-6 -3.51608E-7 L 0.09462 -0.49503 " pathEditMode="relative" rAng="0" ptsTypes="AA">
                                      <p:cBhvr>
                                        <p:cTn id="71" dur="2000" fill="hold"/>
                                        <p:tgtEl>
                                          <p:spTgt spid="20"/>
                                        </p:tgtEl>
                                        <p:attrNameLst>
                                          <p:attrName>ppt_x</p:attrName>
                                          <p:attrName>ppt_y</p:attrName>
                                        </p:attrNameLst>
                                      </p:cBhvr>
                                      <p:rCtr x="4722" y="-24751"/>
                                    </p:animMotion>
                                  </p:childTnLst>
                                </p:cTn>
                              </p:par>
                            </p:childTnLst>
                          </p:cTn>
                        </p:par>
                      </p:childTnLst>
                    </p:cTn>
                  </p:par>
                </p:childTnLst>
              </p:cTn>
              <p:nextCondLst>
                <p:cond evt="onClick" delay="0">
                  <p:tgtEl>
                    <p:spTgt spid="20"/>
                  </p:tgtEl>
                </p:cond>
              </p:nextCondLst>
            </p:seq>
            <p:seq concurrent="1" nextAc="seek">
              <p:cTn id="72" restart="whenNotActive" fill="hold" evtFilter="cancelBubble" nodeType="interactiveSeq">
                <p:stCondLst>
                  <p:cond evt="onClick" delay="0">
                    <p:tgtEl>
                      <p:spTgt spid="16"/>
                    </p:tgtEl>
                  </p:cond>
                </p:stCondLst>
                <p:endSync evt="end" delay="0">
                  <p:rtn val="all"/>
                </p:endSync>
                <p:childTnLst>
                  <p:par>
                    <p:cTn id="73" fill="hold">
                      <p:stCondLst>
                        <p:cond delay="0"/>
                      </p:stCondLst>
                      <p:childTnLst>
                        <p:par>
                          <p:cTn id="74" fill="hold">
                            <p:stCondLst>
                              <p:cond delay="0"/>
                            </p:stCondLst>
                            <p:childTnLst>
                              <p:par>
                                <p:cTn id="75" presetID="42" presetClass="path" presetSubtype="0" accel="50000" decel="50000" fill="hold" grpId="0" nodeType="clickEffect">
                                  <p:stCondLst>
                                    <p:cond delay="0"/>
                                  </p:stCondLst>
                                  <p:childTnLst>
                                    <p:animMotion origin="layout" path="M -1.94444E-6 1.90146E-6 L 0.65938 -0.4719 " pathEditMode="relative" rAng="0" ptsTypes="AA">
                                      <p:cBhvr>
                                        <p:cTn id="76" dur="2000" fill="hold"/>
                                        <p:tgtEl>
                                          <p:spTgt spid="16"/>
                                        </p:tgtEl>
                                        <p:attrNameLst>
                                          <p:attrName>ppt_x</p:attrName>
                                          <p:attrName>ppt_y</p:attrName>
                                        </p:attrNameLst>
                                      </p:cBhvr>
                                      <p:rCtr x="32969" y="-23595"/>
                                    </p:animMotion>
                                  </p:childTnLst>
                                </p:cTn>
                              </p:par>
                            </p:childTnLst>
                          </p:cTn>
                        </p:par>
                      </p:childTnLst>
                    </p:cTn>
                  </p:par>
                </p:childTnLst>
              </p:cTn>
              <p:nextCondLst>
                <p:cond evt="onClick" delay="0">
                  <p:tgtEl>
                    <p:spTgt spid="16"/>
                  </p:tgtEl>
                </p:cond>
              </p:nextCondLst>
            </p:seq>
            <p:seq concurrent="1" nextAc="seek">
              <p:cTn id="77" restart="whenNotActive" fill="hold" evtFilter="cancelBubble" nodeType="interactiveSeq">
                <p:stCondLst>
                  <p:cond evt="onClick" delay="0">
                    <p:tgtEl>
                      <p:spTgt spid="19"/>
                    </p:tgtEl>
                  </p:cond>
                </p:stCondLst>
                <p:endSync evt="end" delay="0">
                  <p:rtn val="all"/>
                </p:endSync>
                <p:childTnLst>
                  <p:par>
                    <p:cTn id="78" fill="hold">
                      <p:stCondLst>
                        <p:cond delay="0"/>
                      </p:stCondLst>
                      <p:childTnLst>
                        <p:par>
                          <p:cTn id="79" fill="hold">
                            <p:stCondLst>
                              <p:cond delay="0"/>
                            </p:stCondLst>
                            <p:childTnLst>
                              <p:par>
                                <p:cTn id="80" presetID="42" presetClass="path" presetSubtype="0" accel="50000" decel="50000" fill="hold" grpId="0" nodeType="clickEffect">
                                  <p:stCondLst>
                                    <p:cond delay="0"/>
                                  </p:stCondLst>
                                  <p:childTnLst>
                                    <p:animMotion origin="layout" path="M -1.11111E-6 -2.16979E-6 L -0.53125 -0.32385 " pathEditMode="relative" rAng="0" ptsTypes="AA">
                                      <p:cBhvr>
                                        <p:cTn id="81" dur="2000" fill="hold"/>
                                        <p:tgtEl>
                                          <p:spTgt spid="19"/>
                                        </p:tgtEl>
                                        <p:attrNameLst>
                                          <p:attrName>ppt_x</p:attrName>
                                          <p:attrName>ppt_y</p:attrName>
                                        </p:attrNameLst>
                                      </p:cBhvr>
                                      <p:rCtr x="-26563" y="-16192"/>
                                    </p:animMotion>
                                  </p:childTnLst>
                                </p:cTn>
                              </p:par>
                            </p:childTnLst>
                          </p:cTn>
                        </p:par>
                      </p:childTnLst>
                    </p:cTn>
                  </p:par>
                </p:childTnLst>
              </p:cTn>
              <p:nextCondLst>
                <p:cond evt="onClick" delay="0">
                  <p:tgtEl>
                    <p:spTgt spid="19"/>
                  </p:tgtEl>
                </p:cond>
              </p:nextCondLst>
            </p:seq>
            <p:seq concurrent="1" nextAc="seek">
              <p:cTn id="82" restart="whenNotActive" fill="hold" evtFilter="cancelBubble" nodeType="interactiveSeq">
                <p:stCondLst>
                  <p:cond evt="onClick" delay="0">
                    <p:tgtEl>
                      <p:spTgt spid="23"/>
                    </p:tgtEl>
                  </p:cond>
                </p:stCondLst>
                <p:endSync evt="end" delay="0">
                  <p:rtn val="all"/>
                </p:endSync>
                <p:childTnLst>
                  <p:par>
                    <p:cTn id="83" fill="hold">
                      <p:stCondLst>
                        <p:cond delay="0"/>
                      </p:stCondLst>
                      <p:childTnLst>
                        <p:par>
                          <p:cTn id="84" fill="hold">
                            <p:stCondLst>
                              <p:cond delay="0"/>
                            </p:stCondLst>
                            <p:childTnLst>
                              <p:par>
                                <p:cTn id="85" presetID="1" presetClass="exit" presetSubtype="0" fill="hold" grpId="0" nodeType="clickEffect">
                                  <p:stCondLst>
                                    <p:cond delay="0"/>
                                  </p:stCondLst>
                                  <p:childTnLst>
                                    <p:set>
                                      <p:cBhvr>
                                        <p:cTn id="86" dur="1" fill="hold">
                                          <p:stCondLst>
                                            <p:cond delay="0"/>
                                          </p:stCondLst>
                                        </p:cTn>
                                        <p:tgtEl>
                                          <p:spTgt spid="23"/>
                                        </p:tgtEl>
                                        <p:attrNameLst>
                                          <p:attrName>style.visibility</p:attrName>
                                        </p:attrNameLst>
                                      </p:cBhvr>
                                      <p:to>
                                        <p:strVal val="hidden"/>
                                      </p:to>
                                    </p:set>
                                  </p:childTnLst>
                                </p:cTn>
                              </p:par>
                            </p:childTnLst>
                          </p:cTn>
                        </p:par>
                      </p:childTnLst>
                    </p:cTn>
                  </p:par>
                </p:childTnLst>
              </p:cTn>
              <p:nextCondLst>
                <p:cond evt="onClick" delay="0">
                  <p:tgtEl>
                    <p:spTgt spid="23"/>
                  </p:tgtEl>
                </p:cond>
              </p:nextCondLst>
            </p:seq>
            <p:seq concurrent="1" nextAc="seek">
              <p:cTn id="87" restart="whenNotActive" fill="hold" evtFilter="cancelBubble" nodeType="interactiveSeq">
                <p:stCondLst>
                  <p:cond evt="onClick" delay="0">
                    <p:tgtEl>
                      <p:spTgt spid="25"/>
                    </p:tgtEl>
                  </p:cond>
                </p:stCondLst>
                <p:endSync evt="end" delay="0">
                  <p:rtn val="all"/>
                </p:endSync>
                <p:childTnLst>
                  <p:par>
                    <p:cTn id="88" fill="hold">
                      <p:stCondLst>
                        <p:cond delay="0"/>
                      </p:stCondLst>
                      <p:childTnLst>
                        <p:par>
                          <p:cTn id="89" fill="hold">
                            <p:stCondLst>
                              <p:cond delay="0"/>
                            </p:stCondLst>
                            <p:childTnLst>
                              <p:par>
                                <p:cTn id="90" presetID="1" presetClass="exit" presetSubtype="0" fill="hold" grpId="0" nodeType="clickEffect">
                                  <p:stCondLst>
                                    <p:cond delay="0"/>
                                  </p:stCondLst>
                                  <p:childTnLst>
                                    <p:set>
                                      <p:cBhvr>
                                        <p:cTn id="91" dur="1" fill="hold">
                                          <p:stCondLst>
                                            <p:cond delay="0"/>
                                          </p:stCondLst>
                                        </p:cTn>
                                        <p:tgtEl>
                                          <p:spTgt spid="25"/>
                                        </p:tgtEl>
                                        <p:attrNameLst>
                                          <p:attrName>style.visibility</p:attrName>
                                        </p:attrNameLst>
                                      </p:cBhvr>
                                      <p:to>
                                        <p:strVal val="hidden"/>
                                      </p:to>
                                    </p:set>
                                  </p:childTnLst>
                                </p:cTn>
                              </p:par>
                            </p:childTnLst>
                          </p:cTn>
                        </p:par>
                      </p:childTnLst>
                    </p:cTn>
                  </p:par>
                </p:childTnLst>
              </p:cTn>
              <p:nextCondLst>
                <p:cond evt="onClick" delay="0">
                  <p:tgtEl>
                    <p:spTgt spid="25"/>
                  </p:tgtEl>
                </p:cond>
              </p:nextCondLst>
            </p:seq>
            <p:seq concurrent="1" nextAc="seek">
              <p:cTn id="92" restart="whenNotActive" fill="hold" evtFilter="cancelBubble" nodeType="interactiveSeq">
                <p:stCondLst>
                  <p:cond evt="onClick" delay="0">
                    <p:tgtEl>
                      <p:spTgt spid="30"/>
                    </p:tgtEl>
                  </p:cond>
                </p:stCondLst>
                <p:endSync evt="end" delay="0">
                  <p:rtn val="all"/>
                </p:endSync>
                <p:childTnLst>
                  <p:par>
                    <p:cTn id="93" fill="hold">
                      <p:stCondLst>
                        <p:cond delay="0"/>
                      </p:stCondLst>
                      <p:childTnLst>
                        <p:par>
                          <p:cTn id="94" fill="hold">
                            <p:stCondLst>
                              <p:cond delay="0"/>
                            </p:stCondLst>
                            <p:childTnLst>
                              <p:par>
                                <p:cTn id="95" presetID="1" presetClass="exit" presetSubtype="0" fill="hold" grpId="0" nodeType="clickEffect">
                                  <p:stCondLst>
                                    <p:cond delay="0"/>
                                  </p:stCondLst>
                                  <p:childTnLst>
                                    <p:set>
                                      <p:cBhvr>
                                        <p:cTn id="96" dur="1" fill="hold">
                                          <p:stCondLst>
                                            <p:cond delay="0"/>
                                          </p:stCondLst>
                                        </p:cTn>
                                        <p:tgtEl>
                                          <p:spTgt spid="30"/>
                                        </p:tgtEl>
                                        <p:attrNameLst>
                                          <p:attrName>style.visibility</p:attrName>
                                        </p:attrNameLst>
                                      </p:cBhvr>
                                      <p:to>
                                        <p:strVal val="hidden"/>
                                      </p:to>
                                    </p:set>
                                  </p:childTnLst>
                                </p:cTn>
                              </p:par>
                            </p:childTnLst>
                          </p:cTn>
                        </p:par>
                      </p:childTnLst>
                    </p:cTn>
                  </p:par>
                </p:childTnLst>
              </p:cTn>
              <p:nextCondLst>
                <p:cond evt="onClick" delay="0">
                  <p:tgtEl>
                    <p:spTgt spid="30"/>
                  </p:tgtEl>
                </p:cond>
              </p:nextCondLst>
            </p:seq>
            <p:seq concurrent="1" nextAc="seek">
              <p:cTn id="97" restart="whenNotActive" fill="hold" evtFilter="cancelBubble" nodeType="interactiveSeq">
                <p:stCondLst>
                  <p:cond evt="onClick" delay="0">
                    <p:tgtEl>
                      <p:spTgt spid="27"/>
                    </p:tgtEl>
                  </p:cond>
                </p:stCondLst>
                <p:endSync evt="end" delay="0">
                  <p:rtn val="all"/>
                </p:endSync>
                <p:childTnLst>
                  <p:par>
                    <p:cTn id="98" fill="hold">
                      <p:stCondLst>
                        <p:cond delay="0"/>
                      </p:stCondLst>
                      <p:childTnLst>
                        <p:par>
                          <p:cTn id="99" fill="hold">
                            <p:stCondLst>
                              <p:cond delay="0"/>
                            </p:stCondLst>
                            <p:childTnLst>
                              <p:par>
                                <p:cTn id="100" presetID="1" presetClass="exit" presetSubtype="0" fill="hold" grpId="0" nodeType="clickEffect">
                                  <p:stCondLst>
                                    <p:cond delay="0"/>
                                  </p:stCondLst>
                                  <p:childTnLst>
                                    <p:set>
                                      <p:cBhvr>
                                        <p:cTn id="101" dur="1" fill="hold">
                                          <p:stCondLst>
                                            <p:cond delay="0"/>
                                          </p:stCondLst>
                                        </p:cTn>
                                        <p:tgtEl>
                                          <p:spTgt spid="27"/>
                                        </p:tgtEl>
                                        <p:attrNameLst>
                                          <p:attrName>style.visibility</p:attrName>
                                        </p:attrNameLst>
                                      </p:cBhvr>
                                      <p:to>
                                        <p:strVal val="hidden"/>
                                      </p:to>
                                    </p:set>
                                  </p:childTnLst>
                                </p:cTn>
                              </p:par>
                            </p:childTnLst>
                          </p:cTn>
                        </p:par>
                      </p:childTnLst>
                    </p:cTn>
                  </p:par>
                </p:childTnLst>
              </p:cTn>
              <p:nextCondLst>
                <p:cond evt="onClick" delay="0">
                  <p:tgtEl>
                    <p:spTgt spid="27"/>
                  </p:tgtEl>
                </p:cond>
              </p:nextCondLst>
            </p:seq>
            <p:seq concurrent="1" nextAc="seek">
              <p:cTn id="102" restart="whenNotActive" fill="hold" evtFilter="cancelBubble" nodeType="interactiveSeq">
                <p:stCondLst>
                  <p:cond evt="onClick" delay="0">
                    <p:tgtEl>
                      <p:spTgt spid="15"/>
                    </p:tgtEl>
                  </p:cond>
                </p:stCondLst>
                <p:endSync evt="end" delay="0">
                  <p:rtn val="all"/>
                </p:endSync>
                <p:childTnLst>
                  <p:par>
                    <p:cTn id="103" fill="hold">
                      <p:stCondLst>
                        <p:cond delay="0"/>
                      </p:stCondLst>
                      <p:childTnLst>
                        <p:par>
                          <p:cTn id="104" fill="hold">
                            <p:stCondLst>
                              <p:cond delay="0"/>
                            </p:stCondLst>
                            <p:childTnLst>
                              <p:par>
                                <p:cTn id="105" presetID="1" presetClass="exit" presetSubtype="0" fill="hold" grpId="0" nodeType="clickEffect">
                                  <p:stCondLst>
                                    <p:cond delay="0"/>
                                  </p:stCondLst>
                                  <p:childTnLst>
                                    <p:set>
                                      <p:cBhvr>
                                        <p:cTn id="106" dur="1" fill="hold">
                                          <p:stCondLst>
                                            <p:cond delay="0"/>
                                          </p:stCondLst>
                                        </p:cTn>
                                        <p:tgtEl>
                                          <p:spTgt spid="15"/>
                                        </p:tgtEl>
                                        <p:attrNameLst>
                                          <p:attrName>style.visibility</p:attrName>
                                        </p:attrNameLst>
                                      </p:cBhvr>
                                      <p:to>
                                        <p:strVal val="hidden"/>
                                      </p:to>
                                    </p:set>
                                  </p:childTnLst>
                                </p:cTn>
                              </p:par>
                            </p:childTnLst>
                          </p:cTn>
                        </p:par>
                      </p:childTnLst>
                    </p:cTn>
                  </p:par>
                </p:childTnLst>
              </p:cTn>
              <p:nextCondLst>
                <p:cond evt="onClick" delay="0">
                  <p:tgtEl>
                    <p:spTgt spid="15"/>
                  </p:tgtEl>
                </p:cond>
              </p:nextCondLst>
            </p:seq>
            <p:seq concurrent="1" nextAc="seek">
              <p:cTn id="107" restart="whenNotActive" fill="hold" evtFilter="cancelBubble" nodeType="interactiveSeq">
                <p:stCondLst>
                  <p:cond evt="onClick" delay="0">
                    <p:tgtEl>
                      <p:spTgt spid="28"/>
                    </p:tgtEl>
                  </p:cond>
                </p:stCondLst>
                <p:endSync evt="end" delay="0">
                  <p:rtn val="all"/>
                </p:endSync>
                <p:childTnLst>
                  <p:par>
                    <p:cTn id="108" fill="hold">
                      <p:stCondLst>
                        <p:cond delay="0"/>
                      </p:stCondLst>
                      <p:childTnLst>
                        <p:par>
                          <p:cTn id="109" fill="hold">
                            <p:stCondLst>
                              <p:cond delay="0"/>
                            </p:stCondLst>
                            <p:childTnLst>
                              <p:par>
                                <p:cTn id="110" presetID="1" presetClass="exit" presetSubtype="0" fill="hold" grpId="0" nodeType="clickEffect">
                                  <p:stCondLst>
                                    <p:cond delay="0"/>
                                  </p:stCondLst>
                                  <p:childTnLst>
                                    <p:set>
                                      <p:cBhvr>
                                        <p:cTn id="111" dur="1" fill="hold">
                                          <p:stCondLst>
                                            <p:cond delay="0"/>
                                          </p:stCondLst>
                                        </p:cTn>
                                        <p:tgtEl>
                                          <p:spTgt spid="28"/>
                                        </p:tgtEl>
                                        <p:attrNameLst>
                                          <p:attrName>style.visibility</p:attrName>
                                        </p:attrNameLst>
                                      </p:cBhvr>
                                      <p:to>
                                        <p:strVal val="hidden"/>
                                      </p:to>
                                    </p:set>
                                  </p:childTnLst>
                                </p:cTn>
                              </p:par>
                            </p:childTnLst>
                          </p:cTn>
                        </p:par>
                      </p:childTnLst>
                    </p:cTn>
                  </p:par>
                </p:childTnLst>
              </p:cTn>
              <p:nextCondLst>
                <p:cond evt="onClick" delay="0">
                  <p:tgtEl>
                    <p:spTgt spid="28"/>
                  </p:tgtEl>
                </p:cond>
              </p:nextCondLst>
            </p:seq>
            <p:seq concurrent="1" nextAc="seek">
              <p:cTn id="112" restart="whenNotActive" fill="hold" evtFilter="cancelBubble" nodeType="interactiveSeq">
                <p:stCondLst>
                  <p:cond evt="onClick" delay="0">
                    <p:tgtEl>
                      <p:spTgt spid="29"/>
                    </p:tgtEl>
                  </p:cond>
                </p:stCondLst>
                <p:endSync evt="end" delay="0">
                  <p:rtn val="all"/>
                </p:endSync>
                <p:childTnLst>
                  <p:par>
                    <p:cTn id="113" fill="hold">
                      <p:stCondLst>
                        <p:cond delay="0"/>
                      </p:stCondLst>
                      <p:childTnLst>
                        <p:par>
                          <p:cTn id="114" fill="hold">
                            <p:stCondLst>
                              <p:cond delay="0"/>
                            </p:stCondLst>
                            <p:childTnLst>
                              <p:par>
                                <p:cTn id="115" presetID="1" presetClass="exit" presetSubtype="0" fill="hold" grpId="0" nodeType="clickEffect">
                                  <p:stCondLst>
                                    <p:cond delay="0"/>
                                  </p:stCondLst>
                                  <p:childTnLst>
                                    <p:set>
                                      <p:cBhvr>
                                        <p:cTn id="116" dur="1" fill="hold">
                                          <p:stCondLst>
                                            <p:cond delay="0"/>
                                          </p:stCondLst>
                                        </p:cTn>
                                        <p:tgtEl>
                                          <p:spTgt spid="29"/>
                                        </p:tgtEl>
                                        <p:attrNameLst>
                                          <p:attrName>style.visibility</p:attrName>
                                        </p:attrNameLst>
                                      </p:cBhvr>
                                      <p:to>
                                        <p:strVal val="hidden"/>
                                      </p:to>
                                    </p:set>
                                  </p:childTnLst>
                                </p:cTn>
                              </p:par>
                            </p:childTnLst>
                          </p:cTn>
                        </p:par>
                      </p:childTnLst>
                    </p:cTn>
                  </p:par>
                </p:childTnLst>
              </p:cTn>
              <p:nextCondLst>
                <p:cond evt="onClick" delay="0">
                  <p:tgtEl>
                    <p:spTgt spid="29"/>
                  </p:tgtEl>
                </p:cond>
              </p:nextCondLst>
            </p:seq>
            <p:seq concurrent="1" nextAc="seek">
              <p:cTn id="117" restart="whenNotActive" fill="hold" evtFilter="cancelBubble" nodeType="interactiveSeq">
                <p:stCondLst>
                  <p:cond evt="onClick" delay="0">
                    <p:tgtEl>
                      <p:spTgt spid="33"/>
                    </p:tgtEl>
                  </p:cond>
                </p:stCondLst>
                <p:endSync evt="end" delay="0">
                  <p:rtn val="all"/>
                </p:endSync>
                <p:childTnLst>
                  <p:par>
                    <p:cTn id="118" fill="hold">
                      <p:stCondLst>
                        <p:cond delay="0"/>
                      </p:stCondLst>
                      <p:childTnLst>
                        <p:par>
                          <p:cTn id="119" fill="hold">
                            <p:stCondLst>
                              <p:cond delay="0"/>
                            </p:stCondLst>
                            <p:childTnLst>
                              <p:par>
                                <p:cTn id="120" presetID="1" presetClass="exit" presetSubtype="0" fill="hold" grpId="0" nodeType="clickEffect">
                                  <p:stCondLst>
                                    <p:cond delay="0"/>
                                  </p:stCondLst>
                                  <p:childTnLst>
                                    <p:set>
                                      <p:cBhvr>
                                        <p:cTn id="121" dur="1" fill="hold">
                                          <p:stCondLst>
                                            <p:cond delay="0"/>
                                          </p:stCondLst>
                                        </p:cTn>
                                        <p:tgtEl>
                                          <p:spTgt spid="33"/>
                                        </p:tgtEl>
                                        <p:attrNameLst>
                                          <p:attrName>style.visibility</p:attrName>
                                        </p:attrNameLst>
                                      </p:cBhvr>
                                      <p:to>
                                        <p:strVal val="hidden"/>
                                      </p:to>
                                    </p:set>
                                  </p:childTnLst>
                                </p:cTn>
                              </p:par>
                            </p:childTnLst>
                          </p:cTn>
                        </p:par>
                      </p:childTnLst>
                    </p:cTn>
                  </p:par>
                </p:childTnLst>
              </p:cTn>
              <p:nextCondLst>
                <p:cond evt="onClick" delay="0">
                  <p:tgtEl>
                    <p:spTgt spid="33"/>
                  </p:tgtEl>
                </p:cond>
              </p:nextCondLst>
            </p:seq>
            <p:seq concurrent="1" nextAc="seek">
              <p:cTn id="122" restart="whenNotActive" fill="hold" evtFilter="cancelBubble" nodeType="interactiveSeq">
                <p:stCondLst>
                  <p:cond evt="onClick" delay="0">
                    <p:tgtEl>
                      <p:spTgt spid="34"/>
                    </p:tgtEl>
                  </p:cond>
                </p:stCondLst>
                <p:endSync evt="end" delay="0">
                  <p:rtn val="all"/>
                </p:endSync>
                <p:childTnLst>
                  <p:par>
                    <p:cTn id="123" fill="hold">
                      <p:stCondLst>
                        <p:cond delay="0"/>
                      </p:stCondLst>
                      <p:childTnLst>
                        <p:par>
                          <p:cTn id="124" fill="hold">
                            <p:stCondLst>
                              <p:cond delay="0"/>
                            </p:stCondLst>
                            <p:childTnLst>
                              <p:par>
                                <p:cTn id="125" presetID="1" presetClass="exit" presetSubtype="0" fill="hold" grpId="0" nodeType="clickEffect">
                                  <p:stCondLst>
                                    <p:cond delay="0"/>
                                  </p:stCondLst>
                                  <p:childTnLst>
                                    <p:set>
                                      <p:cBhvr>
                                        <p:cTn id="126" dur="1" fill="hold">
                                          <p:stCondLst>
                                            <p:cond delay="0"/>
                                          </p:stCondLst>
                                        </p:cTn>
                                        <p:tgtEl>
                                          <p:spTgt spid="34"/>
                                        </p:tgtEl>
                                        <p:attrNameLst>
                                          <p:attrName>style.visibility</p:attrName>
                                        </p:attrNameLst>
                                      </p:cBhvr>
                                      <p:to>
                                        <p:strVal val="hidden"/>
                                      </p:to>
                                    </p:set>
                                  </p:childTnLst>
                                </p:cTn>
                              </p:par>
                            </p:childTnLst>
                          </p:cTn>
                        </p:par>
                      </p:childTnLst>
                    </p:cTn>
                  </p:par>
                </p:childTnLst>
              </p:cTn>
              <p:nextCondLst>
                <p:cond evt="onClick" delay="0">
                  <p:tgtEl>
                    <p:spTgt spid="34"/>
                  </p:tgtEl>
                </p:cond>
              </p:nextCondLst>
            </p:seq>
            <p:seq concurrent="1" nextAc="seek">
              <p:cTn id="127" restart="whenNotActive" fill="hold" evtFilter="cancelBubble" nodeType="interactiveSeq">
                <p:stCondLst>
                  <p:cond evt="onClick" delay="0">
                    <p:tgtEl>
                      <p:spTgt spid="26"/>
                    </p:tgtEl>
                  </p:cond>
                </p:stCondLst>
                <p:endSync evt="end" delay="0">
                  <p:rtn val="all"/>
                </p:endSync>
                <p:childTnLst>
                  <p:par>
                    <p:cTn id="128" fill="hold">
                      <p:stCondLst>
                        <p:cond delay="0"/>
                      </p:stCondLst>
                      <p:childTnLst>
                        <p:par>
                          <p:cTn id="129" fill="hold">
                            <p:stCondLst>
                              <p:cond delay="0"/>
                            </p:stCondLst>
                            <p:childTnLst>
                              <p:par>
                                <p:cTn id="130" presetID="1" presetClass="exit" presetSubtype="0" fill="hold" grpId="0" nodeType="clickEffect">
                                  <p:stCondLst>
                                    <p:cond delay="0"/>
                                  </p:stCondLst>
                                  <p:childTnLst>
                                    <p:set>
                                      <p:cBhvr>
                                        <p:cTn id="131" dur="1" fill="hold">
                                          <p:stCondLst>
                                            <p:cond delay="0"/>
                                          </p:stCondLst>
                                        </p:cTn>
                                        <p:tgtEl>
                                          <p:spTgt spid="26"/>
                                        </p:tgtEl>
                                        <p:attrNameLst>
                                          <p:attrName>style.visibility</p:attrName>
                                        </p:attrNameLst>
                                      </p:cBhvr>
                                      <p:to>
                                        <p:strVal val="hidden"/>
                                      </p:to>
                                    </p:set>
                                  </p:childTnLst>
                                </p:cTn>
                              </p:par>
                            </p:childTnLst>
                          </p:cTn>
                        </p:par>
                      </p:childTnLst>
                    </p:cTn>
                  </p:par>
                </p:childTnLst>
              </p:cTn>
              <p:nextCondLst>
                <p:cond evt="onClick" delay="0">
                  <p:tgtEl>
                    <p:spTgt spid="26"/>
                  </p:tgtEl>
                </p:cond>
              </p:nextCondLst>
            </p:seq>
            <p:seq concurrent="1" nextAc="seek">
              <p:cTn id="132" restart="whenNotActive" fill="hold" evtFilter="cancelBubble" nodeType="interactiveSeq">
                <p:stCondLst>
                  <p:cond evt="onClick" delay="0">
                    <p:tgtEl>
                      <p:spTgt spid="14"/>
                    </p:tgtEl>
                  </p:cond>
                </p:stCondLst>
                <p:endSync evt="end" delay="0">
                  <p:rtn val="all"/>
                </p:endSync>
                <p:childTnLst>
                  <p:par>
                    <p:cTn id="133" fill="hold">
                      <p:stCondLst>
                        <p:cond delay="0"/>
                      </p:stCondLst>
                      <p:childTnLst>
                        <p:par>
                          <p:cTn id="134" fill="hold">
                            <p:stCondLst>
                              <p:cond delay="0"/>
                            </p:stCondLst>
                            <p:childTnLst>
                              <p:par>
                                <p:cTn id="135" presetID="1" presetClass="exit" presetSubtype="0" fill="hold" grpId="0" nodeType="clickEffect">
                                  <p:stCondLst>
                                    <p:cond delay="0"/>
                                  </p:stCondLst>
                                  <p:childTnLst>
                                    <p:set>
                                      <p:cBhvr>
                                        <p:cTn id="136" dur="1" fill="hold">
                                          <p:stCondLst>
                                            <p:cond delay="0"/>
                                          </p:stCondLst>
                                        </p:cTn>
                                        <p:tgtEl>
                                          <p:spTgt spid="14"/>
                                        </p:tgtEl>
                                        <p:attrNameLst>
                                          <p:attrName>style.visibility</p:attrName>
                                        </p:attrNameLst>
                                      </p:cBhvr>
                                      <p:to>
                                        <p:strVal val="hidden"/>
                                      </p:to>
                                    </p:set>
                                  </p:childTnLst>
                                </p:cTn>
                              </p:par>
                            </p:childTnLst>
                          </p:cTn>
                        </p:par>
                      </p:childTnLst>
                    </p:cTn>
                  </p:par>
                </p:childTnLst>
              </p:cTn>
              <p:nextCondLst>
                <p:cond evt="onClick" delay="0">
                  <p:tgtEl>
                    <p:spTgt spid="14"/>
                  </p:tgtEl>
                </p:cond>
              </p:nextCondLst>
            </p:seq>
            <p:seq concurrent="1" nextAc="seek">
              <p:cTn id="137" restart="whenNotActive" fill="hold" evtFilter="cancelBubble" nodeType="interactiveSeq">
                <p:stCondLst>
                  <p:cond evt="onClick" delay="0">
                    <p:tgtEl>
                      <p:spTgt spid="24"/>
                    </p:tgtEl>
                  </p:cond>
                </p:stCondLst>
                <p:endSync evt="end" delay="0">
                  <p:rtn val="all"/>
                </p:endSync>
                <p:childTnLst>
                  <p:par>
                    <p:cTn id="138" fill="hold">
                      <p:stCondLst>
                        <p:cond delay="0"/>
                      </p:stCondLst>
                      <p:childTnLst>
                        <p:par>
                          <p:cTn id="139" fill="hold">
                            <p:stCondLst>
                              <p:cond delay="0"/>
                            </p:stCondLst>
                            <p:childTnLst>
                              <p:par>
                                <p:cTn id="140" presetID="1" presetClass="exit" presetSubtype="0" fill="hold" grpId="0" nodeType="clickEffect">
                                  <p:stCondLst>
                                    <p:cond delay="0"/>
                                  </p:stCondLst>
                                  <p:childTnLst>
                                    <p:set>
                                      <p:cBhvr>
                                        <p:cTn id="141" dur="1" fill="hold">
                                          <p:stCondLst>
                                            <p:cond delay="0"/>
                                          </p:stCondLst>
                                        </p:cTn>
                                        <p:tgtEl>
                                          <p:spTgt spid="24"/>
                                        </p:tgtEl>
                                        <p:attrNameLst>
                                          <p:attrName>style.visibility</p:attrName>
                                        </p:attrNameLst>
                                      </p:cBhvr>
                                      <p:to>
                                        <p:strVal val="hidden"/>
                                      </p:to>
                                    </p:set>
                                  </p:childTnLst>
                                </p:cTn>
                              </p:par>
                            </p:childTnLst>
                          </p:cTn>
                        </p:par>
                      </p:childTnLst>
                    </p:cTn>
                  </p:par>
                </p:childTnLst>
              </p:cTn>
              <p:nextCondLst>
                <p:cond evt="onClick" delay="0">
                  <p:tgtEl>
                    <p:spTgt spid="24"/>
                  </p:tgtEl>
                </p:cond>
              </p:nextCondLst>
            </p:seq>
            <p:seq concurrent="1" nextAc="seek">
              <p:cTn id="142" restart="whenNotActive" fill="hold" evtFilter="cancelBubble" nodeType="interactiveSeq">
                <p:stCondLst>
                  <p:cond evt="onClick" delay="0">
                    <p:tgtEl>
                      <p:spTgt spid="32"/>
                    </p:tgtEl>
                  </p:cond>
                </p:stCondLst>
                <p:endSync evt="end" delay="0">
                  <p:rtn val="all"/>
                </p:endSync>
                <p:childTnLst>
                  <p:par>
                    <p:cTn id="143" fill="hold">
                      <p:stCondLst>
                        <p:cond delay="0"/>
                      </p:stCondLst>
                      <p:childTnLst>
                        <p:par>
                          <p:cTn id="144" fill="hold">
                            <p:stCondLst>
                              <p:cond delay="0"/>
                            </p:stCondLst>
                            <p:childTnLst>
                              <p:par>
                                <p:cTn id="145" presetID="1" presetClass="exit" presetSubtype="0" fill="hold" grpId="0" nodeType="clickEffect">
                                  <p:stCondLst>
                                    <p:cond delay="0"/>
                                  </p:stCondLst>
                                  <p:childTnLst>
                                    <p:set>
                                      <p:cBhvr>
                                        <p:cTn id="146" dur="1" fill="hold">
                                          <p:stCondLst>
                                            <p:cond delay="0"/>
                                          </p:stCondLst>
                                        </p:cTn>
                                        <p:tgtEl>
                                          <p:spTgt spid="32"/>
                                        </p:tgtEl>
                                        <p:attrNameLst>
                                          <p:attrName>style.visibility</p:attrName>
                                        </p:attrNameLst>
                                      </p:cBhvr>
                                      <p:to>
                                        <p:strVal val="hidden"/>
                                      </p:to>
                                    </p:set>
                                  </p:childTnLst>
                                </p:cTn>
                              </p:par>
                            </p:childTnLst>
                          </p:cTn>
                        </p:par>
                      </p:childTnLst>
                    </p:cTn>
                  </p:par>
                </p:childTnLst>
              </p:cTn>
              <p:nextCondLst>
                <p:cond evt="onClick" delay="0">
                  <p:tgtEl>
                    <p:spTgt spid="32"/>
                  </p:tgtEl>
                </p:cond>
              </p:nextCondLst>
            </p:seq>
          </p:childTnLst>
        </p:cTn>
      </p:par>
    </p:tnLst>
    <p:bldLst>
      <p:bldP spid="6" grpId="0"/>
      <p:bldP spid="7" grpId="0"/>
      <p:bldP spid="8" grpId="0"/>
      <p:bldP spid="9" grpId="0"/>
      <p:bldP spid="10" grpId="0"/>
      <p:bldP spid="11" grpId="0"/>
      <p:bldP spid="12" grpId="0"/>
      <p:bldP spid="13" grpId="0"/>
      <p:bldP spid="14" grpId="0"/>
      <p:bldP spid="15" grpId="0"/>
      <p:bldP spid="16" grpId="0"/>
      <p:bldP spid="17" grpId="0"/>
      <p:bldP spid="18" grpId="0"/>
      <p:bldP spid="19" grpId="0"/>
      <p:bldP spid="20" grpId="0"/>
      <p:bldP spid="21" grpId="0"/>
      <p:bldP spid="22" grpId="0"/>
      <p:bldP spid="23" grpId="0"/>
      <p:bldP spid="24" grpId="0"/>
      <p:bldP spid="25" grpId="0"/>
      <p:bldP spid="26" grpId="0"/>
      <p:bldP spid="27" grpId="0"/>
      <p:bldP spid="28" grpId="0"/>
      <p:bldP spid="29" grpId="0"/>
      <p:bldP spid="30" grpId="0"/>
      <p:bldP spid="32" grpId="0"/>
      <p:bldP spid="33" grpId="0"/>
      <p:bldP spid="34" grpId="0"/>
      <p:bldP spid="35"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395536" y="116632"/>
            <a:ext cx="8229600" cy="6110139"/>
          </a:xfrm>
        </p:spPr>
        <p:txBody>
          <a:bodyPr/>
          <a:lstStyle/>
          <a:p>
            <a:pPr marL="0" indent="0">
              <a:buNone/>
            </a:pPr>
            <a:r>
              <a:rPr lang="cs-CZ" b="1" dirty="0"/>
              <a:t>Zdroje a citace</a:t>
            </a:r>
            <a:r>
              <a:rPr lang="cs-CZ" b="1" dirty="0" smtClean="0"/>
              <a:t>: </a:t>
            </a:r>
            <a:r>
              <a:rPr lang="cs-CZ" dirty="0"/>
              <a:t>Microsoft Office - Klipart</a:t>
            </a:r>
          </a:p>
        </p:txBody>
      </p:sp>
    </p:spTree>
    <p:extLst>
      <p:ext uri="{BB962C8B-B14F-4D97-AF65-F5344CB8AC3E}">
        <p14:creationId xmlns:p14="http://schemas.microsoft.com/office/powerpoint/2010/main" val="1736544771"/>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77</TotalTime>
  <Words>553</Words>
  <Application>Microsoft Office PowerPoint</Application>
  <PresentationFormat>Předvádění na obrazovce (4:3)</PresentationFormat>
  <Paragraphs>227</Paragraphs>
  <Slides>14</Slides>
  <Notes>0</Notes>
  <HiddenSlides>0</HiddenSlides>
  <MMClips>0</MMClips>
  <ScaleCrop>false</ScaleCrop>
  <HeadingPairs>
    <vt:vector size="4" baseType="variant">
      <vt:variant>
        <vt:lpstr>Motiv</vt:lpstr>
      </vt:variant>
      <vt:variant>
        <vt:i4>1</vt:i4>
      </vt:variant>
      <vt:variant>
        <vt:lpstr>Nadpisy snímků</vt:lpstr>
      </vt:variant>
      <vt:variant>
        <vt:i4>14</vt:i4>
      </vt:variant>
    </vt:vector>
  </HeadingPairs>
  <TitlesOfParts>
    <vt:vector size="15" baseType="lpstr">
      <vt:lpstr>Motiv systému Office</vt:lpstr>
      <vt:lpstr>Porovnávání čísel do 100 VY_32_INOVACE_1A_16 Číslo projektu: CZ.1.07/1.5.00/34.1056</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Porovnávání čísel do 100 VY_32_INOVACE_1A_01 Číslo projektu: CZ.1.07/1.4.00/21.1101</dc:title>
  <dc:creator>pc</dc:creator>
  <cp:lastModifiedBy>pc</cp:lastModifiedBy>
  <cp:revision>25</cp:revision>
  <dcterms:created xsi:type="dcterms:W3CDTF">2013-09-21T16:57:44Z</dcterms:created>
  <dcterms:modified xsi:type="dcterms:W3CDTF">2013-12-03T22:19:10Z</dcterms:modified>
</cp:coreProperties>
</file>