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70" r:id="rId3"/>
    <p:sldId id="258" r:id="rId4"/>
    <p:sldId id="259" r:id="rId5"/>
    <p:sldId id="264" r:id="rId6"/>
    <p:sldId id="263" r:id="rId7"/>
    <p:sldId id="266" r:id="rId8"/>
    <p:sldId id="267" r:id="rId9"/>
    <p:sldId id="265" r:id="rId10"/>
    <p:sldId id="272" r:id="rId11"/>
    <p:sldId id="257" r:id="rId12"/>
    <p:sldId id="262" r:id="rId13"/>
    <p:sldId id="271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FF6600"/>
    <a:srgbClr val="F151E6"/>
    <a:srgbClr val="99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43" d="100"/>
          <a:sy n="43" d="100"/>
        </p:scale>
        <p:origin x="-2082" y="-57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33AE4-36D4-4F07-AC9B-728369B75AB2}" type="datetimeFigureOut">
              <a:rPr lang="cs-CZ" smtClean="0"/>
              <a:t>10.12.2013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078E6-2268-4102-84E5-0B388223F1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909922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33AE4-36D4-4F07-AC9B-728369B75AB2}" type="datetimeFigureOut">
              <a:rPr lang="cs-CZ" smtClean="0"/>
              <a:t>10.12.2013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078E6-2268-4102-84E5-0B388223F1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9236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33AE4-36D4-4F07-AC9B-728369B75AB2}" type="datetimeFigureOut">
              <a:rPr lang="cs-CZ" smtClean="0"/>
              <a:t>10.12.2013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078E6-2268-4102-84E5-0B388223F1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8307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33AE4-36D4-4F07-AC9B-728369B75AB2}" type="datetimeFigureOut">
              <a:rPr lang="cs-CZ" smtClean="0"/>
              <a:t>10.12.2013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078E6-2268-4102-84E5-0B388223F1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53448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33AE4-36D4-4F07-AC9B-728369B75AB2}" type="datetimeFigureOut">
              <a:rPr lang="cs-CZ" smtClean="0"/>
              <a:t>10.12.2013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078E6-2268-4102-84E5-0B388223F1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64014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33AE4-36D4-4F07-AC9B-728369B75AB2}" type="datetimeFigureOut">
              <a:rPr lang="cs-CZ" smtClean="0"/>
              <a:t>10.12.2013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078E6-2268-4102-84E5-0B388223F1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5536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33AE4-36D4-4F07-AC9B-728369B75AB2}" type="datetimeFigureOut">
              <a:rPr lang="cs-CZ" smtClean="0"/>
              <a:t>10.12.2013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078E6-2268-4102-84E5-0B388223F1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98291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33AE4-36D4-4F07-AC9B-728369B75AB2}" type="datetimeFigureOut">
              <a:rPr lang="cs-CZ" smtClean="0"/>
              <a:t>10.12.2013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078E6-2268-4102-84E5-0B388223F1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90045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33AE4-36D4-4F07-AC9B-728369B75AB2}" type="datetimeFigureOut">
              <a:rPr lang="cs-CZ" smtClean="0"/>
              <a:t>10.12.2013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078E6-2268-4102-84E5-0B388223F1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32540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33AE4-36D4-4F07-AC9B-728369B75AB2}" type="datetimeFigureOut">
              <a:rPr lang="cs-CZ" smtClean="0"/>
              <a:t>10.12.2013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078E6-2268-4102-84E5-0B388223F1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93227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33AE4-36D4-4F07-AC9B-728369B75AB2}" type="datetimeFigureOut">
              <a:rPr lang="cs-CZ" smtClean="0"/>
              <a:t>10.12.2013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078E6-2268-4102-84E5-0B388223F1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83067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933AE4-36D4-4F07-AC9B-728369B75AB2}" type="datetimeFigureOut">
              <a:rPr lang="cs-CZ" smtClean="0"/>
              <a:t>10.12.2013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1078E6-2268-4102-84E5-0B388223F1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9576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7.jpeg"/><Relationship Id="rId7" Type="http://schemas.openxmlformats.org/officeDocument/2006/relationships/image" Target="../media/image31.wm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Relationship Id="rId9" Type="http://schemas.openxmlformats.org/officeDocument/2006/relationships/image" Target="../media/image33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Peníze</a:t>
            </a:r>
            <a:br>
              <a:rPr lang="cs-CZ" dirty="0" smtClean="0"/>
            </a:br>
            <a:r>
              <a:rPr lang="cs-CZ" dirty="0" smtClean="0"/>
              <a:t>VY_32_INOVACE_1A_19</a:t>
            </a:r>
            <a:r>
              <a:rPr lang="cs-CZ" sz="4000"/>
              <a:t/>
            </a:r>
            <a:br>
              <a:rPr lang="cs-CZ" sz="4000"/>
            </a:br>
            <a:r>
              <a:rPr lang="cs-CZ" sz="3100"/>
              <a:t>Číslo projektu: CZ.1.07/1.5.00/34.1056</a:t>
            </a:r>
            <a:endParaRPr lang="cs-CZ" sz="31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/>
              <a:t>Sada </a:t>
            </a:r>
            <a:r>
              <a:rPr lang="cs-CZ" dirty="0"/>
              <a:t>1</a:t>
            </a:r>
          </a:p>
          <a:p>
            <a:r>
              <a:rPr lang="cs-CZ" dirty="0" smtClean="0"/>
              <a:t>Matematika</a:t>
            </a:r>
            <a:endParaRPr lang="cs-CZ" dirty="0"/>
          </a:p>
          <a:p>
            <a:r>
              <a:rPr lang="cs-CZ" dirty="0"/>
              <a:t>MŠ, ZŠ a </a:t>
            </a:r>
            <a:r>
              <a:rPr lang="cs-CZ" dirty="0" err="1"/>
              <a:t>PrŠ</a:t>
            </a:r>
            <a:r>
              <a:rPr lang="cs-CZ" dirty="0"/>
              <a:t> Trhové Sviny</a:t>
            </a:r>
          </a:p>
          <a:p>
            <a:endParaRPr lang="cs-CZ" dirty="0"/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32656"/>
            <a:ext cx="6984641" cy="15277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66396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6632"/>
            <a:ext cx="8229600" cy="6009531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cs-CZ" b="1" dirty="0" smtClean="0"/>
              <a:t>Anotace: </a:t>
            </a:r>
            <a:r>
              <a:rPr lang="cs-CZ" dirty="0" smtClean="0"/>
              <a:t>V tomto materiálu si žáci procvičují práci se základními platidly. První stránka je výkladová – opakují si mince a bankovku v naší měně. Na druhé straně se pouze seznamují s bankovkami vyšší hodnoty. Na dalších čtyřech stranách již pomocí přiložených koleček skládají cenu předmětů. Zde pracují přetahováním. Sedmá strana je interaktivní. Žáci přiřazují k číslům správné mince a bankovku kliknutím. Poslední strana je také interaktivní. Žáci vybírají, co si mohou koupit (porovnávání čísel – číslo menší než 100). Správný obrázek zůstává na ploše, nesprávný mizí. </a:t>
            </a:r>
          </a:p>
          <a:p>
            <a:pPr marL="0" indent="0">
              <a:buNone/>
            </a:pPr>
            <a:r>
              <a:rPr lang="cs-CZ" b="1" dirty="0" smtClean="0"/>
              <a:t>Délka trvání práce s tímto materiálem: </a:t>
            </a:r>
            <a:r>
              <a:rPr lang="cs-CZ" dirty="0"/>
              <a:t>Z</a:t>
            </a:r>
            <a:r>
              <a:rPr lang="cs-CZ" dirty="0" smtClean="0"/>
              <a:t>hruba 35 minut.</a:t>
            </a:r>
          </a:p>
          <a:p>
            <a:pPr marL="0" indent="0">
              <a:buNone/>
            </a:pPr>
            <a:r>
              <a:rPr lang="cs-CZ" b="1" dirty="0" smtClean="0"/>
              <a:t>Autor:</a:t>
            </a:r>
            <a:r>
              <a:rPr lang="cs-CZ" dirty="0" smtClean="0"/>
              <a:t> Daniela </a:t>
            </a:r>
            <a:r>
              <a:rPr lang="cs-CZ" dirty="0" err="1" smtClean="0"/>
              <a:t>Tájková</a:t>
            </a: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Datum vytvoření: </a:t>
            </a:r>
            <a:r>
              <a:rPr lang="cs-CZ" dirty="0" smtClean="0"/>
              <a:t>Podzim 2013</a:t>
            </a:r>
          </a:p>
          <a:p>
            <a:pPr marL="0" indent="0">
              <a:buNone/>
            </a:pPr>
            <a:r>
              <a:rPr lang="cs-CZ" b="1" dirty="0"/>
              <a:t>Speciální vzdělávací potřeby: </a:t>
            </a:r>
            <a:r>
              <a:rPr lang="cs-CZ" dirty="0"/>
              <a:t>PAS, MP, kombinované postižení (MP v kombinaci se zdravotním znevýhodněním, MP v kombinaci s PAS), vícečetné postižení</a:t>
            </a:r>
          </a:p>
          <a:p>
            <a:pPr marL="0" indent="0">
              <a:buNone/>
            </a:pPr>
            <a:r>
              <a:rPr lang="cs-CZ" b="1" dirty="0" smtClean="0"/>
              <a:t>Vzdělávací obor: </a:t>
            </a:r>
            <a:r>
              <a:rPr lang="cs-CZ" dirty="0" smtClean="0"/>
              <a:t>Matematika</a:t>
            </a:r>
          </a:p>
          <a:p>
            <a:pPr marL="0" indent="0">
              <a:buNone/>
            </a:pPr>
            <a:r>
              <a:rPr lang="cs-CZ" b="1" dirty="0" smtClean="0"/>
              <a:t>Druh učebního materiálu</a:t>
            </a:r>
            <a:r>
              <a:rPr lang="cs-CZ" dirty="0" smtClean="0"/>
              <a:t>: Interaktivní DUM</a:t>
            </a:r>
          </a:p>
          <a:p>
            <a:pPr marL="0" indent="0">
              <a:buNone/>
            </a:pPr>
            <a:r>
              <a:rPr lang="cs-CZ" b="1" dirty="0" smtClean="0"/>
              <a:t>Inovace:</a:t>
            </a:r>
            <a:r>
              <a:rPr lang="cs-CZ" dirty="0" smtClean="0">
                <a:latin typeface="+mj-lt"/>
                <a:cs typeface="Times New Roman" pitchFamily="18" charset="0"/>
              </a:rPr>
              <a:t> </a:t>
            </a:r>
            <a:r>
              <a:rPr lang="cs-CZ" dirty="0">
                <a:latin typeface="+mj-lt"/>
                <a:cs typeface="Times New Roman" pitchFamily="18" charset="0"/>
              </a:rPr>
              <a:t>R</a:t>
            </a:r>
            <a:r>
              <a:rPr lang="cs-CZ" dirty="0" smtClean="0">
                <a:latin typeface="+mj-lt"/>
                <a:cs typeface="Times New Roman" pitchFamily="18" charset="0"/>
              </a:rPr>
              <a:t>ukopisné </a:t>
            </a:r>
            <a:r>
              <a:rPr lang="cs-CZ" dirty="0">
                <a:latin typeface="+mj-lt"/>
                <a:cs typeface="Times New Roman" pitchFamily="18" charset="0"/>
              </a:rPr>
              <a:t>poznámky v rámci nového softwaru Microsoft</a:t>
            </a:r>
            <a:endParaRPr lang="cs-CZ" b="1" dirty="0" smtClean="0">
              <a:latin typeface="+mj-lt"/>
            </a:endParaRPr>
          </a:p>
          <a:p>
            <a:pPr marL="0" indent="0">
              <a:buNone/>
            </a:pPr>
            <a:r>
              <a:rPr lang="cs-CZ" b="1" dirty="0" smtClean="0"/>
              <a:t>Cílová skupina: </a:t>
            </a:r>
            <a:r>
              <a:rPr lang="cs-CZ" dirty="0" smtClean="0"/>
              <a:t>Žák (PAS</a:t>
            </a:r>
            <a:r>
              <a:rPr lang="cs-CZ" dirty="0"/>
              <a:t>, MP, kombinované postižení </a:t>
            </a:r>
            <a:r>
              <a:rPr lang="cs-CZ" dirty="0" smtClean="0"/>
              <a:t>- MP </a:t>
            </a:r>
            <a:r>
              <a:rPr lang="cs-CZ" dirty="0"/>
              <a:t>v kombinaci se zdravotním znevýhodněním, MP v kombinaci </a:t>
            </a:r>
            <a:r>
              <a:rPr lang="cs-CZ"/>
              <a:t>s </a:t>
            </a:r>
            <a:r>
              <a:rPr lang="cs-CZ" smtClean="0"/>
              <a:t>PAS, </a:t>
            </a:r>
            <a:r>
              <a:rPr lang="cs-CZ"/>
              <a:t>vícečetné </a:t>
            </a:r>
            <a:r>
              <a:rPr lang="cs-CZ" smtClean="0"/>
              <a:t>postižení)</a:t>
            </a:r>
            <a:endParaRPr lang="cs-CZ" dirty="0"/>
          </a:p>
          <a:p>
            <a:pPr marL="0" indent="0">
              <a:buNone/>
            </a:pPr>
            <a:r>
              <a:rPr lang="cs-CZ" b="1" dirty="0" smtClean="0"/>
              <a:t>Stupeň a typ vzdělávání: </a:t>
            </a:r>
            <a:r>
              <a:rPr lang="cs-CZ" dirty="0" smtClean="0"/>
              <a:t>Praktická škola jednoletá</a:t>
            </a:r>
          </a:p>
        </p:txBody>
      </p:sp>
    </p:spTree>
    <p:extLst>
      <p:ext uri="{BB962C8B-B14F-4D97-AF65-F5344CB8AC3E}">
        <p14:creationId xmlns:p14="http://schemas.microsoft.com/office/powerpoint/2010/main" val="1968796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95536" y="332656"/>
            <a:ext cx="49726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Peníze v České republice:</a:t>
            </a:r>
            <a:endParaRPr lang="cs-CZ" sz="3600" b="1" dirty="0">
              <a:solidFill>
                <a:srgbClr val="FF0000"/>
              </a:solidFill>
            </a:endParaRPr>
          </a:p>
        </p:txBody>
      </p:sp>
      <p:pic>
        <p:nvPicPr>
          <p:cNvPr id="7" name="Picture 8" descr="C:\Users\pc\Desktop\DSC0726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5009474"/>
            <a:ext cx="2376264" cy="1404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 descr="C:\Users\pc\Desktop\DSC0728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853512"/>
            <a:ext cx="1568110" cy="1176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7" descr="C:\Users\pc\Desktop\DSC0727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7275" y="1484784"/>
            <a:ext cx="1516259" cy="1137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2" descr="C:\Users\pc\Desktop\DSC0728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238692"/>
            <a:ext cx="1568110" cy="1176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4" descr="C:\Users\pc\Desktop\DSC07285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667832"/>
            <a:ext cx="1568110" cy="1176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C:\Users\pc\Desktop\DSC07280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7276" y="3204415"/>
            <a:ext cx="1613812" cy="1210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6" name="Přímá spojnice 15"/>
          <p:cNvCxnSpPr>
            <a:stCxn id="12" idx="3"/>
          </p:cNvCxnSpPr>
          <p:nvPr/>
        </p:nvCxnSpPr>
        <p:spPr>
          <a:xfrm flipV="1">
            <a:off x="2323686" y="2255873"/>
            <a:ext cx="725299" cy="1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4" name="Přímá spojnice 23"/>
          <p:cNvCxnSpPr>
            <a:stCxn id="10" idx="3"/>
          </p:cNvCxnSpPr>
          <p:nvPr/>
        </p:nvCxnSpPr>
        <p:spPr>
          <a:xfrm>
            <a:off x="2323686" y="3826733"/>
            <a:ext cx="725299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6" name="Přímá spojnice 25"/>
          <p:cNvCxnSpPr>
            <a:stCxn id="8" idx="3"/>
          </p:cNvCxnSpPr>
          <p:nvPr/>
        </p:nvCxnSpPr>
        <p:spPr>
          <a:xfrm>
            <a:off x="2323686" y="5441554"/>
            <a:ext cx="952170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9" name="Přímá spojnice 28"/>
          <p:cNvCxnSpPr>
            <a:stCxn id="9" idx="3"/>
          </p:cNvCxnSpPr>
          <p:nvPr/>
        </p:nvCxnSpPr>
        <p:spPr>
          <a:xfrm>
            <a:off x="6223534" y="2053381"/>
            <a:ext cx="796738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>
            <a:off x="6321088" y="3809594"/>
            <a:ext cx="987216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4" name="Přímá spojnice 33"/>
          <p:cNvCxnSpPr>
            <a:stCxn id="7" idx="3"/>
          </p:cNvCxnSpPr>
          <p:nvPr/>
        </p:nvCxnSpPr>
        <p:spPr>
          <a:xfrm>
            <a:off x="7020272" y="5711552"/>
            <a:ext cx="1224136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35" name="TextovéPole 34"/>
          <p:cNvSpPr txBox="1"/>
          <p:nvPr/>
        </p:nvSpPr>
        <p:spPr>
          <a:xfrm>
            <a:off x="2341968" y="1760993"/>
            <a:ext cx="8737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</a:rPr>
              <a:t>1 Kč</a:t>
            </a:r>
            <a:endParaRPr lang="cs-CZ" sz="3200" b="1" dirty="0">
              <a:solidFill>
                <a:srgbClr val="00B050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2318314" y="3332583"/>
            <a:ext cx="8737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</a:rPr>
              <a:t>2 Kč</a:t>
            </a:r>
            <a:endParaRPr lang="cs-CZ" sz="3200" b="1" dirty="0">
              <a:solidFill>
                <a:srgbClr val="00B050"/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2341967" y="4941168"/>
            <a:ext cx="8737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</a:rPr>
              <a:t>5 Kč</a:t>
            </a:r>
            <a:endParaRPr lang="cs-CZ" sz="3200" b="1" dirty="0">
              <a:solidFill>
                <a:srgbClr val="00B050"/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481890" y="978987"/>
            <a:ext cx="21622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Koruna česká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6194590" y="1552436"/>
            <a:ext cx="10821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</a:rPr>
              <a:t>20 Kč</a:t>
            </a:r>
            <a:endParaRPr lang="cs-CZ" sz="3200" b="1" dirty="0">
              <a:solidFill>
                <a:srgbClr val="00B050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6321088" y="3332582"/>
            <a:ext cx="10821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</a:rPr>
              <a:t>10 Kč</a:t>
            </a:r>
            <a:endParaRPr lang="cs-CZ" sz="3200" b="1" dirty="0">
              <a:solidFill>
                <a:srgbClr val="00B050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7038798" y="5233555"/>
            <a:ext cx="12811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</a:rPr>
              <a:t>100 Kč</a:t>
            </a:r>
            <a:endParaRPr lang="cs-CZ" sz="32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6853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19579" y="476672"/>
            <a:ext cx="61275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Používáme i vyšší měnu ,například:</a:t>
            </a:r>
            <a:endParaRPr lang="cs-CZ" sz="3200" b="1" dirty="0">
              <a:solidFill>
                <a:srgbClr val="FF0000"/>
              </a:solidFill>
            </a:endParaRPr>
          </a:p>
        </p:txBody>
      </p:sp>
      <p:pic>
        <p:nvPicPr>
          <p:cNvPr id="5" name="Picture 10" descr="C:\Users\pc\Desktop\DSC0727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06" y="1476202"/>
            <a:ext cx="2406844" cy="1805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pc\Desktop\DSC0726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556613"/>
            <a:ext cx="3024336" cy="1737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pc\Desktop\DSC0725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4293096"/>
            <a:ext cx="2777732" cy="1711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9" name="Přímá spojnice 8"/>
          <p:cNvCxnSpPr>
            <a:stCxn id="5" idx="3"/>
          </p:cNvCxnSpPr>
          <p:nvPr/>
        </p:nvCxnSpPr>
        <p:spPr>
          <a:xfrm flipV="1">
            <a:off x="2658350" y="2378768"/>
            <a:ext cx="1121548" cy="1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1" name="Přímá spojnice 10"/>
          <p:cNvCxnSpPr>
            <a:stCxn id="6" idx="3"/>
          </p:cNvCxnSpPr>
          <p:nvPr/>
        </p:nvCxnSpPr>
        <p:spPr>
          <a:xfrm flipV="1">
            <a:off x="7452320" y="2425242"/>
            <a:ext cx="1152128" cy="1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3" name="Přímá spojnice 12"/>
          <p:cNvCxnSpPr>
            <a:stCxn id="7" idx="3"/>
          </p:cNvCxnSpPr>
          <p:nvPr/>
        </p:nvCxnSpPr>
        <p:spPr>
          <a:xfrm flipV="1">
            <a:off x="5189492" y="5148870"/>
            <a:ext cx="1398732" cy="1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2661306" y="1849423"/>
            <a:ext cx="12905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9933FF"/>
                </a:solidFill>
              </a:rPr>
              <a:t>500 Kč</a:t>
            </a:r>
            <a:endParaRPr lang="cs-CZ" sz="3200" b="1" dirty="0">
              <a:solidFill>
                <a:srgbClr val="9933FF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190684" y="4653136"/>
            <a:ext cx="14989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9933FF"/>
                </a:solidFill>
              </a:rPr>
              <a:t>2000 Kč</a:t>
            </a:r>
            <a:endParaRPr lang="cs-CZ" sz="3200" b="1" dirty="0">
              <a:solidFill>
                <a:srgbClr val="9933FF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452320" y="1916832"/>
            <a:ext cx="14989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9933FF"/>
                </a:solidFill>
              </a:rPr>
              <a:t>1000 Kč</a:t>
            </a:r>
            <a:endParaRPr lang="cs-CZ" sz="3200" b="1" dirty="0">
              <a:solidFill>
                <a:srgbClr val="9933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414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 txBox="1">
            <a:spLocks noGrp="1"/>
          </p:cNvSpPr>
          <p:nvPr>
            <p:ph type="title"/>
          </p:nvPr>
        </p:nvSpPr>
        <p:spPr>
          <a:xfrm>
            <a:off x="-1836712" y="687139"/>
            <a:ext cx="87849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Vyskládej správnou cenu zboží: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3469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3" name="Picture 9" descr="C:\Users\pc\AppData\Local\Microsoft\Windows\Temporary Internet Files\Content.IE5\XSR1XRGT\MC90011348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0" y="0"/>
            <a:ext cx="1705191" cy="942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pc\AppData\Local\Microsoft\Windows\Temporary Internet Files\Content.IE5\GI12HMPS\MC900441726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5599" y="-23646"/>
            <a:ext cx="1150726" cy="1150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8" name="Skupina 17"/>
          <p:cNvGrpSpPr/>
          <p:nvPr/>
        </p:nvGrpSpPr>
        <p:grpSpPr>
          <a:xfrm>
            <a:off x="6429139" y="5927618"/>
            <a:ext cx="864096" cy="831925"/>
            <a:chOff x="6199684" y="3813509"/>
            <a:chExt cx="864096" cy="831925"/>
          </a:xfrm>
        </p:grpSpPr>
        <p:sp>
          <p:nvSpPr>
            <p:cNvPr id="19" name="Ovál 18"/>
            <p:cNvSpPr/>
            <p:nvPr/>
          </p:nvSpPr>
          <p:spPr>
            <a:xfrm>
              <a:off x="6199684" y="3813509"/>
              <a:ext cx="864096" cy="831925"/>
            </a:xfrm>
            <a:prstGeom prst="ellipse">
              <a:avLst/>
            </a:prstGeom>
            <a:noFill/>
            <a:ln>
              <a:solidFill>
                <a:srgbClr val="F151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TextovéPole 19"/>
            <p:cNvSpPr txBox="1"/>
            <p:nvPr/>
          </p:nvSpPr>
          <p:spPr>
            <a:xfrm>
              <a:off x="6398839" y="3890768"/>
              <a:ext cx="44435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F151E6"/>
                  </a:solidFill>
                </a:rPr>
                <a:t>1</a:t>
              </a:r>
              <a:endParaRPr lang="cs-CZ" sz="4000" b="1" dirty="0">
                <a:solidFill>
                  <a:srgbClr val="F151E6"/>
                </a:solidFill>
              </a:endParaRPr>
            </a:p>
          </p:txBody>
        </p:sp>
      </p:grpSp>
      <p:grpSp>
        <p:nvGrpSpPr>
          <p:cNvPr id="24" name="Skupina 23"/>
          <p:cNvGrpSpPr/>
          <p:nvPr/>
        </p:nvGrpSpPr>
        <p:grpSpPr>
          <a:xfrm>
            <a:off x="5586274" y="5151120"/>
            <a:ext cx="864096" cy="831925"/>
            <a:chOff x="6199684" y="3813509"/>
            <a:chExt cx="864096" cy="831925"/>
          </a:xfrm>
        </p:grpSpPr>
        <p:sp>
          <p:nvSpPr>
            <p:cNvPr id="25" name="Ovál 24"/>
            <p:cNvSpPr/>
            <p:nvPr/>
          </p:nvSpPr>
          <p:spPr>
            <a:xfrm>
              <a:off x="6199684" y="3813509"/>
              <a:ext cx="864096" cy="831925"/>
            </a:xfrm>
            <a:prstGeom prst="ellipse">
              <a:avLst/>
            </a:prstGeom>
            <a:noFill/>
            <a:ln>
              <a:solidFill>
                <a:srgbClr val="F151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TextovéPole 25"/>
            <p:cNvSpPr txBox="1"/>
            <p:nvPr/>
          </p:nvSpPr>
          <p:spPr>
            <a:xfrm>
              <a:off x="6398839" y="3890768"/>
              <a:ext cx="44435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F151E6"/>
                  </a:solidFill>
                </a:rPr>
                <a:t>1</a:t>
              </a:r>
              <a:endParaRPr lang="cs-CZ" sz="4000" b="1" dirty="0">
                <a:solidFill>
                  <a:srgbClr val="F151E6"/>
                </a:solidFill>
              </a:endParaRPr>
            </a:p>
          </p:txBody>
        </p:sp>
      </p:grpSp>
      <p:grpSp>
        <p:nvGrpSpPr>
          <p:cNvPr id="27" name="Skupina 26"/>
          <p:cNvGrpSpPr/>
          <p:nvPr/>
        </p:nvGrpSpPr>
        <p:grpSpPr>
          <a:xfrm>
            <a:off x="8266183" y="5092971"/>
            <a:ext cx="864096" cy="831925"/>
            <a:chOff x="6199684" y="3813509"/>
            <a:chExt cx="864096" cy="831925"/>
          </a:xfrm>
        </p:grpSpPr>
        <p:sp>
          <p:nvSpPr>
            <p:cNvPr id="28" name="Ovál 27"/>
            <p:cNvSpPr/>
            <p:nvPr/>
          </p:nvSpPr>
          <p:spPr>
            <a:xfrm>
              <a:off x="6199684" y="3813509"/>
              <a:ext cx="864096" cy="831925"/>
            </a:xfrm>
            <a:prstGeom prst="ellipse">
              <a:avLst/>
            </a:prstGeom>
            <a:noFill/>
            <a:ln>
              <a:solidFill>
                <a:srgbClr val="F151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9" name="TextovéPole 28"/>
            <p:cNvSpPr txBox="1"/>
            <p:nvPr/>
          </p:nvSpPr>
          <p:spPr>
            <a:xfrm>
              <a:off x="6398839" y="3890768"/>
              <a:ext cx="44435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F151E6"/>
                  </a:solidFill>
                </a:rPr>
                <a:t>1</a:t>
              </a:r>
              <a:endParaRPr lang="cs-CZ" sz="4000" b="1" dirty="0">
                <a:solidFill>
                  <a:srgbClr val="F151E6"/>
                </a:solidFill>
              </a:endParaRPr>
            </a:p>
          </p:txBody>
        </p:sp>
      </p:grpSp>
      <p:grpSp>
        <p:nvGrpSpPr>
          <p:cNvPr id="33" name="Skupina 32"/>
          <p:cNvGrpSpPr/>
          <p:nvPr/>
        </p:nvGrpSpPr>
        <p:grpSpPr>
          <a:xfrm>
            <a:off x="3758495" y="5147346"/>
            <a:ext cx="864096" cy="831925"/>
            <a:chOff x="6199684" y="3813509"/>
            <a:chExt cx="864096" cy="831925"/>
          </a:xfrm>
        </p:grpSpPr>
        <p:sp>
          <p:nvSpPr>
            <p:cNvPr id="34" name="Ovál 33"/>
            <p:cNvSpPr/>
            <p:nvPr/>
          </p:nvSpPr>
          <p:spPr>
            <a:xfrm>
              <a:off x="6199684" y="3813509"/>
              <a:ext cx="864096" cy="831925"/>
            </a:xfrm>
            <a:prstGeom prst="ellipse">
              <a:avLst/>
            </a:prstGeom>
            <a:noFill/>
            <a:ln>
              <a:solidFill>
                <a:srgbClr val="F151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5" name="TextovéPole 34"/>
            <p:cNvSpPr txBox="1"/>
            <p:nvPr/>
          </p:nvSpPr>
          <p:spPr>
            <a:xfrm>
              <a:off x="6398839" y="3890768"/>
              <a:ext cx="44435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F151E6"/>
                  </a:solidFill>
                </a:rPr>
                <a:t>1</a:t>
              </a:r>
              <a:endParaRPr lang="cs-CZ" sz="4000" b="1" dirty="0">
                <a:solidFill>
                  <a:srgbClr val="F151E6"/>
                </a:solidFill>
              </a:endParaRPr>
            </a:p>
          </p:txBody>
        </p:sp>
      </p:grpSp>
      <p:grpSp>
        <p:nvGrpSpPr>
          <p:cNvPr id="36" name="Skupina 35"/>
          <p:cNvGrpSpPr/>
          <p:nvPr/>
        </p:nvGrpSpPr>
        <p:grpSpPr>
          <a:xfrm>
            <a:off x="1938269" y="5158306"/>
            <a:ext cx="864096" cy="831925"/>
            <a:chOff x="6199684" y="3813509"/>
            <a:chExt cx="864096" cy="831925"/>
          </a:xfrm>
        </p:grpSpPr>
        <p:sp>
          <p:nvSpPr>
            <p:cNvPr id="37" name="Ovál 36"/>
            <p:cNvSpPr/>
            <p:nvPr/>
          </p:nvSpPr>
          <p:spPr>
            <a:xfrm>
              <a:off x="6199684" y="3813509"/>
              <a:ext cx="864096" cy="831925"/>
            </a:xfrm>
            <a:prstGeom prst="ellipse">
              <a:avLst/>
            </a:prstGeom>
            <a:noFill/>
            <a:ln>
              <a:solidFill>
                <a:srgbClr val="F151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8" name="TextovéPole 37"/>
            <p:cNvSpPr txBox="1"/>
            <p:nvPr/>
          </p:nvSpPr>
          <p:spPr>
            <a:xfrm>
              <a:off x="6398839" y="3890768"/>
              <a:ext cx="44435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F151E6"/>
                  </a:solidFill>
                </a:rPr>
                <a:t>1</a:t>
              </a:r>
              <a:endParaRPr lang="cs-CZ" sz="4000" b="1" dirty="0">
                <a:solidFill>
                  <a:srgbClr val="F151E6"/>
                </a:solidFill>
              </a:endParaRPr>
            </a:p>
          </p:txBody>
        </p:sp>
      </p:grpSp>
      <p:grpSp>
        <p:nvGrpSpPr>
          <p:cNvPr id="51" name="Skupina 50"/>
          <p:cNvGrpSpPr/>
          <p:nvPr/>
        </p:nvGrpSpPr>
        <p:grpSpPr>
          <a:xfrm>
            <a:off x="7388117" y="5101175"/>
            <a:ext cx="864096" cy="883578"/>
            <a:chOff x="6220891" y="2623847"/>
            <a:chExt cx="864096" cy="883578"/>
          </a:xfrm>
        </p:grpSpPr>
        <p:sp>
          <p:nvSpPr>
            <p:cNvPr id="52" name="Ovál 51"/>
            <p:cNvSpPr/>
            <p:nvPr/>
          </p:nvSpPr>
          <p:spPr>
            <a:xfrm>
              <a:off x="6220891" y="2623847"/>
              <a:ext cx="864096" cy="883578"/>
            </a:xfrm>
            <a:prstGeom prst="ellipse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3" name="TextovéPole 52"/>
            <p:cNvSpPr txBox="1"/>
            <p:nvPr/>
          </p:nvSpPr>
          <p:spPr>
            <a:xfrm>
              <a:off x="6430763" y="2740903"/>
              <a:ext cx="44435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chemeClr val="accent6">
                      <a:lumMod val="75000"/>
                    </a:schemeClr>
                  </a:solidFill>
                </a:rPr>
                <a:t>2</a:t>
              </a:r>
              <a:endParaRPr lang="cs-CZ" sz="4000" b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grpSp>
        <p:nvGrpSpPr>
          <p:cNvPr id="54" name="Skupina 53"/>
          <p:cNvGrpSpPr/>
          <p:nvPr/>
        </p:nvGrpSpPr>
        <p:grpSpPr>
          <a:xfrm>
            <a:off x="5514529" y="5927618"/>
            <a:ext cx="864096" cy="883578"/>
            <a:chOff x="6220891" y="2623847"/>
            <a:chExt cx="864096" cy="883578"/>
          </a:xfrm>
        </p:grpSpPr>
        <p:sp>
          <p:nvSpPr>
            <p:cNvPr id="55" name="Ovál 54"/>
            <p:cNvSpPr/>
            <p:nvPr/>
          </p:nvSpPr>
          <p:spPr>
            <a:xfrm>
              <a:off x="6220891" y="2623847"/>
              <a:ext cx="864096" cy="883578"/>
            </a:xfrm>
            <a:prstGeom prst="ellipse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6" name="TextovéPole 55"/>
            <p:cNvSpPr txBox="1"/>
            <p:nvPr/>
          </p:nvSpPr>
          <p:spPr>
            <a:xfrm>
              <a:off x="6430763" y="2740903"/>
              <a:ext cx="44435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chemeClr val="accent6">
                      <a:lumMod val="75000"/>
                    </a:schemeClr>
                  </a:solidFill>
                </a:rPr>
                <a:t>2</a:t>
              </a:r>
              <a:endParaRPr lang="cs-CZ" sz="4000" b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grpSp>
        <p:nvGrpSpPr>
          <p:cNvPr id="57" name="Skupina 56"/>
          <p:cNvGrpSpPr/>
          <p:nvPr/>
        </p:nvGrpSpPr>
        <p:grpSpPr>
          <a:xfrm>
            <a:off x="8211508" y="5932556"/>
            <a:ext cx="864096" cy="883578"/>
            <a:chOff x="6220891" y="2623847"/>
            <a:chExt cx="864096" cy="883578"/>
          </a:xfrm>
        </p:grpSpPr>
        <p:sp>
          <p:nvSpPr>
            <p:cNvPr id="58" name="Ovál 57"/>
            <p:cNvSpPr/>
            <p:nvPr/>
          </p:nvSpPr>
          <p:spPr>
            <a:xfrm>
              <a:off x="6220891" y="2623847"/>
              <a:ext cx="864096" cy="883578"/>
            </a:xfrm>
            <a:prstGeom prst="ellipse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9" name="TextovéPole 58"/>
            <p:cNvSpPr txBox="1"/>
            <p:nvPr/>
          </p:nvSpPr>
          <p:spPr>
            <a:xfrm>
              <a:off x="6430763" y="2740903"/>
              <a:ext cx="44435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chemeClr val="accent6">
                      <a:lumMod val="75000"/>
                    </a:schemeClr>
                  </a:solidFill>
                </a:rPr>
                <a:t>2</a:t>
              </a:r>
              <a:endParaRPr lang="cs-CZ" sz="4000" b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grpSp>
        <p:nvGrpSpPr>
          <p:cNvPr id="60" name="Skupina 59"/>
          <p:cNvGrpSpPr/>
          <p:nvPr/>
        </p:nvGrpSpPr>
        <p:grpSpPr>
          <a:xfrm>
            <a:off x="2850754" y="5131711"/>
            <a:ext cx="864096" cy="883578"/>
            <a:chOff x="6220891" y="2623847"/>
            <a:chExt cx="864096" cy="883578"/>
          </a:xfrm>
        </p:grpSpPr>
        <p:sp>
          <p:nvSpPr>
            <p:cNvPr id="61" name="Ovál 60"/>
            <p:cNvSpPr/>
            <p:nvPr/>
          </p:nvSpPr>
          <p:spPr>
            <a:xfrm>
              <a:off x="6220891" y="2623847"/>
              <a:ext cx="864096" cy="883578"/>
            </a:xfrm>
            <a:prstGeom prst="ellipse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2" name="TextovéPole 61"/>
            <p:cNvSpPr txBox="1"/>
            <p:nvPr/>
          </p:nvSpPr>
          <p:spPr>
            <a:xfrm>
              <a:off x="6430763" y="2740903"/>
              <a:ext cx="44435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chemeClr val="accent6">
                      <a:lumMod val="75000"/>
                    </a:schemeClr>
                  </a:solidFill>
                </a:rPr>
                <a:t>2</a:t>
              </a:r>
              <a:endParaRPr lang="cs-CZ" sz="4000" b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grpSp>
        <p:nvGrpSpPr>
          <p:cNvPr id="72" name="Skupina 71"/>
          <p:cNvGrpSpPr/>
          <p:nvPr/>
        </p:nvGrpSpPr>
        <p:grpSpPr>
          <a:xfrm>
            <a:off x="1005259" y="5183368"/>
            <a:ext cx="864096" cy="831925"/>
            <a:chOff x="3995936" y="3245147"/>
            <a:chExt cx="864096" cy="831925"/>
          </a:xfrm>
        </p:grpSpPr>
        <p:sp>
          <p:nvSpPr>
            <p:cNvPr id="73" name="Ovál 72"/>
            <p:cNvSpPr/>
            <p:nvPr/>
          </p:nvSpPr>
          <p:spPr>
            <a:xfrm>
              <a:off x="3995936" y="3245147"/>
              <a:ext cx="864096" cy="831925"/>
            </a:xfrm>
            <a:prstGeom prst="ellipse">
              <a:avLst/>
            </a:prstGeom>
            <a:noFill/>
            <a:ln>
              <a:solidFill>
                <a:srgbClr val="9933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4" name="TextovéPole 73"/>
            <p:cNvSpPr txBox="1"/>
            <p:nvPr/>
          </p:nvSpPr>
          <p:spPr>
            <a:xfrm>
              <a:off x="4221147" y="3333164"/>
              <a:ext cx="44435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9933FF"/>
                  </a:solidFill>
                </a:rPr>
                <a:t>5</a:t>
              </a:r>
              <a:endParaRPr lang="cs-CZ" sz="4000" b="1" dirty="0">
                <a:solidFill>
                  <a:srgbClr val="9933FF"/>
                </a:solidFill>
              </a:endParaRPr>
            </a:p>
          </p:txBody>
        </p:sp>
      </p:grpSp>
      <p:grpSp>
        <p:nvGrpSpPr>
          <p:cNvPr id="78" name="Skupina 77"/>
          <p:cNvGrpSpPr/>
          <p:nvPr/>
        </p:nvGrpSpPr>
        <p:grpSpPr>
          <a:xfrm>
            <a:off x="4678578" y="5139268"/>
            <a:ext cx="864096" cy="831925"/>
            <a:chOff x="3995936" y="3245147"/>
            <a:chExt cx="864096" cy="831925"/>
          </a:xfrm>
        </p:grpSpPr>
        <p:sp>
          <p:nvSpPr>
            <p:cNvPr id="79" name="Ovál 78"/>
            <p:cNvSpPr/>
            <p:nvPr/>
          </p:nvSpPr>
          <p:spPr>
            <a:xfrm>
              <a:off x="3995936" y="3245147"/>
              <a:ext cx="864096" cy="831925"/>
            </a:xfrm>
            <a:prstGeom prst="ellipse">
              <a:avLst/>
            </a:prstGeom>
            <a:noFill/>
            <a:ln>
              <a:solidFill>
                <a:srgbClr val="9933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0" name="TextovéPole 79"/>
            <p:cNvSpPr txBox="1"/>
            <p:nvPr/>
          </p:nvSpPr>
          <p:spPr>
            <a:xfrm>
              <a:off x="4221147" y="3333164"/>
              <a:ext cx="44435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9933FF"/>
                  </a:solidFill>
                </a:rPr>
                <a:t>5</a:t>
              </a:r>
              <a:endParaRPr lang="cs-CZ" sz="4000" b="1" dirty="0">
                <a:solidFill>
                  <a:srgbClr val="9933FF"/>
                </a:solidFill>
              </a:endParaRPr>
            </a:p>
          </p:txBody>
        </p:sp>
      </p:grpSp>
      <p:grpSp>
        <p:nvGrpSpPr>
          <p:cNvPr id="81" name="Skupina 80"/>
          <p:cNvGrpSpPr/>
          <p:nvPr/>
        </p:nvGrpSpPr>
        <p:grpSpPr>
          <a:xfrm>
            <a:off x="4606589" y="5979271"/>
            <a:ext cx="864096" cy="831925"/>
            <a:chOff x="3995936" y="3245147"/>
            <a:chExt cx="864096" cy="831925"/>
          </a:xfrm>
        </p:grpSpPr>
        <p:sp>
          <p:nvSpPr>
            <p:cNvPr id="82" name="Ovál 81"/>
            <p:cNvSpPr/>
            <p:nvPr/>
          </p:nvSpPr>
          <p:spPr>
            <a:xfrm>
              <a:off x="3995936" y="3245147"/>
              <a:ext cx="864096" cy="831925"/>
            </a:xfrm>
            <a:prstGeom prst="ellipse">
              <a:avLst/>
            </a:prstGeom>
            <a:noFill/>
            <a:ln>
              <a:solidFill>
                <a:srgbClr val="9933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3" name="TextovéPole 82"/>
            <p:cNvSpPr txBox="1"/>
            <p:nvPr/>
          </p:nvSpPr>
          <p:spPr>
            <a:xfrm>
              <a:off x="4221147" y="3333164"/>
              <a:ext cx="44435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9933FF"/>
                  </a:solidFill>
                </a:rPr>
                <a:t>5</a:t>
              </a:r>
              <a:endParaRPr lang="cs-CZ" sz="4000" b="1" dirty="0">
                <a:solidFill>
                  <a:srgbClr val="9933FF"/>
                </a:solidFill>
              </a:endParaRPr>
            </a:p>
          </p:txBody>
        </p:sp>
      </p:grpSp>
      <p:grpSp>
        <p:nvGrpSpPr>
          <p:cNvPr id="96" name="Skupina 95"/>
          <p:cNvGrpSpPr/>
          <p:nvPr/>
        </p:nvGrpSpPr>
        <p:grpSpPr>
          <a:xfrm>
            <a:off x="7307033" y="6070938"/>
            <a:ext cx="813049" cy="769964"/>
            <a:chOff x="2483768" y="3183069"/>
            <a:chExt cx="813049" cy="769964"/>
          </a:xfrm>
        </p:grpSpPr>
        <p:sp>
          <p:nvSpPr>
            <p:cNvPr id="97" name="Ovál 96"/>
            <p:cNvSpPr/>
            <p:nvPr/>
          </p:nvSpPr>
          <p:spPr>
            <a:xfrm>
              <a:off x="2483768" y="3183069"/>
              <a:ext cx="813049" cy="749987"/>
            </a:xfrm>
            <a:prstGeom prst="ellipse">
              <a:avLst/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8" name="TextovéPole 97"/>
            <p:cNvSpPr txBox="1"/>
            <p:nvPr/>
          </p:nvSpPr>
          <p:spPr>
            <a:xfrm>
              <a:off x="2538272" y="3245147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00B0F0"/>
                  </a:solidFill>
                </a:rPr>
                <a:t>20</a:t>
              </a:r>
              <a:endParaRPr lang="cs-CZ" sz="4000" b="1" dirty="0">
                <a:solidFill>
                  <a:srgbClr val="00B0F0"/>
                </a:solidFill>
              </a:endParaRPr>
            </a:p>
          </p:txBody>
        </p:sp>
      </p:grpSp>
      <p:grpSp>
        <p:nvGrpSpPr>
          <p:cNvPr id="99" name="Skupina 98"/>
          <p:cNvGrpSpPr/>
          <p:nvPr/>
        </p:nvGrpSpPr>
        <p:grpSpPr>
          <a:xfrm>
            <a:off x="2835521" y="6046170"/>
            <a:ext cx="813049" cy="769964"/>
            <a:chOff x="2483768" y="3183069"/>
            <a:chExt cx="813049" cy="769964"/>
          </a:xfrm>
        </p:grpSpPr>
        <p:sp>
          <p:nvSpPr>
            <p:cNvPr id="100" name="Ovál 99"/>
            <p:cNvSpPr/>
            <p:nvPr/>
          </p:nvSpPr>
          <p:spPr>
            <a:xfrm>
              <a:off x="2483768" y="3183069"/>
              <a:ext cx="813049" cy="749987"/>
            </a:xfrm>
            <a:prstGeom prst="ellipse">
              <a:avLst/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1" name="TextovéPole 100"/>
            <p:cNvSpPr txBox="1"/>
            <p:nvPr/>
          </p:nvSpPr>
          <p:spPr>
            <a:xfrm>
              <a:off x="2538272" y="3245147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00B0F0"/>
                  </a:solidFill>
                </a:rPr>
                <a:t>20</a:t>
              </a:r>
              <a:endParaRPr lang="cs-CZ" sz="4000" b="1" dirty="0">
                <a:solidFill>
                  <a:srgbClr val="00B0F0"/>
                </a:solidFill>
              </a:endParaRPr>
            </a:p>
          </p:txBody>
        </p:sp>
      </p:grpSp>
      <p:grpSp>
        <p:nvGrpSpPr>
          <p:cNvPr id="105" name="Skupina 104"/>
          <p:cNvGrpSpPr/>
          <p:nvPr/>
        </p:nvGrpSpPr>
        <p:grpSpPr>
          <a:xfrm>
            <a:off x="1038679" y="6078248"/>
            <a:ext cx="813049" cy="769964"/>
            <a:chOff x="2483768" y="3183069"/>
            <a:chExt cx="813049" cy="769964"/>
          </a:xfrm>
        </p:grpSpPr>
        <p:sp>
          <p:nvSpPr>
            <p:cNvPr id="106" name="Ovál 105"/>
            <p:cNvSpPr/>
            <p:nvPr/>
          </p:nvSpPr>
          <p:spPr>
            <a:xfrm>
              <a:off x="2483768" y="3183069"/>
              <a:ext cx="813049" cy="749987"/>
            </a:xfrm>
            <a:prstGeom prst="ellipse">
              <a:avLst/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7" name="TextovéPole 106"/>
            <p:cNvSpPr txBox="1"/>
            <p:nvPr/>
          </p:nvSpPr>
          <p:spPr>
            <a:xfrm>
              <a:off x="2538272" y="3245147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00B0F0"/>
                  </a:solidFill>
                </a:rPr>
                <a:t>20</a:t>
              </a:r>
              <a:endParaRPr lang="cs-CZ" sz="4000" b="1" dirty="0">
                <a:solidFill>
                  <a:srgbClr val="00B0F0"/>
                </a:solidFill>
              </a:endParaRPr>
            </a:p>
          </p:txBody>
        </p:sp>
      </p:grpSp>
      <p:grpSp>
        <p:nvGrpSpPr>
          <p:cNvPr id="129" name="Skupina 128"/>
          <p:cNvGrpSpPr/>
          <p:nvPr/>
        </p:nvGrpSpPr>
        <p:grpSpPr>
          <a:xfrm>
            <a:off x="1891663" y="6070938"/>
            <a:ext cx="864096" cy="792088"/>
            <a:chOff x="755576" y="3140968"/>
            <a:chExt cx="864096" cy="792088"/>
          </a:xfrm>
        </p:grpSpPr>
        <p:sp>
          <p:nvSpPr>
            <p:cNvPr id="130" name="Ovál 129"/>
            <p:cNvSpPr/>
            <p:nvPr/>
          </p:nvSpPr>
          <p:spPr>
            <a:xfrm>
              <a:off x="755576" y="3140968"/>
              <a:ext cx="864096" cy="792088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1" name="TextovéPole 130"/>
            <p:cNvSpPr txBox="1"/>
            <p:nvPr/>
          </p:nvSpPr>
          <p:spPr>
            <a:xfrm>
              <a:off x="835604" y="3183069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FF0000"/>
                  </a:solidFill>
                </a:rPr>
                <a:t>50</a:t>
              </a:r>
              <a:endParaRPr lang="cs-CZ" sz="40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135" name="Skupina 134"/>
          <p:cNvGrpSpPr/>
          <p:nvPr/>
        </p:nvGrpSpPr>
        <p:grpSpPr>
          <a:xfrm>
            <a:off x="43880" y="6030068"/>
            <a:ext cx="864096" cy="792088"/>
            <a:chOff x="755576" y="3140968"/>
            <a:chExt cx="864096" cy="792088"/>
          </a:xfrm>
        </p:grpSpPr>
        <p:sp>
          <p:nvSpPr>
            <p:cNvPr id="136" name="Ovál 135"/>
            <p:cNvSpPr/>
            <p:nvPr/>
          </p:nvSpPr>
          <p:spPr>
            <a:xfrm>
              <a:off x="755576" y="3140968"/>
              <a:ext cx="864096" cy="792088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7" name="TextovéPole 136"/>
            <p:cNvSpPr txBox="1"/>
            <p:nvPr/>
          </p:nvSpPr>
          <p:spPr>
            <a:xfrm>
              <a:off x="835604" y="3183069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FF0000"/>
                  </a:solidFill>
                </a:rPr>
                <a:t>50</a:t>
              </a:r>
              <a:endParaRPr lang="cs-CZ" sz="40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138" name="Skupina 137"/>
          <p:cNvGrpSpPr/>
          <p:nvPr/>
        </p:nvGrpSpPr>
        <p:grpSpPr>
          <a:xfrm>
            <a:off x="68059" y="5142835"/>
            <a:ext cx="864096" cy="870349"/>
            <a:chOff x="899592" y="4722233"/>
            <a:chExt cx="864096" cy="870349"/>
          </a:xfrm>
        </p:grpSpPr>
        <p:sp>
          <p:nvSpPr>
            <p:cNvPr id="139" name="Ovál 138"/>
            <p:cNvSpPr/>
            <p:nvPr/>
          </p:nvSpPr>
          <p:spPr>
            <a:xfrm>
              <a:off x="899592" y="4722233"/>
              <a:ext cx="864096" cy="870349"/>
            </a:xfrm>
            <a:prstGeom prst="ellipse">
              <a:avLst/>
            </a:prstGeom>
            <a:noFill/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0" name="TextovéPole 139"/>
            <p:cNvSpPr txBox="1"/>
            <p:nvPr/>
          </p:nvSpPr>
          <p:spPr>
            <a:xfrm>
              <a:off x="979620" y="4822675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00B050"/>
                  </a:solidFill>
                </a:rPr>
                <a:t>10</a:t>
              </a:r>
              <a:endParaRPr lang="cs-CZ" sz="4000" b="1" dirty="0">
                <a:solidFill>
                  <a:srgbClr val="00B050"/>
                </a:solidFill>
              </a:endParaRPr>
            </a:p>
          </p:txBody>
        </p:sp>
      </p:grpSp>
      <p:grpSp>
        <p:nvGrpSpPr>
          <p:cNvPr id="153" name="Skupina 152"/>
          <p:cNvGrpSpPr/>
          <p:nvPr/>
        </p:nvGrpSpPr>
        <p:grpSpPr>
          <a:xfrm>
            <a:off x="3699511" y="6018066"/>
            <a:ext cx="864096" cy="870349"/>
            <a:chOff x="899592" y="4722233"/>
            <a:chExt cx="864096" cy="870349"/>
          </a:xfrm>
        </p:grpSpPr>
        <p:sp>
          <p:nvSpPr>
            <p:cNvPr id="154" name="Ovál 153"/>
            <p:cNvSpPr/>
            <p:nvPr/>
          </p:nvSpPr>
          <p:spPr>
            <a:xfrm>
              <a:off x="899592" y="4722233"/>
              <a:ext cx="864096" cy="870349"/>
            </a:xfrm>
            <a:prstGeom prst="ellipse">
              <a:avLst/>
            </a:prstGeom>
            <a:noFill/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55" name="TextovéPole 154"/>
            <p:cNvSpPr txBox="1"/>
            <p:nvPr/>
          </p:nvSpPr>
          <p:spPr>
            <a:xfrm>
              <a:off x="979620" y="4822675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00B050"/>
                  </a:solidFill>
                </a:rPr>
                <a:t>10</a:t>
              </a:r>
              <a:endParaRPr lang="cs-CZ" sz="4000" b="1" dirty="0">
                <a:solidFill>
                  <a:srgbClr val="00B050"/>
                </a:solidFill>
              </a:endParaRPr>
            </a:p>
          </p:txBody>
        </p:sp>
      </p:grpSp>
      <p:grpSp>
        <p:nvGrpSpPr>
          <p:cNvPr id="156" name="Skupina 155"/>
          <p:cNvGrpSpPr/>
          <p:nvPr/>
        </p:nvGrpSpPr>
        <p:grpSpPr>
          <a:xfrm>
            <a:off x="6508850" y="5108922"/>
            <a:ext cx="864096" cy="870349"/>
            <a:chOff x="899592" y="4722233"/>
            <a:chExt cx="864096" cy="870349"/>
          </a:xfrm>
        </p:grpSpPr>
        <p:sp>
          <p:nvSpPr>
            <p:cNvPr id="157" name="Ovál 156"/>
            <p:cNvSpPr/>
            <p:nvPr/>
          </p:nvSpPr>
          <p:spPr>
            <a:xfrm>
              <a:off x="899592" y="4722233"/>
              <a:ext cx="864096" cy="870349"/>
            </a:xfrm>
            <a:prstGeom prst="ellipse">
              <a:avLst/>
            </a:prstGeom>
            <a:noFill/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58" name="TextovéPole 157"/>
            <p:cNvSpPr txBox="1"/>
            <p:nvPr/>
          </p:nvSpPr>
          <p:spPr>
            <a:xfrm>
              <a:off x="979620" y="4822675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00B050"/>
                  </a:solidFill>
                </a:rPr>
                <a:t>10</a:t>
              </a:r>
              <a:endParaRPr lang="cs-CZ" sz="4000" b="1" dirty="0">
                <a:solidFill>
                  <a:srgbClr val="00B050"/>
                </a:solidFill>
              </a:endParaRPr>
            </a:p>
          </p:txBody>
        </p:sp>
      </p:grpSp>
      <p:sp>
        <p:nvSpPr>
          <p:cNvPr id="159" name="Obdélník 158"/>
          <p:cNvSpPr/>
          <p:nvPr/>
        </p:nvSpPr>
        <p:spPr>
          <a:xfrm>
            <a:off x="1935672" y="103071"/>
            <a:ext cx="893449" cy="80054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0" name="Obdélník 159"/>
          <p:cNvSpPr/>
          <p:nvPr/>
        </p:nvSpPr>
        <p:spPr>
          <a:xfrm>
            <a:off x="7670078" y="180172"/>
            <a:ext cx="893449" cy="80054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2051720" y="136815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6600"/>
                </a:solidFill>
              </a:rPr>
              <a:t>74</a:t>
            </a:r>
            <a:endParaRPr lang="cs-CZ" sz="4000" b="1" dirty="0">
              <a:solidFill>
                <a:srgbClr val="FF66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770350" y="197774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6600"/>
                </a:solidFill>
              </a:rPr>
              <a:t>67</a:t>
            </a:r>
            <a:endParaRPr lang="cs-CZ" sz="4000" b="1" dirty="0">
              <a:solidFill>
                <a:srgbClr val="FF6600"/>
              </a:solidFill>
            </a:endParaRPr>
          </a:p>
        </p:txBody>
      </p:sp>
      <p:cxnSp>
        <p:nvCxnSpPr>
          <p:cNvPr id="8" name="Přímá spojnice 7"/>
          <p:cNvCxnSpPr/>
          <p:nvPr/>
        </p:nvCxnSpPr>
        <p:spPr>
          <a:xfrm>
            <a:off x="4831800" y="0"/>
            <a:ext cx="71989" cy="5092971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43880" y="5092971"/>
            <a:ext cx="9100120" cy="0"/>
          </a:xfrm>
          <a:prstGeom prst="lin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 flipV="1">
            <a:off x="0" y="1124744"/>
            <a:ext cx="9144000" cy="72008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08496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2" descr="C:\Users\pc\AppData\Local\Microsoft\Windows\Temporary Internet Files\Content.IE5\UBCK7WHC\MP90034150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478" y="168385"/>
            <a:ext cx="1523305" cy="1086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4" descr="C:\Users\pc\AppData\Local\Microsoft\Windows\Temporary Internet Files\Content.IE5\GI12HMPS\MP90044240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1616" y="58366"/>
            <a:ext cx="981038" cy="1196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délník 5"/>
          <p:cNvSpPr/>
          <p:nvPr/>
        </p:nvSpPr>
        <p:spPr>
          <a:xfrm>
            <a:off x="2013483" y="168385"/>
            <a:ext cx="893449" cy="80054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7095879" y="104694"/>
            <a:ext cx="893449" cy="80054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9" name="Přímá spojnice 8"/>
          <p:cNvCxnSpPr/>
          <p:nvPr/>
        </p:nvCxnSpPr>
        <p:spPr>
          <a:xfrm>
            <a:off x="-35604" y="4960753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4572000" y="0"/>
            <a:ext cx="0" cy="494116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pSp>
        <p:nvGrpSpPr>
          <p:cNvPr id="18" name="Skupina 17"/>
          <p:cNvGrpSpPr/>
          <p:nvPr/>
        </p:nvGrpSpPr>
        <p:grpSpPr>
          <a:xfrm>
            <a:off x="113659" y="5059068"/>
            <a:ext cx="807128" cy="808349"/>
            <a:chOff x="899592" y="4722233"/>
            <a:chExt cx="864096" cy="870349"/>
          </a:xfrm>
        </p:grpSpPr>
        <p:sp>
          <p:nvSpPr>
            <p:cNvPr id="19" name="Ovál 18"/>
            <p:cNvSpPr/>
            <p:nvPr/>
          </p:nvSpPr>
          <p:spPr>
            <a:xfrm>
              <a:off x="899592" y="4722233"/>
              <a:ext cx="864096" cy="870349"/>
            </a:xfrm>
            <a:prstGeom prst="ellipse">
              <a:avLst/>
            </a:prstGeom>
            <a:noFill/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TextovéPole 19"/>
            <p:cNvSpPr txBox="1"/>
            <p:nvPr/>
          </p:nvSpPr>
          <p:spPr>
            <a:xfrm>
              <a:off x="979620" y="4822675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00B050"/>
                  </a:solidFill>
                </a:rPr>
                <a:t>10</a:t>
              </a:r>
              <a:endParaRPr lang="cs-CZ" sz="4000" b="1" dirty="0">
                <a:solidFill>
                  <a:srgbClr val="00B050"/>
                </a:solidFill>
              </a:endParaRPr>
            </a:p>
          </p:txBody>
        </p:sp>
      </p:grpSp>
      <p:grpSp>
        <p:nvGrpSpPr>
          <p:cNvPr id="36" name="Skupina 35"/>
          <p:cNvGrpSpPr/>
          <p:nvPr/>
        </p:nvGrpSpPr>
        <p:grpSpPr>
          <a:xfrm>
            <a:off x="7230536" y="5042586"/>
            <a:ext cx="807128" cy="772663"/>
            <a:chOff x="6199684" y="3813509"/>
            <a:chExt cx="864096" cy="831925"/>
          </a:xfrm>
        </p:grpSpPr>
        <p:sp>
          <p:nvSpPr>
            <p:cNvPr id="37" name="Ovál 36"/>
            <p:cNvSpPr/>
            <p:nvPr/>
          </p:nvSpPr>
          <p:spPr>
            <a:xfrm>
              <a:off x="6199684" y="3813509"/>
              <a:ext cx="864096" cy="831925"/>
            </a:xfrm>
            <a:prstGeom prst="ellipse">
              <a:avLst/>
            </a:prstGeom>
            <a:noFill/>
            <a:ln>
              <a:solidFill>
                <a:srgbClr val="F151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8" name="TextovéPole 37"/>
            <p:cNvSpPr txBox="1"/>
            <p:nvPr/>
          </p:nvSpPr>
          <p:spPr>
            <a:xfrm>
              <a:off x="6398839" y="3890768"/>
              <a:ext cx="44435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F151E6"/>
                  </a:solidFill>
                </a:rPr>
                <a:t>1</a:t>
              </a:r>
              <a:endParaRPr lang="cs-CZ" sz="4000" b="1" dirty="0">
                <a:solidFill>
                  <a:srgbClr val="F151E6"/>
                </a:solidFill>
              </a:endParaRPr>
            </a:p>
          </p:txBody>
        </p:sp>
      </p:grpSp>
      <p:grpSp>
        <p:nvGrpSpPr>
          <p:cNvPr id="39" name="Skupina 38"/>
          <p:cNvGrpSpPr/>
          <p:nvPr/>
        </p:nvGrpSpPr>
        <p:grpSpPr>
          <a:xfrm>
            <a:off x="4536396" y="5017715"/>
            <a:ext cx="807128" cy="772663"/>
            <a:chOff x="6199684" y="3813509"/>
            <a:chExt cx="864096" cy="831925"/>
          </a:xfrm>
        </p:grpSpPr>
        <p:sp>
          <p:nvSpPr>
            <p:cNvPr id="40" name="Ovál 39"/>
            <p:cNvSpPr/>
            <p:nvPr/>
          </p:nvSpPr>
          <p:spPr>
            <a:xfrm>
              <a:off x="6199684" y="3813509"/>
              <a:ext cx="864096" cy="831925"/>
            </a:xfrm>
            <a:prstGeom prst="ellipse">
              <a:avLst/>
            </a:prstGeom>
            <a:noFill/>
            <a:ln>
              <a:solidFill>
                <a:srgbClr val="F151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1" name="TextovéPole 40"/>
            <p:cNvSpPr txBox="1"/>
            <p:nvPr/>
          </p:nvSpPr>
          <p:spPr>
            <a:xfrm>
              <a:off x="6398839" y="3890768"/>
              <a:ext cx="44435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F151E6"/>
                  </a:solidFill>
                </a:rPr>
                <a:t>1</a:t>
              </a:r>
              <a:endParaRPr lang="cs-CZ" sz="4000" b="1" dirty="0">
                <a:solidFill>
                  <a:srgbClr val="F151E6"/>
                </a:solidFill>
              </a:endParaRPr>
            </a:p>
          </p:txBody>
        </p:sp>
      </p:grpSp>
      <p:grpSp>
        <p:nvGrpSpPr>
          <p:cNvPr id="42" name="Skupina 41"/>
          <p:cNvGrpSpPr/>
          <p:nvPr/>
        </p:nvGrpSpPr>
        <p:grpSpPr>
          <a:xfrm>
            <a:off x="8186271" y="5949212"/>
            <a:ext cx="807128" cy="772663"/>
            <a:chOff x="6199684" y="3813509"/>
            <a:chExt cx="864096" cy="831925"/>
          </a:xfrm>
        </p:grpSpPr>
        <p:sp>
          <p:nvSpPr>
            <p:cNvPr id="43" name="Ovál 42"/>
            <p:cNvSpPr/>
            <p:nvPr/>
          </p:nvSpPr>
          <p:spPr>
            <a:xfrm>
              <a:off x="6199684" y="3813509"/>
              <a:ext cx="864096" cy="831925"/>
            </a:xfrm>
            <a:prstGeom prst="ellipse">
              <a:avLst/>
            </a:prstGeom>
            <a:noFill/>
            <a:ln>
              <a:solidFill>
                <a:srgbClr val="F151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4" name="TextovéPole 43"/>
            <p:cNvSpPr txBox="1"/>
            <p:nvPr/>
          </p:nvSpPr>
          <p:spPr>
            <a:xfrm>
              <a:off x="6398839" y="3890768"/>
              <a:ext cx="44435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F151E6"/>
                  </a:solidFill>
                </a:rPr>
                <a:t>1</a:t>
              </a:r>
              <a:endParaRPr lang="cs-CZ" sz="4000" b="1" dirty="0">
                <a:solidFill>
                  <a:srgbClr val="F151E6"/>
                </a:solidFill>
              </a:endParaRPr>
            </a:p>
          </p:txBody>
        </p:sp>
      </p:grpSp>
      <p:grpSp>
        <p:nvGrpSpPr>
          <p:cNvPr id="45" name="Skupina 44"/>
          <p:cNvGrpSpPr/>
          <p:nvPr/>
        </p:nvGrpSpPr>
        <p:grpSpPr>
          <a:xfrm>
            <a:off x="1077882" y="5954700"/>
            <a:ext cx="807128" cy="772663"/>
            <a:chOff x="6199684" y="3813509"/>
            <a:chExt cx="864096" cy="831925"/>
          </a:xfrm>
        </p:grpSpPr>
        <p:sp>
          <p:nvSpPr>
            <p:cNvPr id="46" name="Ovál 45"/>
            <p:cNvSpPr/>
            <p:nvPr/>
          </p:nvSpPr>
          <p:spPr>
            <a:xfrm>
              <a:off x="6199684" y="3813509"/>
              <a:ext cx="864096" cy="831925"/>
            </a:xfrm>
            <a:prstGeom prst="ellipse">
              <a:avLst/>
            </a:prstGeom>
            <a:noFill/>
            <a:ln>
              <a:solidFill>
                <a:srgbClr val="F151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7" name="TextovéPole 46"/>
            <p:cNvSpPr txBox="1"/>
            <p:nvPr/>
          </p:nvSpPr>
          <p:spPr>
            <a:xfrm>
              <a:off x="6398839" y="3890768"/>
              <a:ext cx="44435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F151E6"/>
                  </a:solidFill>
                </a:rPr>
                <a:t>1</a:t>
              </a:r>
              <a:endParaRPr lang="cs-CZ" sz="4000" b="1" dirty="0">
                <a:solidFill>
                  <a:srgbClr val="F151E6"/>
                </a:solidFill>
              </a:endParaRPr>
            </a:p>
          </p:txBody>
        </p:sp>
      </p:grpSp>
      <p:grpSp>
        <p:nvGrpSpPr>
          <p:cNvPr id="60" name="Skupina 59"/>
          <p:cNvGrpSpPr/>
          <p:nvPr/>
        </p:nvGrpSpPr>
        <p:grpSpPr>
          <a:xfrm>
            <a:off x="8186271" y="5007882"/>
            <a:ext cx="807128" cy="820636"/>
            <a:chOff x="6220891" y="2623847"/>
            <a:chExt cx="864096" cy="883578"/>
          </a:xfrm>
        </p:grpSpPr>
        <p:sp>
          <p:nvSpPr>
            <p:cNvPr id="61" name="Ovál 60"/>
            <p:cNvSpPr/>
            <p:nvPr/>
          </p:nvSpPr>
          <p:spPr>
            <a:xfrm>
              <a:off x="6220891" y="2623847"/>
              <a:ext cx="864096" cy="883578"/>
            </a:xfrm>
            <a:prstGeom prst="ellipse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2" name="TextovéPole 61"/>
            <p:cNvSpPr txBox="1"/>
            <p:nvPr/>
          </p:nvSpPr>
          <p:spPr>
            <a:xfrm>
              <a:off x="6430763" y="2740903"/>
              <a:ext cx="44435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chemeClr val="accent6">
                      <a:lumMod val="75000"/>
                    </a:schemeClr>
                  </a:solidFill>
                </a:rPr>
                <a:t>2</a:t>
              </a:r>
              <a:endParaRPr lang="cs-CZ" sz="4000" b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grpSp>
        <p:nvGrpSpPr>
          <p:cNvPr id="63" name="Skupina 62"/>
          <p:cNvGrpSpPr/>
          <p:nvPr/>
        </p:nvGrpSpPr>
        <p:grpSpPr>
          <a:xfrm>
            <a:off x="4623414" y="5910755"/>
            <a:ext cx="807128" cy="820636"/>
            <a:chOff x="6220891" y="2623847"/>
            <a:chExt cx="864096" cy="883578"/>
          </a:xfrm>
        </p:grpSpPr>
        <p:sp>
          <p:nvSpPr>
            <p:cNvPr id="64" name="Ovál 63"/>
            <p:cNvSpPr/>
            <p:nvPr/>
          </p:nvSpPr>
          <p:spPr>
            <a:xfrm>
              <a:off x="6220891" y="2623847"/>
              <a:ext cx="864096" cy="883578"/>
            </a:xfrm>
            <a:prstGeom prst="ellipse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5" name="TextovéPole 64"/>
            <p:cNvSpPr txBox="1"/>
            <p:nvPr/>
          </p:nvSpPr>
          <p:spPr>
            <a:xfrm>
              <a:off x="6430763" y="2740903"/>
              <a:ext cx="44435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chemeClr val="accent6">
                      <a:lumMod val="75000"/>
                    </a:schemeClr>
                  </a:solidFill>
                </a:rPr>
                <a:t>2</a:t>
              </a:r>
              <a:endParaRPr lang="cs-CZ" sz="4000" b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grpSp>
        <p:nvGrpSpPr>
          <p:cNvPr id="66" name="Skupina 65"/>
          <p:cNvGrpSpPr/>
          <p:nvPr/>
        </p:nvGrpSpPr>
        <p:grpSpPr>
          <a:xfrm>
            <a:off x="3717423" y="5911752"/>
            <a:ext cx="807128" cy="820636"/>
            <a:chOff x="6220891" y="2623847"/>
            <a:chExt cx="864096" cy="883578"/>
          </a:xfrm>
        </p:grpSpPr>
        <p:sp>
          <p:nvSpPr>
            <p:cNvPr id="67" name="Ovál 66"/>
            <p:cNvSpPr/>
            <p:nvPr/>
          </p:nvSpPr>
          <p:spPr>
            <a:xfrm>
              <a:off x="6220891" y="2623847"/>
              <a:ext cx="864096" cy="883578"/>
            </a:xfrm>
            <a:prstGeom prst="ellipse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8" name="TextovéPole 67"/>
            <p:cNvSpPr txBox="1"/>
            <p:nvPr/>
          </p:nvSpPr>
          <p:spPr>
            <a:xfrm>
              <a:off x="6430763" y="2740903"/>
              <a:ext cx="44435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chemeClr val="accent6">
                      <a:lumMod val="75000"/>
                    </a:schemeClr>
                  </a:solidFill>
                </a:rPr>
                <a:t>2</a:t>
              </a:r>
              <a:endParaRPr lang="cs-CZ" sz="4000" b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grpSp>
        <p:nvGrpSpPr>
          <p:cNvPr id="69" name="Skupina 68"/>
          <p:cNvGrpSpPr/>
          <p:nvPr/>
        </p:nvGrpSpPr>
        <p:grpSpPr>
          <a:xfrm>
            <a:off x="961612" y="5046781"/>
            <a:ext cx="807128" cy="820636"/>
            <a:chOff x="6220891" y="2623847"/>
            <a:chExt cx="864096" cy="883578"/>
          </a:xfrm>
        </p:grpSpPr>
        <p:sp>
          <p:nvSpPr>
            <p:cNvPr id="70" name="Ovál 69"/>
            <p:cNvSpPr/>
            <p:nvPr/>
          </p:nvSpPr>
          <p:spPr>
            <a:xfrm>
              <a:off x="6220891" y="2623847"/>
              <a:ext cx="864096" cy="883578"/>
            </a:xfrm>
            <a:prstGeom prst="ellipse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1" name="TextovéPole 70"/>
            <p:cNvSpPr txBox="1"/>
            <p:nvPr/>
          </p:nvSpPr>
          <p:spPr>
            <a:xfrm>
              <a:off x="6430763" y="2740903"/>
              <a:ext cx="44435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chemeClr val="accent6">
                      <a:lumMod val="75000"/>
                    </a:schemeClr>
                  </a:solidFill>
                </a:rPr>
                <a:t>2</a:t>
              </a:r>
              <a:endParaRPr lang="cs-CZ" sz="4000" b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grpSp>
        <p:nvGrpSpPr>
          <p:cNvPr id="78" name="Skupina 77"/>
          <p:cNvGrpSpPr/>
          <p:nvPr/>
        </p:nvGrpSpPr>
        <p:grpSpPr>
          <a:xfrm>
            <a:off x="5498609" y="5938344"/>
            <a:ext cx="807128" cy="772663"/>
            <a:chOff x="3995936" y="3245147"/>
            <a:chExt cx="864096" cy="831925"/>
          </a:xfrm>
        </p:grpSpPr>
        <p:sp>
          <p:nvSpPr>
            <p:cNvPr id="79" name="Ovál 78"/>
            <p:cNvSpPr/>
            <p:nvPr/>
          </p:nvSpPr>
          <p:spPr>
            <a:xfrm>
              <a:off x="3995936" y="3245147"/>
              <a:ext cx="864096" cy="831925"/>
            </a:xfrm>
            <a:prstGeom prst="ellipse">
              <a:avLst/>
            </a:prstGeom>
            <a:noFill/>
            <a:ln>
              <a:solidFill>
                <a:srgbClr val="9933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0" name="TextovéPole 79"/>
            <p:cNvSpPr txBox="1"/>
            <p:nvPr/>
          </p:nvSpPr>
          <p:spPr>
            <a:xfrm>
              <a:off x="4221147" y="3333164"/>
              <a:ext cx="44435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9933FF"/>
                  </a:solidFill>
                </a:rPr>
                <a:t>5</a:t>
              </a:r>
              <a:endParaRPr lang="cs-CZ" sz="4000" b="1" dirty="0">
                <a:solidFill>
                  <a:srgbClr val="9933FF"/>
                </a:solidFill>
              </a:endParaRPr>
            </a:p>
          </p:txBody>
        </p:sp>
      </p:grpSp>
      <p:grpSp>
        <p:nvGrpSpPr>
          <p:cNvPr id="81" name="Skupina 80"/>
          <p:cNvGrpSpPr/>
          <p:nvPr/>
        </p:nvGrpSpPr>
        <p:grpSpPr>
          <a:xfrm>
            <a:off x="5430542" y="5048239"/>
            <a:ext cx="807128" cy="772663"/>
            <a:chOff x="3995936" y="3245147"/>
            <a:chExt cx="864096" cy="831925"/>
          </a:xfrm>
        </p:grpSpPr>
        <p:sp>
          <p:nvSpPr>
            <p:cNvPr id="82" name="Ovál 81"/>
            <p:cNvSpPr/>
            <p:nvPr/>
          </p:nvSpPr>
          <p:spPr>
            <a:xfrm>
              <a:off x="3995936" y="3245147"/>
              <a:ext cx="864096" cy="831925"/>
            </a:xfrm>
            <a:prstGeom prst="ellipse">
              <a:avLst/>
            </a:prstGeom>
            <a:noFill/>
            <a:ln>
              <a:solidFill>
                <a:srgbClr val="9933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3" name="TextovéPole 82"/>
            <p:cNvSpPr txBox="1"/>
            <p:nvPr/>
          </p:nvSpPr>
          <p:spPr>
            <a:xfrm>
              <a:off x="4221147" y="3333164"/>
              <a:ext cx="44435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9933FF"/>
                  </a:solidFill>
                </a:rPr>
                <a:t>5</a:t>
              </a:r>
              <a:endParaRPr lang="cs-CZ" sz="4000" b="1" dirty="0">
                <a:solidFill>
                  <a:srgbClr val="9933FF"/>
                </a:solidFill>
              </a:endParaRPr>
            </a:p>
          </p:txBody>
        </p:sp>
      </p:grpSp>
      <p:grpSp>
        <p:nvGrpSpPr>
          <p:cNvPr id="84" name="Skupina 83"/>
          <p:cNvGrpSpPr/>
          <p:nvPr/>
        </p:nvGrpSpPr>
        <p:grpSpPr>
          <a:xfrm>
            <a:off x="3596931" y="5046781"/>
            <a:ext cx="807128" cy="772663"/>
            <a:chOff x="3995936" y="3245147"/>
            <a:chExt cx="864096" cy="831925"/>
          </a:xfrm>
        </p:grpSpPr>
        <p:sp>
          <p:nvSpPr>
            <p:cNvPr id="85" name="Ovál 84"/>
            <p:cNvSpPr/>
            <p:nvPr/>
          </p:nvSpPr>
          <p:spPr>
            <a:xfrm>
              <a:off x="3995936" y="3245147"/>
              <a:ext cx="864096" cy="831925"/>
            </a:xfrm>
            <a:prstGeom prst="ellipse">
              <a:avLst/>
            </a:prstGeom>
            <a:noFill/>
            <a:ln>
              <a:solidFill>
                <a:srgbClr val="9933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6" name="TextovéPole 85"/>
            <p:cNvSpPr txBox="1"/>
            <p:nvPr/>
          </p:nvSpPr>
          <p:spPr>
            <a:xfrm>
              <a:off x="4221147" y="3333164"/>
              <a:ext cx="44435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9933FF"/>
                  </a:solidFill>
                </a:rPr>
                <a:t>5</a:t>
              </a:r>
              <a:endParaRPr lang="cs-CZ" sz="4000" b="1" dirty="0">
                <a:solidFill>
                  <a:srgbClr val="9933FF"/>
                </a:solidFill>
              </a:endParaRPr>
            </a:p>
          </p:txBody>
        </p:sp>
      </p:grpSp>
      <p:grpSp>
        <p:nvGrpSpPr>
          <p:cNvPr id="87" name="Skupina 86"/>
          <p:cNvGrpSpPr/>
          <p:nvPr/>
        </p:nvGrpSpPr>
        <p:grpSpPr>
          <a:xfrm>
            <a:off x="1827683" y="5059068"/>
            <a:ext cx="807128" cy="772663"/>
            <a:chOff x="3995936" y="3245147"/>
            <a:chExt cx="864096" cy="831925"/>
          </a:xfrm>
        </p:grpSpPr>
        <p:sp>
          <p:nvSpPr>
            <p:cNvPr id="88" name="Ovál 87"/>
            <p:cNvSpPr/>
            <p:nvPr/>
          </p:nvSpPr>
          <p:spPr>
            <a:xfrm>
              <a:off x="3995936" y="3245147"/>
              <a:ext cx="864096" cy="831925"/>
            </a:xfrm>
            <a:prstGeom prst="ellipse">
              <a:avLst/>
            </a:prstGeom>
            <a:noFill/>
            <a:ln>
              <a:solidFill>
                <a:srgbClr val="9933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9" name="TextovéPole 88"/>
            <p:cNvSpPr txBox="1"/>
            <p:nvPr/>
          </p:nvSpPr>
          <p:spPr>
            <a:xfrm>
              <a:off x="4221147" y="3333164"/>
              <a:ext cx="44435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9933FF"/>
                  </a:solidFill>
                </a:rPr>
                <a:t>5</a:t>
              </a:r>
              <a:endParaRPr lang="cs-CZ" sz="4000" b="1" dirty="0">
                <a:solidFill>
                  <a:srgbClr val="9933FF"/>
                </a:solidFill>
              </a:endParaRPr>
            </a:p>
          </p:txBody>
        </p:sp>
      </p:grpSp>
      <p:grpSp>
        <p:nvGrpSpPr>
          <p:cNvPr id="96" name="Skupina 95"/>
          <p:cNvGrpSpPr/>
          <p:nvPr/>
        </p:nvGrpSpPr>
        <p:grpSpPr>
          <a:xfrm>
            <a:off x="7308425" y="5967117"/>
            <a:ext cx="759446" cy="715115"/>
            <a:chOff x="2483768" y="3183069"/>
            <a:chExt cx="813049" cy="769964"/>
          </a:xfrm>
        </p:grpSpPr>
        <p:sp>
          <p:nvSpPr>
            <p:cNvPr id="97" name="Ovál 96"/>
            <p:cNvSpPr/>
            <p:nvPr/>
          </p:nvSpPr>
          <p:spPr>
            <a:xfrm>
              <a:off x="2483768" y="3183069"/>
              <a:ext cx="813049" cy="749987"/>
            </a:xfrm>
            <a:prstGeom prst="ellipse">
              <a:avLst/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8" name="TextovéPole 97"/>
            <p:cNvSpPr txBox="1"/>
            <p:nvPr/>
          </p:nvSpPr>
          <p:spPr>
            <a:xfrm>
              <a:off x="2538272" y="3245147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00B0F0"/>
                  </a:solidFill>
                </a:rPr>
                <a:t>20</a:t>
              </a:r>
              <a:endParaRPr lang="cs-CZ" sz="4000" b="1" dirty="0">
                <a:solidFill>
                  <a:srgbClr val="00B0F0"/>
                </a:solidFill>
              </a:endParaRPr>
            </a:p>
          </p:txBody>
        </p:sp>
      </p:grpSp>
      <p:grpSp>
        <p:nvGrpSpPr>
          <p:cNvPr id="99" name="Skupina 98"/>
          <p:cNvGrpSpPr/>
          <p:nvPr/>
        </p:nvGrpSpPr>
        <p:grpSpPr>
          <a:xfrm>
            <a:off x="6412913" y="5987264"/>
            <a:ext cx="759446" cy="715115"/>
            <a:chOff x="2483768" y="3183069"/>
            <a:chExt cx="813049" cy="769964"/>
          </a:xfrm>
        </p:grpSpPr>
        <p:sp>
          <p:nvSpPr>
            <p:cNvPr id="100" name="Ovál 99"/>
            <p:cNvSpPr/>
            <p:nvPr/>
          </p:nvSpPr>
          <p:spPr>
            <a:xfrm>
              <a:off x="2483768" y="3183069"/>
              <a:ext cx="813049" cy="749987"/>
            </a:xfrm>
            <a:prstGeom prst="ellipse">
              <a:avLst/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1" name="TextovéPole 100"/>
            <p:cNvSpPr txBox="1"/>
            <p:nvPr/>
          </p:nvSpPr>
          <p:spPr>
            <a:xfrm>
              <a:off x="2538272" y="3245147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00B0F0"/>
                  </a:solidFill>
                </a:rPr>
                <a:t>20</a:t>
              </a:r>
              <a:endParaRPr lang="cs-CZ" sz="4000" b="1" dirty="0">
                <a:solidFill>
                  <a:srgbClr val="00B0F0"/>
                </a:solidFill>
              </a:endParaRPr>
            </a:p>
          </p:txBody>
        </p:sp>
      </p:grpSp>
      <p:grpSp>
        <p:nvGrpSpPr>
          <p:cNvPr id="105" name="Skupina 104"/>
          <p:cNvGrpSpPr/>
          <p:nvPr/>
        </p:nvGrpSpPr>
        <p:grpSpPr>
          <a:xfrm>
            <a:off x="2009783" y="5973790"/>
            <a:ext cx="759446" cy="715115"/>
            <a:chOff x="2483768" y="3183069"/>
            <a:chExt cx="813049" cy="769964"/>
          </a:xfrm>
        </p:grpSpPr>
        <p:sp>
          <p:nvSpPr>
            <p:cNvPr id="106" name="Ovál 105"/>
            <p:cNvSpPr/>
            <p:nvPr/>
          </p:nvSpPr>
          <p:spPr>
            <a:xfrm>
              <a:off x="2483768" y="3183069"/>
              <a:ext cx="813049" cy="749987"/>
            </a:xfrm>
            <a:prstGeom prst="ellipse">
              <a:avLst/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7" name="TextovéPole 106"/>
            <p:cNvSpPr txBox="1"/>
            <p:nvPr/>
          </p:nvSpPr>
          <p:spPr>
            <a:xfrm>
              <a:off x="2538272" y="3245147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00B0F0"/>
                  </a:solidFill>
                </a:rPr>
                <a:t>20</a:t>
              </a:r>
              <a:endParaRPr lang="cs-CZ" sz="4000" b="1" dirty="0">
                <a:solidFill>
                  <a:srgbClr val="00B0F0"/>
                </a:solidFill>
              </a:endParaRPr>
            </a:p>
          </p:txBody>
        </p:sp>
      </p:grpSp>
      <p:grpSp>
        <p:nvGrpSpPr>
          <p:cNvPr id="126" name="Skupina 125"/>
          <p:cNvGrpSpPr/>
          <p:nvPr/>
        </p:nvGrpSpPr>
        <p:grpSpPr>
          <a:xfrm>
            <a:off x="2709444" y="5046781"/>
            <a:ext cx="807128" cy="735663"/>
            <a:chOff x="755576" y="3140968"/>
            <a:chExt cx="864096" cy="792088"/>
          </a:xfrm>
        </p:grpSpPr>
        <p:sp>
          <p:nvSpPr>
            <p:cNvPr id="127" name="Ovál 126"/>
            <p:cNvSpPr/>
            <p:nvPr/>
          </p:nvSpPr>
          <p:spPr>
            <a:xfrm>
              <a:off x="755576" y="3140968"/>
              <a:ext cx="864096" cy="792088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8" name="TextovéPole 127"/>
            <p:cNvSpPr txBox="1"/>
            <p:nvPr/>
          </p:nvSpPr>
          <p:spPr>
            <a:xfrm>
              <a:off x="835604" y="3183069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FF0000"/>
                  </a:solidFill>
                </a:rPr>
                <a:t>50</a:t>
              </a:r>
              <a:endParaRPr lang="cs-CZ" sz="40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129" name="Skupina 128"/>
          <p:cNvGrpSpPr/>
          <p:nvPr/>
        </p:nvGrpSpPr>
        <p:grpSpPr>
          <a:xfrm>
            <a:off x="165847" y="5953242"/>
            <a:ext cx="807128" cy="735663"/>
            <a:chOff x="755576" y="3140968"/>
            <a:chExt cx="864096" cy="792088"/>
          </a:xfrm>
        </p:grpSpPr>
        <p:sp>
          <p:nvSpPr>
            <p:cNvPr id="130" name="Ovál 129"/>
            <p:cNvSpPr/>
            <p:nvPr/>
          </p:nvSpPr>
          <p:spPr>
            <a:xfrm>
              <a:off x="755576" y="3140968"/>
              <a:ext cx="864096" cy="792088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1" name="TextovéPole 130"/>
            <p:cNvSpPr txBox="1"/>
            <p:nvPr/>
          </p:nvSpPr>
          <p:spPr>
            <a:xfrm>
              <a:off x="835604" y="3183069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FF0000"/>
                  </a:solidFill>
                </a:rPr>
                <a:t>50</a:t>
              </a:r>
              <a:endParaRPr lang="cs-CZ" sz="40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144" name="Skupina 143"/>
          <p:cNvGrpSpPr/>
          <p:nvPr/>
        </p:nvGrpSpPr>
        <p:grpSpPr>
          <a:xfrm>
            <a:off x="6295526" y="4987530"/>
            <a:ext cx="807128" cy="808349"/>
            <a:chOff x="899592" y="4722233"/>
            <a:chExt cx="864096" cy="870349"/>
          </a:xfrm>
        </p:grpSpPr>
        <p:sp>
          <p:nvSpPr>
            <p:cNvPr id="145" name="Ovál 144"/>
            <p:cNvSpPr/>
            <p:nvPr/>
          </p:nvSpPr>
          <p:spPr>
            <a:xfrm>
              <a:off x="899592" y="4722233"/>
              <a:ext cx="864096" cy="870349"/>
            </a:xfrm>
            <a:prstGeom prst="ellipse">
              <a:avLst/>
            </a:prstGeom>
            <a:noFill/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6" name="TextovéPole 145"/>
            <p:cNvSpPr txBox="1"/>
            <p:nvPr/>
          </p:nvSpPr>
          <p:spPr>
            <a:xfrm>
              <a:off x="979620" y="4822675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00B050"/>
                  </a:solidFill>
                </a:rPr>
                <a:t>10</a:t>
              </a:r>
              <a:endParaRPr lang="cs-CZ" sz="4000" b="1" dirty="0">
                <a:solidFill>
                  <a:srgbClr val="00B050"/>
                </a:solidFill>
              </a:endParaRPr>
            </a:p>
          </p:txBody>
        </p:sp>
      </p:grpSp>
      <p:grpSp>
        <p:nvGrpSpPr>
          <p:cNvPr id="147" name="Skupina 146"/>
          <p:cNvGrpSpPr/>
          <p:nvPr/>
        </p:nvGrpSpPr>
        <p:grpSpPr>
          <a:xfrm>
            <a:off x="2824238" y="5842758"/>
            <a:ext cx="807128" cy="808349"/>
            <a:chOff x="899592" y="4722233"/>
            <a:chExt cx="864096" cy="870349"/>
          </a:xfrm>
        </p:grpSpPr>
        <p:sp>
          <p:nvSpPr>
            <p:cNvPr id="148" name="Ovál 147"/>
            <p:cNvSpPr/>
            <p:nvPr/>
          </p:nvSpPr>
          <p:spPr>
            <a:xfrm>
              <a:off x="899592" y="4722233"/>
              <a:ext cx="864096" cy="870349"/>
            </a:xfrm>
            <a:prstGeom prst="ellipse">
              <a:avLst/>
            </a:prstGeom>
            <a:noFill/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9" name="TextovéPole 148"/>
            <p:cNvSpPr txBox="1"/>
            <p:nvPr/>
          </p:nvSpPr>
          <p:spPr>
            <a:xfrm>
              <a:off x="979620" y="4822675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00B050"/>
                  </a:solidFill>
                </a:rPr>
                <a:t>10</a:t>
              </a:r>
              <a:endParaRPr lang="cs-CZ" sz="4000" b="1" dirty="0">
                <a:solidFill>
                  <a:srgbClr val="00B050"/>
                </a:solidFill>
              </a:endParaRPr>
            </a:p>
          </p:txBody>
        </p:sp>
      </p:grpSp>
      <p:sp>
        <p:nvSpPr>
          <p:cNvPr id="150" name="TextovéPole 149"/>
          <p:cNvSpPr txBox="1"/>
          <p:nvPr/>
        </p:nvSpPr>
        <p:spPr>
          <a:xfrm>
            <a:off x="2120199" y="214713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6600"/>
                </a:solidFill>
              </a:rPr>
              <a:t>47</a:t>
            </a:r>
            <a:endParaRPr lang="cs-CZ" sz="4000" b="1" dirty="0">
              <a:solidFill>
                <a:srgbClr val="FF6600"/>
              </a:solidFill>
            </a:endParaRPr>
          </a:p>
        </p:txBody>
      </p:sp>
      <p:sp>
        <p:nvSpPr>
          <p:cNvPr id="151" name="TextovéPole 150"/>
          <p:cNvSpPr txBox="1"/>
          <p:nvPr/>
        </p:nvSpPr>
        <p:spPr>
          <a:xfrm>
            <a:off x="7190583" y="151023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6600"/>
                </a:solidFill>
              </a:rPr>
              <a:t>83</a:t>
            </a:r>
            <a:endParaRPr lang="cs-CZ" sz="4000" b="1" dirty="0">
              <a:solidFill>
                <a:srgbClr val="FF6600"/>
              </a:solidFill>
            </a:endParaRPr>
          </a:p>
        </p:txBody>
      </p:sp>
      <p:cxnSp>
        <p:nvCxnSpPr>
          <p:cNvPr id="153" name="Přímá spojnice 152"/>
          <p:cNvCxnSpPr/>
          <p:nvPr/>
        </p:nvCxnSpPr>
        <p:spPr>
          <a:xfrm>
            <a:off x="0" y="1412776"/>
            <a:ext cx="91440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8088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:\Users\pc\AppData\Local\Microsoft\Windows\Temporary Internet Files\Content.IE5\UBCK7WHC\MC90025220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47" y="476672"/>
            <a:ext cx="1825625" cy="1104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7" descr="C:\Users\pc\AppData\Local\Microsoft\Windows\Temporary Internet Files\Content.IE5\UBCK7WHC\MC90038372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9945" y="156123"/>
            <a:ext cx="1112123" cy="1425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délník 5"/>
          <p:cNvSpPr/>
          <p:nvPr/>
        </p:nvSpPr>
        <p:spPr>
          <a:xfrm>
            <a:off x="1928172" y="115516"/>
            <a:ext cx="893449" cy="80054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7365727" y="121359"/>
            <a:ext cx="893449" cy="80054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9" name="Přímá spojnice 8"/>
          <p:cNvCxnSpPr/>
          <p:nvPr/>
        </p:nvCxnSpPr>
        <p:spPr>
          <a:xfrm>
            <a:off x="4427984" y="0"/>
            <a:ext cx="72008" cy="5085184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 flipV="1">
            <a:off x="-8393" y="4985866"/>
            <a:ext cx="9144000" cy="7200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1997228" y="121359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6600"/>
                </a:solidFill>
              </a:rPr>
              <a:t>86</a:t>
            </a:r>
            <a:endParaRPr lang="cs-CZ" sz="4400" b="1" dirty="0">
              <a:solidFill>
                <a:srgbClr val="FF66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7434884" y="156123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6600"/>
                </a:solidFill>
              </a:rPr>
              <a:t>92</a:t>
            </a:r>
            <a:endParaRPr lang="cs-CZ" sz="4400" b="1" dirty="0">
              <a:solidFill>
                <a:srgbClr val="FF6600"/>
              </a:solidFill>
            </a:endParaRPr>
          </a:p>
        </p:txBody>
      </p:sp>
      <p:grpSp>
        <p:nvGrpSpPr>
          <p:cNvPr id="21" name="Skupina 20"/>
          <p:cNvGrpSpPr/>
          <p:nvPr/>
        </p:nvGrpSpPr>
        <p:grpSpPr>
          <a:xfrm>
            <a:off x="93676" y="5152256"/>
            <a:ext cx="864096" cy="870349"/>
            <a:chOff x="899592" y="4722233"/>
            <a:chExt cx="864096" cy="870349"/>
          </a:xfrm>
        </p:grpSpPr>
        <p:sp>
          <p:nvSpPr>
            <p:cNvPr id="22" name="Ovál 21"/>
            <p:cNvSpPr/>
            <p:nvPr/>
          </p:nvSpPr>
          <p:spPr>
            <a:xfrm>
              <a:off x="899592" y="4722233"/>
              <a:ext cx="864096" cy="870349"/>
            </a:xfrm>
            <a:prstGeom prst="ellipse">
              <a:avLst/>
            </a:prstGeom>
            <a:noFill/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3" name="TextovéPole 22"/>
            <p:cNvSpPr txBox="1"/>
            <p:nvPr/>
          </p:nvSpPr>
          <p:spPr>
            <a:xfrm>
              <a:off x="979620" y="4822675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00B050"/>
                  </a:solidFill>
                </a:rPr>
                <a:t>10</a:t>
              </a:r>
              <a:endParaRPr lang="cs-CZ" sz="4000" b="1" dirty="0">
                <a:solidFill>
                  <a:srgbClr val="00B050"/>
                </a:solidFill>
              </a:endParaRPr>
            </a:p>
          </p:txBody>
        </p:sp>
      </p:grpSp>
      <p:grpSp>
        <p:nvGrpSpPr>
          <p:cNvPr id="24" name="Skupina 23"/>
          <p:cNvGrpSpPr/>
          <p:nvPr/>
        </p:nvGrpSpPr>
        <p:grpSpPr>
          <a:xfrm>
            <a:off x="3699511" y="5093878"/>
            <a:ext cx="864096" cy="831925"/>
            <a:chOff x="3995936" y="3245147"/>
            <a:chExt cx="864096" cy="831925"/>
          </a:xfrm>
        </p:grpSpPr>
        <p:sp>
          <p:nvSpPr>
            <p:cNvPr id="25" name="Ovál 24"/>
            <p:cNvSpPr/>
            <p:nvPr/>
          </p:nvSpPr>
          <p:spPr>
            <a:xfrm>
              <a:off x="3995936" y="3245147"/>
              <a:ext cx="864096" cy="831925"/>
            </a:xfrm>
            <a:prstGeom prst="ellipse">
              <a:avLst/>
            </a:prstGeom>
            <a:noFill/>
            <a:ln>
              <a:solidFill>
                <a:srgbClr val="9933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TextovéPole 25"/>
            <p:cNvSpPr txBox="1"/>
            <p:nvPr/>
          </p:nvSpPr>
          <p:spPr>
            <a:xfrm>
              <a:off x="4221147" y="3333164"/>
              <a:ext cx="44435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9933FF"/>
                  </a:solidFill>
                </a:rPr>
                <a:t>5</a:t>
              </a:r>
              <a:endParaRPr lang="cs-CZ" sz="4000" b="1" dirty="0">
                <a:solidFill>
                  <a:srgbClr val="9933FF"/>
                </a:solidFill>
              </a:endParaRPr>
            </a:p>
          </p:txBody>
        </p:sp>
      </p:grpSp>
      <p:grpSp>
        <p:nvGrpSpPr>
          <p:cNvPr id="27" name="Skupina 26"/>
          <p:cNvGrpSpPr/>
          <p:nvPr/>
        </p:nvGrpSpPr>
        <p:grpSpPr>
          <a:xfrm>
            <a:off x="1015355" y="5137850"/>
            <a:ext cx="864096" cy="883578"/>
            <a:chOff x="6220891" y="2623847"/>
            <a:chExt cx="864096" cy="883578"/>
          </a:xfrm>
        </p:grpSpPr>
        <p:sp>
          <p:nvSpPr>
            <p:cNvPr id="28" name="Ovál 27"/>
            <p:cNvSpPr/>
            <p:nvPr/>
          </p:nvSpPr>
          <p:spPr>
            <a:xfrm>
              <a:off x="6220891" y="2623847"/>
              <a:ext cx="864096" cy="883578"/>
            </a:xfrm>
            <a:prstGeom prst="ellipse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9" name="TextovéPole 28"/>
            <p:cNvSpPr txBox="1"/>
            <p:nvPr/>
          </p:nvSpPr>
          <p:spPr>
            <a:xfrm>
              <a:off x="6430763" y="2740903"/>
              <a:ext cx="44435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chemeClr val="accent6">
                      <a:lumMod val="75000"/>
                    </a:schemeClr>
                  </a:solidFill>
                </a:rPr>
                <a:t>2</a:t>
              </a:r>
              <a:endParaRPr lang="cs-CZ" sz="4000" b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grpSp>
        <p:nvGrpSpPr>
          <p:cNvPr id="33" name="Skupina 32"/>
          <p:cNvGrpSpPr/>
          <p:nvPr/>
        </p:nvGrpSpPr>
        <p:grpSpPr>
          <a:xfrm>
            <a:off x="7271568" y="5031859"/>
            <a:ext cx="864096" cy="831925"/>
            <a:chOff x="6199684" y="3813509"/>
            <a:chExt cx="864096" cy="831925"/>
          </a:xfrm>
        </p:grpSpPr>
        <p:sp>
          <p:nvSpPr>
            <p:cNvPr id="34" name="Ovál 33"/>
            <p:cNvSpPr/>
            <p:nvPr/>
          </p:nvSpPr>
          <p:spPr>
            <a:xfrm>
              <a:off x="6199684" y="3813509"/>
              <a:ext cx="864096" cy="831925"/>
            </a:xfrm>
            <a:prstGeom prst="ellipse">
              <a:avLst/>
            </a:prstGeom>
            <a:noFill/>
            <a:ln>
              <a:solidFill>
                <a:srgbClr val="F151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5" name="TextovéPole 34"/>
            <p:cNvSpPr txBox="1"/>
            <p:nvPr/>
          </p:nvSpPr>
          <p:spPr>
            <a:xfrm>
              <a:off x="6398839" y="3890768"/>
              <a:ext cx="44435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F151E6"/>
                  </a:solidFill>
                </a:rPr>
                <a:t>1</a:t>
              </a:r>
              <a:endParaRPr lang="cs-CZ" sz="4000" b="1" dirty="0">
                <a:solidFill>
                  <a:srgbClr val="F151E6"/>
                </a:solidFill>
              </a:endParaRPr>
            </a:p>
          </p:txBody>
        </p:sp>
      </p:grpSp>
      <p:grpSp>
        <p:nvGrpSpPr>
          <p:cNvPr id="48" name="Skupina 47"/>
          <p:cNvGrpSpPr/>
          <p:nvPr/>
        </p:nvGrpSpPr>
        <p:grpSpPr>
          <a:xfrm>
            <a:off x="4684674" y="5984042"/>
            <a:ext cx="864096" cy="831925"/>
            <a:chOff x="6199684" y="3813509"/>
            <a:chExt cx="864096" cy="831925"/>
          </a:xfrm>
        </p:grpSpPr>
        <p:sp>
          <p:nvSpPr>
            <p:cNvPr id="49" name="Ovál 48"/>
            <p:cNvSpPr/>
            <p:nvPr/>
          </p:nvSpPr>
          <p:spPr>
            <a:xfrm>
              <a:off x="6199684" y="3813509"/>
              <a:ext cx="864096" cy="831925"/>
            </a:xfrm>
            <a:prstGeom prst="ellipse">
              <a:avLst/>
            </a:prstGeom>
            <a:noFill/>
            <a:ln>
              <a:solidFill>
                <a:srgbClr val="F151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0" name="TextovéPole 49"/>
            <p:cNvSpPr txBox="1"/>
            <p:nvPr/>
          </p:nvSpPr>
          <p:spPr>
            <a:xfrm>
              <a:off x="6398839" y="3890768"/>
              <a:ext cx="44435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F151E6"/>
                  </a:solidFill>
                </a:rPr>
                <a:t>1</a:t>
              </a:r>
              <a:endParaRPr lang="cs-CZ" sz="4000" b="1" dirty="0">
                <a:solidFill>
                  <a:srgbClr val="F151E6"/>
                </a:solidFill>
              </a:endParaRPr>
            </a:p>
          </p:txBody>
        </p:sp>
      </p:grpSp>
      <p:grpSp>
        <p:nvGrpSpPr>
          <p:cNvPr id="69" name="Skupina 68"/>
          <p:cNvGrpSpPr/>
          <p:nvPr/>
        </p:nvGrpSpPr>
        <p:grpSpPr>
          <a:xfrm>
            <a:off x="6445929" y="5939915"/>
            <a:ext cx="864096" cy="883578"/>
            <a:chOff x="6220891" y="2623847"/>
            <a:chExt cx="864096" cy="883578"/>
          </a:xfrm>
        </p:grpSpPr>
        <p:sp>
          <p:nvSpPr>
            <p:cNvPr id="70" name="Ovál 69"/>
            <p:cNvSpPr/>
            <p:nvPr/>
          </p:nvSpPr>
          <p:spPr>
            <a:xfrm>
              <a:off x="6220891" y="2623847"/>
              <a:ext cx="864096" cy="883578"/>
            </a:xfrm>
            <a:prstGeom prst="ellipse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1" name="TextovéPole 70"/>
            <p:cNvSpPr txBox="1"/>
            <p:nvPr/>
          </p:nvSpPr>
          <p:spPr>
            <a:xfrm>
              <a:off x="6430763" y="2740903"/>
              <a:ext cx="44435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chemeClr val="accent6">
                      <a:lumMod val="75000"/>
                    </a:schemeClr>
                  </a:solidFill>
                </a:rPr>
                <a:t>2</a:t>
              </a:r>
              <a:endParaRPr lang="cs-CZ" sz="4000" b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grpSp>
        <p:nvGrpSpPr>
          <p:cNvPr id="72" name="Skupina 71"/>
          <p:cNvGrpSpPr/>
          <p:nvPr/>
        </p:nvGrpSpPr>
        <p:grpSpPr>
          <a:xfrm>
            <a:off x="4604545" y="5068052"/>
            <a:ext cx="864096" cy="883578"/>
            <a:chOff x="6220891" y="2623847"/>
            <a:chExt cx="864096" cy="883578"/>
          </a:xfrm>
        </p:grpSpPr>
        <p:sp>
          <p:nvSpPr>
            <p:cNvPr id="73" name="Ovál 72"/>
            <p:cNvSpPr/>
            <p:nvPr/>
          </p:nvSpPr>
          <p:spPr>
            <a:xfrm>
              <a:off x="6220891" y="2623847"/>
              <a:ext cx="864096" cy="883578"/>
            </a:xfrm>
            <a:prstGeom prst="ellipse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4" name="TextovéPole 73"/>
            <p:cNvSpPr txBox="1"/>
            <p:nvPr/>
          </p:nvSpPr>
          <p:spPr>
            <a:xfrm>
              <a:off x="6430763" y="2740903"/>
              <a:ext cx="44435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chemeClr val="accent6">
                      <a:lumMod val="75000"/>
                    </a:schemeClr>
                  </a:solidFill>
                </a:rPr>
                <a:t>2</a:t>
              </a:r>
              <a:endParaRPr lang="cs-CZ" sz="4000" b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grpSp>
        <p:nvGrpSpPr>
          <p:cNvPr id="81" name="Skupina 80"/>
          <p:cNvGrpSpPr/>
          <p:nvPr/>
        </p:nvGrpSpPr>
        <p:grpSpPr>
          <a:xfrm>
            <a:off x="8193295" y="5956914"/>
            <a:ext cx="864096" cy="831925"/>
            <a:chOff x="3995936" y="3245147"/>
            <a:chExt cx="864096" cy="831925"/>
          </a:xfrm>
        </p:grpSpPr>
        <p:sp>
          <p:nvSpPr>
            <p:cNvPr id="82" name="Ovál 81"/>
            <p:cNvSpPr/>
            <p:nvPr/>
          </p:nvSpPr>
          <p:spPr>
            <a:xfrm>
              <a:off x="3995936" y="3245147"/>
              <a:ext cx="864096" cy="831925"/>
            </a:xfrm>
            <a:prstGeom prst="ellipse">
              <a:avLst/>
            </a:prstGeom>
            <a:noFill/>
            <a:ln>
              <a:solidFill>
                <a:srgbClr val="9933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3" name="TextovéPole 82"/>
            <p:cNvSpPr txBox="1"/>
            <p:nvPr/>
          </p:nvSpPr>
          <p:spPr>
            <a:xfrm>
              <a:off x="4221147" y="3333164"/>
              <a:ext cx="44435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9933FF"/>
                  </a:solidFill>
                </a:rPr>
                <a:t>5</a:t>
              </a:r>
              <a:endParaRPr lang="cs-CZ" sz="4000" b="1" dirty="0">
                <a:solidFill>
                  <a:srgbClr val="9933FF"/>
                </a:solidFill>
              </a:endParaRPr>
            </a:p>
          </p:txBody>
        </p:sp>
      </p:grpSp>
      <p:grpSp>
        <p:nvGrpSpPr>
          <p:cNvPr id="84" name="Skupina 83"/>
          <p:cNvGrpSpPr/>
          <p:nvPr/>
        </p:nvGrpSpPr>
        <p:grpSpPr>
          <a:xfrm>
            <a:off x="6377236" y="5063124"/>
            <a:ext cx="864096" cy="831925"/>
            <a:chOff x="3995936" y="3245147"/>
            <a:chExt cx="864096" cy="831925"/>
          </a:xfrm>
        </p:grpSpPr>
        <p:sp>
          <p:nvSpPr>
            <p:cNvPr id="85" name="Ovál 84"/>
            <p:cNvSpPr/>
            <p:nvPr/>
          </p:nvSpPr>
          <p:spPr>
            <a:xfrm>
              <a:off x="3995936" y="3245147"/>
              <a:ext cx="864096" cy="831925"/>
            </a:xfrm>
            <a:prstGeom prst="ellipse">
              <a:avLst/>
            </a:prstGeom>
            <a:noFill/>
            <a:ln>
              <a:solidFill>
                <a:srgbClr val="9933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6" name="TextovéPole 85"/>
            <p:cNvSpPr txBox="1"/>
            <p:nvPr/>
          </p:nvSpPr>
          <p:spPr>
            <a:xfrm>
              <a:off x="4221147" y="3333164"/>
              <a:ext cx="44435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9933FF"/>
                  </a:solidFill>
                </a:rPr>
                <a:t>5</a:t>
              </a:r>
              <a:endParaRPr lang="cs-CZ" sz="4000" b="1" dirty="0">
                <a:solidFill>
                  <a:srgbClr val="9933FF"/>
                </a:solidFill>
              </a:endParaRPr>
            </a:p>
          </p:txBody>
        </p:sp>
      </p:grpSp>
      <p:grpSp>
        <p:nvGrpSpPr>
          <p:cNvPr id="90" name="Skupina 89"/>
          <p:cNvGrpSpPr/>
          <p:nvPr/>
        </p:nvGrpSpPr>
        <p:grpSpPr>
          <a:xfrm>
            <a:off x="2890292" y="5999357"/>
            <a:ext cx="864096" cy="831925"/>
            <a:chOff x="3995936" y="3245147"/>
            <a:chExt cx="864096" cy="831925"/>
          </a:xfrm>
        </p:grpSpPr>
        <p:sp>
          <p:nvSpPr>
            <p:cNvPr id="91" name="Ovál 90"/>
            <p:cNvSpPr/>
            <p:nvPr/>
          </p:nvSpPr>
          <p:spPr>
            <a:xfrm>
              <a:off x="3995936" y="3245147"/>
              <a:ext cx="864096" cy="831925"/>
            </a:xfrm>
            <a:prstGeom prst="ellipse">
              <a:avLst/>
            </a:prstGeom>
            <a:noFill/>
            <a:ln>
              <a:solidFill>
                <a:srgbClr val="9933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2" name="TextovéPole 91"/>
            <p:cNvSpPr txBox="1"/>
            <p:nvPr/>
          </p:nvSpPr>
          <p:spPr>
            <a:xfrm>
              <a:off x="4221147" y="3333164"/>
              <a:ext cx="44435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9933FF"/>
                  </a:solidFill>
                </a:rPr>
                <a:t>5</a:t>
              </a:r>
              <a:endParaRPr lang="cs-CZ" sz="4000" b="1" dirty="0">
                <a:solidFill>
                  <a:srgbClr val="9933FF"/>
                </a:solidFill>
              </a:endParaRPr>
            </a:p>
          </p:txBody>
        </p:sp>
      </p:grpSp>
      <p:grpSp>
        <p:nvGrpSpPr>
          <p:cNvPr id="102" name="Skupina 101"/>
          <p:cNvGrpSpPr/>
          <p:nvPr/>
        </p:nvGrpSpPr>
        <p:grpSpPr>
          <a:xfrm>
            <a:off x="5611426" y="6011017"/>
            <a:ext cx="813049" cy="769964"/>
            <a:chOff x="2483768" y="3183069"/>
            <a:chExt cx="813049" cy="769964"/>
          </a:xfrm>
        </p:grpSpPr>
        <p:sp>
          <p:nvSpPr>
            <p:cNvPr id="103" name="Ovál 102"/>
            <p:cNvSpPr/>
            <p:nvPr/>
          </p:nvSpPr>
          <p:spPr>
            <a:xfrm>
              <a:off x="2483768" y="3183069"/>
              <a:ext cx="813049" cy="749987"/>
            </a:xfrm>
            <a:prstGeom prst="ellipse">
              <a:avLst/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4" name="TextovéPole 103"/>
            <p:cNvSpPr txBox="1"/>
            <p:nvPr/>
          </p:nvSpPr>
          <p:spPr>
            <a:xfrm>
              <a:off x="2538272" y="3245147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00B0F0"/>
                  </a:solidFill>
                </a:rPr>
                <a:t>20</a:t>
              </a:r>
              <a:endParaRPr lang="cs-CZ" sz="4000" b="1" dirty="0">
                <a:solidFill>
                  <a:srgbClr val="00B0F0"/>
                </a:solidFill>
              </a:endParaRPr>
            </a:p>
          </p:txBody>
        </p:sp>
      </p:grpSp>
      <p:grpSp>
        <p:nvGrpSpPr>
          <p:cNvPr id="105" name="Skupina 104"/>
          <p:cNvGrpSpPr/>
          <p:nvPr/>
        </p:nvGrpSpPr>
        <p:grpSpPr>
          <a:xfrm>
            <a:off x="1060376" y="6046003"/>
            <a:ext cx="813049" cy="769964"/>
            <a:chOff x="2483768" y="3183069"/>
            <a:chExt cx="813049" cy="769964"/>
          </a:xfrm>
        </p:grpSpPr>
        <p:sp>
          <p:nvSpPr>
            <p:cNvPr id="106" name="Ovál 105"/>
            <p:cNvSpPr/>
            <p:nvPr/>
          </p:nvSpPr>
          <p:spPr>
            <a:xfrm>
              <a:off x="2483768" y="3183069"/>
              <a:ext cx="813049" cy="749987"/>
            </a:xfrm>
            <a:prstGeom prst="ellipse">
              <a:avLst/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7" name="TextovéPole 106"/>
            <p:cNvSpPr txBox="1"/>
            <p:nvPr/>
          </p:nvSpPr>
          <p:spPr>
            <a:xfrm>
              <a:off x="2538272" y="3245147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00B0F0"/>
                  </a:solidFill>
                </a:rPr>
                <a:t>20</a:t>
              </a:r>
              <a:endParaRPr lang="cs-CZ" sz="4000" b="1" dirty="0">
                <a:solidFill>
                  <a:srgbClr val="00B0F0"/>
                </a:solidFill>
              </a:endParaRPr>
            </a:p>
          </p:txBody>
        </p:sp>
      </p:grpSp>
      <p:grpSp>
        <p:nvGrpSpPr>
          <p:cNvPr id="108" name="Skupina 107"/>
          <p:cNvGrpSpPr/>
          <p:nvPr/>
        </p:nvGrpSpPr>
        <p:grpSpPr>
          <a:xfrm>
            <a:off x="2835786" y="5163848"/>
            <a:ext cx="813049" cy="769964"/>
            <a:chOff x="2483768" y="3183069"/>
            <a:chExt cx="813049" cy="769964"/>
          </a:xfrm>
        </p:grpSpPr>
        <p:sp>
          <p:nvSpPr>
            <p:cNvPr id="109" name="Ovál 108"/>
            <p:cNvSpPr/>
            <p:nvPr/>
          </p:nvSpPr>
          <p:spPr>
            <a:xfrm>
              <a:off x="2483768" y="3183069"/>
              <a:ext cx="813049" cy="749987"/>
            </a:xfrm>
            <a:prstGeom prst="ellipse">
              <a:avLst/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0" name="TextovéPole 109"/>
            <p:cNvSpPr txBox="1"/>
            <p:nvPr/>
          </p:nvSpPr>
          <p:spPr>
            <a:xfrm>
              <a:off x="2538272" y="3245147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00B0F0"/>
                  </a:solidFill>
                </a:rPr>
                <a:t>20</a:t>
              </a:r>
              <a:endParaRPr lang="cs-CZ" sz="4000" b="1" dirty="0">
                <a:solidFill>
                  <a:srgbClr val="00B0F0"/>
                </a:solidFill>
              </a:endParaRPr>
            </a:p>
          </p:txBody>
        </p:sp>
      </p:grpSp>
      <p:grpSp>
        <p:nvGrpSpPr>
          <p:cNvPr id="123" name="Skupina 122"/>
          <p:cNvGrpSpPr/>
          <p:nvPr/>
        </p:nvGrpSpPr>
        <p:grpSpPr>
          <a:xfrm>
            <a:off x="5450058" y="5100906"/>
            <a:ext cx="864096" cy="792088"/>
            <a:chOff x="755576" y="3140968"/>
            <a:chExt cx="864096" cy="792088"/>
          </a:xfrm>
        </p:grpSpPr>
        <p:sp>
          <p:nvSpPr>
            <p:cNvPr id="124" name="Ovál 123"/>
            <p:cNvSpPr/>
            <p:nvPr/>
          </p:nvSpPr>
          <p:spPr>
            <a:xfrm>
              <a:off x="755576" y="3140968"/>
              <a:ext cx="864096" cy="792088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5" name="TextovéPole 124"/>
            <p:cNvSpPr txBox="1"/>
            <p:nvPr/>
          </p:nvSpPr>
          <p:spPr>
            <a:xfrm>
              <a:off x="835604" y="3183069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FF0000"/>
                  </a:solidFill>
                </a:rPr>
                <a:t>50</a:t>
              </a:r>
              <a:endParaRPr lang="cs-CZ" sz="40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126" name="Skupina 125"/>
          <p:cNvGrpSpPr/>
          <p:nvPr/>
        </p:nvGrpSpPr>
        <p:grpSpPr>
          <a:xfrm>
            <a:off x="1942848" y="6009981"/>
            <a:ext cx="864096" cy="792088"/>
            <a:chOff x="755576" y="3140968"/>
            <a:chExt cx="864096" cy="792088"/>
          </a:xfrm>
        </p:grpSpPr>
        <p:sp>
          <p:nvSpPr>
            <p:cNvPr id="127" name="Ovál 126"/>
            <p:cNvSpPr/>
            <p:nvPr/>
          </p:nvSpPr>
          <p:spPr>
            <a:xfrm>
              <a:off x="755576" y="3140968"/>
              <a:ext cx="864096" cy="792088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8" name="TextovéPole 127"/>
            <p:cNvSpPr txBox="1"/>
            <p:nvPr/>
          </p:nvSpPr>
          <p:spPr>
            <a:xfrm>
              <a:off x="835604" y="3183069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FF0000"/>
                  </a:solidFill>
                </a:rPr>
                <a:t>50</a:t>
              </a:r>
              <a:endParaRPr lang="cs-CZ" sz="40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129" name="Skupina 128"/>
          <p:cNvGrpSpPr/>
          <p:nvPr/>
        </p:nvGrpSpPr>
        <p:grpSpPr>
          <a:xfrm>
            <a:off x="1928172" y="5113797"/>
            <a:ext cx="864096" cy="792088"/>
            <a:chOff x="755576" y="3140968"/>
            <a:chExt cx="864096" cy="792088"/>
          </a:xfrm>
        </p:grpSpPr>
        <p:sp>
          <p:nvSpPr>
            <p:cNvPr id="130" name="Ovál 129"/>
            <p:cNvSpPr/>
            <p:nvPr/>
          </p:nvSpPr>
          <p:spPr>
            <a:xfrm>
              <a:off x="755576" y="3140968"/>
              <a:ext cx="864096" cy="792088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1" name="TextovéPole 130"/>
            <p:cNvSpPr txBox="1"/>
            <p:nvPr/>
          </p:nvSpPr>
          <p:spPr>
            <a:xfrm>
              <a:off x="835604" y="3183069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FF0000"/>
                  </a:solidFill>
                </a:rPr>
                <a:t>50</a:t>
              </a:r>
              <a:endParaRPr lang="cs-CZ" sz="40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132" name="Skupina 131"/>
          <p:cNvGrpSpPr/>
          <p:nvPr/>
        </p:nvGrpSpPr>
        <p:grpSpPr>
          <a:xfrm>
            <a:off x="93675" y="5999357"/>
            <a:ext cx="864096" cy="792088"/>
            <a:chOff x="755576" y="3140968"/>
            <a:chExt cx="864096" cy="792088"/>
          </a:xfrm>
        </p:grpSpPr>
        <p:sp>
          <p:nvSpPr>
            <p:cNvPr id="133" name="Ovál 132"/>
            <p:cNvSpPr/>
            <p:nvPr/>
          </p:nvSpPr>
          <p:spPr>
            <a:xfrm>
              <a:off x="755576" y="3140968"/>
              <a:ext cx="864096" cy="792088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4" name="TextovéPole 133"/>
            <p:cNvSpPr txBox="1"/>
            <p:nvPr/>
          </p:nvSpPr>
          <p:spPr>
            <a:xfrm>
              <a:off x="835604" y="3183069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FF0000"/>
                  </a:solidFill>
                </a:rPr>
                <a:t>50</a:t>
              </a:r>
              <a:endParaRPr lang="cs-CZ" sz="40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141" name="Skupina 140"/>
          <p:cNvGrpSpPr/>
          <p:nvPr/>
        </p:nvGrpSpPr>
        <p:grpSpPr>
          <a:xfrm>
            <a:off x="3807771" y="5980144"/>
            <a:ext cx="864096" cy="870349"/>
            <a:chOff x="899592" y="4722233"/>
            <a:chExt cx="864096" cy="870349"/>
          </a:xfrm>
        </p:grpSpPr>
        <p:sp>
          <p:nvSpPr>
            <p:cNvPr id="142" name="Ovál 141"/>
            <p:cNvSpPr/>
            <p:nvPr/>
          </p:nvSpPr>
          <p:spPr>
            <a:xfrm>
              <a:off x="899592" y="4722233"/>
              <a:ext cx="864096" cy="870349"/>
            </a:xfrm>
            <a:prstGeom prst="ellipse">
              <a:avLst/>
            </a:prstGeom>
            <a:noFill/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3" name="TextovéPole 142"/>
            <p:cNvSpPr txBox="1"/>
            <p:nvPr/>
          </p:nvSpPr>
          <p:spPr>
            <a:xfrm>
              <a:off x="979620" y="4822675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00B050"/>
                  </a:solidFill>
                </a:rPr>
                <a:t>10</a:t>
              </a:r>
              <a:endParaRPr lang="cs-CZ" sz="4000" b="1" dirty="0">
                <a:solidFill>
                  <a:srgbClr val="00B050"/>
                </a:solidFill>
              </a:endParaRPr>
            </a:p>
          </p:txBody>
        </p:sp>
      </p:grpSp>
      <p:grpSp>
        <p:nvGrpSpPr>
          <p:cNvPr id="144" name="Skupina 143"/>
          <p:cNvGrpSpPr/>
          <p:nvPr/>
        </p:nvGrpSpPr>
        <p:grpSpPr>
          <a:xfrm>
            <a:off x="8158786" y="5031859"/>
            <a:ext cx="864096" cy="870349"/>
            <a:chOff x="899592" y="4722233"/>
            <a:chExt cx="864096" cy="870349"/>
          </a:xfrm>
        </p:grpSpPr>
        <p:sp>
          <p:nvSpPr>
            <p:cNvPr id="145" name="Ovál 144"/>
            <p:cNvSpPr/>
            <p:nvPr/>
          </p:nvSpPr>
          <p:spPr>
            <a:xfrm>
              <a:off x="899592" y="4722233"/>
              <a:ext cx="864096" cy="870349"/>
            </a:xfrm>
            <a:prstGeom prst="ellipse">
              <a:avLst/>
            </a:prstGeom>
            <a:noFill/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6" name="TextovéPole 145"/>
            <p:cNvSpPr txBox="1"/>
            <p:nvPr/>
          </p:nvSpPr>
          <p:spPr>
            <a:xfrm>
              <a:off x="979620" y="4822675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00B050"/>
                  </a:solidFill>
                </a:rPr>
                <a:t>10</a:t>
              </a:r>
              <a:endParaRPr lang="cs-CZ" sz="4000" b="1" dirty="0">
                <a:solidFill>
                  <a:srgbClr val="00B050"/>
                </a:solidFill>
              </a:endParaRPr>
            </a:p>
          </p:txBody>
        </p:sp>
      </p:grpSp>
      <p:grpSp>
        <p:nvGrpSpPr>
          <p:cNvPr id="147" name="Skupina 146"/>
          <p:cNvGrpSpPr/>
          <p:nvPr/>
        </p:nvGrpSpPr>
        <p:grpSpPr>
          <a:xfrm>
            <a:off x="7326123" y="5931720"/>
            <a:ext cx="864096" cy="870349"/>
            <a:chOff x="899592" y="4722233"/>
            <a:chExt cx="864096" cy="870349"/>
          </a:xfrm>
        </p:grpSpPr>
        <p:sp>
          <p:nvSpPr>
            <p:cNvPr id="148" name="Ovál 147"/>
            <p:cNvSpPr/>
            <p:nvPr/>
          </p:nvSpPr>
          <p:spPr>
            <a:xfrm>
              <a:off x="899592" y="4722233"/>
              <a:ext cx="864096" cy="870349"/>
            </a:xfrm>
            <a:prstGeom prst="ellipse">
              <a:avLst/>
            </a:prstGeom>
            <a:noFill/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9" name="TextovéPole 148"/>
            <p:cNvSpPr txBox="1"/>
            <p:nvPr/>
          </p:nvSpPr>
          <p:spPr>
            <a:xfrm>
              <a:off x="979620" y="4822675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00B050"/>
                  </a:solidFill>
                </a:rPr>
                <a:t>10</a:t>
              </a:r>
              <a:endParaRPr lang="cs-CZ" sz="4000" b="1" dirty="0">
                <a:solidFill>
                  <a:srgbClr val="00B050"/>
                </a:solidFill>
              </a:endParaRPr>
            </a:p>
          </p:txBody>
        </p:sp>
      </p:grpSp>
      <p:cxnSp>
        <p:nvCxnSpPr>
          <p:cNvPr id="151" name="Přímá spojnice 150"/>
          <p:cNvCxnSpPr/>
          <p:nvPr/>
        </p:nvCxnSpPr>
        <p:spPr>
          <a:xfrm flipV="1">
            <a:off x="6490" y="1597596"/>
            <a:ext cx="9140755" cy="7200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0389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C:\Users\pc\AppData\Local\Microsoft\Windows\Temporary Internet Files\Content.IE5\UBCK7WHC\MC900113450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512" y="54753"/>
            <a:ext cx="1338064" cy="1438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0" descr="C:\Users\pc\AppData\Local\Microsoft\Windows\Temporary Internet Files\Content.IE5\GI12HMPS\MC900432664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605" y="70208"/>
            <a:ext cx="1135219" cy="1135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5" name="Skupina 24"/>
          <p:cNvGrpSpPr/>
          <p:nvPr/>
        </p:nvGrpSpPr>
        <p:grpSpPr>
          <a:xfrm>
            <a:off x="30179" y="5994201"/>
            <a:ext cx="864096" cy="870349"/>
            <a:chOff x="899592" y="4722233"/>
            <a:chExt cx="864096" cy="870349"/>
          </a:xfrm>
        </p:grpSpPr>
        <p:sp>
          <p:nvSpPr>
            <p:cNvPr id="18" name="Ovál 17"/>
            <p:cNvSpPr/>
            <p:nvPr/>
          </p:nvSpPr>
          <p:spPr>
            <a:xfrm>
              <a:off x="899592" y="4722233"/>
              <a:ext cx="864096" cy="870349"/>
            </a:xfrm>
            <a:prstGeom prst="ellipse">
              <a:avLst/>
            </a:prstGeom>
            <a:noFill/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4" name="TextovéPole 23"/>
            <p:cNvSpPr txBox="1"/>
            <p:nvPr/>
          </p:nvSpPr>
          <p:spPr>
            <a:xfrm>
              <a:off x="979620" y="4822675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00B050"/>
                  </a:solidFill>
                </a:rPr>
                <a:t>10</a:t>
              </a:r>
              <a:endParaRPr lang="cs-CZ" sz="4000" b="1" dirty="0">
                <a:solidFill>
                  <a:srgbClr val="00B050"/>
                </a:solidFill>
              </a:endParaRPr>
            </a:p>
          </p:txBody>
        </p:sp>
      </p:grpSp>
      <p:grpSp>
        <p:nvGrpSpPr>
          <p:cNvPr id="27" name="Skupina 26"/>
          <p:cNvGrpSpPr/>
          <p:nvPr/>
        </p:nvGrpSpPr>
        <p:grpSpPr>
          <a:xfrm>
            <a:off x="933127" y="4997100"/>
            <a:ext cx="864096" cy="831925"/>
            <a:chOff x="3995936" y="3245147"/>
            <a:chExt cx="864096" cy="831925"/>
          </a:xfrm>
        </p:grpSpPr>
        <p:sp>
          <p:nvSpPr>
            <p:cNvPr id="17" name="Ovál 16"/>
            <p:cNvSpPr/>
            <p:nvPr/>
          </p:nvSpPr>
          <p:spPr>
            <a:xfrm>
              <a:off x="3995936" y="3245147"/>
              <a:ext cx="864096" cy="831925"/>
            </a:xfrm>
            <a:prstGeom prst="ellipse">
              <a:avLst/>
            </a:prstGeom>
            <a:noFill/>
            <a:ln>
              <a:solidFill>
                <a:srgbClr val="9933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TextovéPole 25"/>
            <p:cNvSpPr txBox="1"/>
            <p:nvPr/>
          </p:nvSpPr>
          <p:spPr>
            <a:xfrm>
              <a:off x="4221147" y="3333164"/>
              <a:ext cx="44435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9933FF"/>
                  </a:solidFill>
                </a:rPr>
                <a:t>5</a:t>
              </a:r>
              <a:endParaRPr lang="cs-CZ" sz="4000" b="1" dirty="0">
                <a:solidFill>
                  <a:srgbClr val="9933FF"/>
                </a:solidFill>
              </a:endParaRPr>
            </a:p>
          </p:txBody>
        </p:sp>
      </p:grpSp>
      <p:grpSp>
        <p:nvGrpSpPr>
          <p:cNvPr id="38" name="Skupina 37"/>
          <p:cNvGrpSpPr/>
          <p:nvPr/>
        </p:nvGrpSpPr>
        <p:grpSpPr>
          <a:xfrm>
            <a:off x="8232676" y="4965278"/>
            <a:ext cx="864096" cy="831925"/>
            <a:chOff x="6199684" y="3813509"/>
            <a:chExt cx="864096" cy="831925"/>
          </a:xfrm>
        </p:grpSpPr>
        <p:sp>
          <p:nvSpPr>
            <p:cNvPr id="39" name="Ovál 38"/>
            <p:cNvSpPr/>
            <p:nvPr/>
          </p:nvSpPr>
          <p:spPr>
            <a:xfrm>
              <a:off x="6199684" y="3813509"/>
              <a:ext cx="864096" cy="831925"/>
            </a:xfrm>
            <a:prstGeom prst="ellipse">
              <a:avLst/>
            </a:prstGeom>
            <a:noFill/>
            <a:ln>
              <a:solidFill>
                <a:srgbClr val="F151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0" name="TextovéPole 39"/>
            <p:cNvSpPr txBox="1"/>
            <p:nvPr/>
          </p:nvSpPr>
          <p:spPr>
            <a:xfrm>
              <a:off x="6398839" y="3890768"/>
              <a:ext cx="44435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F151E6"/>
                  </a:solidFill>
                </a:rPr>
                <a:t>1</a:t>
              </a:r>
              <a:endParaRPr lang="cs-CZ" sz="4000" b="1" dirty="0">
                <a:solidFill>
                  <a:srgbClr val="F151E6"/>
                </a:solidFill>
              </a:endParaRPr>
            </a:p>
          </p:txBody>
        </p:sp>
      </p:grpSp>
      <p:grpSp>
        <p:nvGrpSpPr>
          <p:cNvPr id="41" name="Skupina 40"/>
          <p:cNvGrpSpPr/>
          <p:nvPr/>
        </p:nvGrpSpPr>
        <p:grpSpPr>
          <a:xfrm>
            <a:off x="6464874" y="4950039"/>
            <a:ext cx="864096" cy="831925"/>
            <a:chOff x="6199684" y="3813509"/>
            <a:chExt cx="864096" cy="831925"/>
          </a:xfrm>
        </p:grpSpPr>
        <p:sp>
          <p:nvSpPr>
            <p:cNvPr id="42" name="Ovál 41"/>
            <p:cNvSpPr/>
            <p:nvPr/>
          </p:nvSpPr>
          <p:spPr>
            <a:xfrm>
              <a:off x="6199684" y="3813509"/>
              <a:ext cx="864096" cy="831925"/>
            </a:xfrm>
            <a:prstGeom prst="ellipse">
              <a:avLst/>
            </a:prstGeom>
            <a:noFill/>
            <a:ln>
              <a:solidFill>
                <a:srgbClr val="F151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3" name="TextovéPole 42"/>
            <p:cNvSpPr txBox="1"/>
            <p:nvPr/>
          </p:nvSpPr>
          <p:spPr>
            <a:xfrm>
              <a:off x="6398839" y="3890768"/>
              <a:ext cx="44435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F151E6"/>
                  </a:solidFill>
                </a:rPr>
                <a:t>1</a:t>
              </a:r>
              <a:endParaRPr lang="cs-CZ" sz="4000" b="1" dirty="0">
                <a:solidFill>
                  <a:srgbClr val="F151E6"/>
                </a:solidFill>
              </a:endParaRPr>
            </a:p>
          </p:txBody>
        </p:sp>
      </p:grpSp>
      <p:grpSp>
        <p:nvGrpSpPr>
          <p:cNvPr id="44" name="Skupina 43"/>
          <p:cNvGrpSpPr/>
          <p:nvPr/>
        </p:nvGrpSpPr>
        <p:grpSpPr>
          <a:xfrm>
            <a:off x="5502782" y="6006674"/>
            <a:ext cx="864096" cy="831925"/>
            <a:chOff x="6199684" y="3813509"/>
            <a:chExt cx="864096" cy="831925"/>
          </a:xfrm>
        </p:grpSpPr>
        <p:sp>
          <p:nvSpPr>
            <p:cNvPr id="45" name="Ovál 44"/>
            <p:cNvSpPr/>
            <p:nvPr/>
          </p:nvSpPr>
          <p:spPr>
            <a:xfrm>
              <a:off x="6199684" y="3813509"/>
              <a:ext cx="864096" cy="831925"/>
            </a:xfrm>
            <a:prstGeom prst="ellipse">
              <a:avLst/>
            </a:prstGeom>
            <a:noFill/>
            <a:ln>
              <a:solidFill>
                <a:srgbClr val="F151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6" name="TextovéPole 45"/>
            <p:cNvSpPr txBox="1"/>
            <p:nvPr/>
          </p:nvSpPr>
          <p:spPr>
            <a:xfrm>
              <a:off x="6398839" y="3890768"/>
              <a:ext cx="44435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F151E6"/>
                  </a:solidFill>
                </a:rPr>
                <a:t>1</a:t>
              </a:r>
              <a:endParaRPr lang="cs-CZ" sz="4000" b="1" dirty="0">
                <a:solidFill>
                  <a:srgbClr val="F151E6"/>
                </a:solidFill>
              </a:endParaRPr>
            </a:p>
          </p:txBody>
        </p:sp>
      </p:grpSp>
      <p:grpSp>
        <p:nvGrpSpPr>
          <p:cNvPr id="47" name="Skupina 46"/>
          <p:cNvGrpSpPr/>
          <p:nvPr/>
        </p:nvGrpSpPr>
        <p:grpSpPr>
          <a:xfrm>
            <a:off x="2780670" y="5997593"/>
            <a:ext cx="864096" cy="831925"/>
            <a:chOff x="6199684" y="3813509"/>
            <a:chExt cx="864096" cy="831925"/>
          </a:xfrm>
        </p:grpSpPr>
        <p:sp>
          <p:nvSpPr>
            <p:cNvPr id="48" name="Ovál 47"/>
            <p:cNvSpPr/>
            <p:nvPr/>
          </p:nvSpPr>
          <p:spPr>
            <a:xfrm>
              <a:off x="6199684" y="3813509"/>
              <a:ext cx="864096" cy="831925"/>
            </a:xfrm>
            <a:prstGeom prst="ellipse">
              <a:avLst/>
            </a:prstGeom>
            <a:noFill/>
            <a:ln>
              <a:solidFill>
                <a:srgbClr val="F151E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9" name="TextovéPole 48"/>
            <p:cNvSpPr txBox="1"/>
            <p:nvPr/>
          </p:nvSpPr>
          <p:spPr>
            <a:xfrm>
              <a:off x="6398839" y="3890768"/>
              <a:ext cx="44435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F151E6"/>
                  </a:solidFill>
                </a:rPr>
                <a:t>1</a:t>
              </a:r>
              <a:endParaRPr lang="cs-CZ" sz="4000" b="1" dirty="0">
                <a:solidFill>
                  <a:srgbClr val="F151E6"/>
                </a:solidFill>
              </a:endParaRPr>
            </a:p>
          </p:txBody>
        </p:sp>
      </p:grpSp>
      <p:grpSp>
        <p:nvGrpSpPr>
          <p:cNvPr id="65" name="Skupina 64"/>
          <p:cNvGrpSpPr/>
          <p:nvPr/>
        </p:nvGrpSpPr>
        <p:grpSpPr>
          <a:xfrm>
            <a:off x="8248476" y="5970904"/>
            <a:ext cx="864096" cy="883578"/>
            <a:chOff x="6220891" y="2623847"/>
            <a:chExt cx="864096" cy="883578"/>
          </a:xfrm>
        </p:grpSpPr>
        <p:sp>
          <p:nvSpPr>
            <p:cNvPr id="66" name="Ovál 65"/>
            <p:cNvSpPr/>
            <p:nvPr/>
          </p:nvSpPr>
          <p:spPr>
            <a:xfrm>
              <a:off x="6220891" y="2623847"/>
              <a:ext cx="864096" cy="883578"/>
            </a:xfrm>
            <a:prstGeom prst="ellipse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7" name="TextovéPole 66"/>
            <p:cNvSpPr txBox="1"/>
            <p:nvPr/>
          </p:nvSpPr>
          <p:spPr>
            <a:xfrm>
              <a:off x="6430763" y="2740903"/>
              <a:ext cx="44435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chemeClr val="accent6">
                      <a:lumMod val="75000"/>
                    </a:schemeClr>
                  </a:solidFill>
                </a:rPr>
                <a:t>2</a:t>
              </a:r>
              <a:endParaRPr lang="cs-CZ" sz="4000" b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grpSp>
        <p:nvGrpSpPr>
          <p:cNvPr id="68" name="Skupina 67"/>
          <p:cNvGrpSpPr/>
          <p:nvPr/>
        </p:nvGrpSpPr>
        <p:grpSpPr>
          <a:xfrm>
            <a:off x="5534743" y="4961284"/>
            <a:ext cx="864096" cy="883578"/>
            <a:chOff x="6220891" y="2623847"/>
            <a:chExt cx="864096" cy="883578"/>
          </a:xfrm>
        </p:grpSpPr>
        <p:sp>
          <p:nvSpPr>
            <p:cNvPr id="69" name="Ovál 68"/>
            <p:cNvSpPr/>
            <p:nvPr/>
          </p:nvSpPr>
          <p:spPr>
            <a:xfrm>
              <a:off x="6220891" y="2623847"/>
              <a:ext cx="864096" cy="883578"/>
            </a:xfrm>
            <a:prstGeom prst="ellipse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0" name="TextovéPole 69"/>
            <p:cNvSpPr txBox="1"/>
            <p:nvPr/>
          </p:nvSpPr>
          <p:spPr>
            <a:xfrm>
              <a:off x="6430763" y="2740903"/>
              <a:ext cx="44435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chemeClr val="accent6">
                      <a:lumMod val="75000"/>
                    </a:schemeClr>
                  </a:solidFill>
                </a:rPr>
                <a:t>2</a:t>
              </a:r>
              <a:endParaRPr lang="cs-CZ" sz="4000" b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grpSp>
        <p:nvGrpSpPr>
          <p:cNvPr id="71" name="Skupina 70"/>
          <p:cNvGrpSpPr/>
          <p:nvPr/>
        </p:nvGrpSpPr>
        <p:grpSpPr>
          <a:xfrm>
            <a:off x="1844443" y="4997271"/>
            <a:ext cx="864096" cy="883578"/>
            <a:chOff x="6220891" y="2623847"/>
            <a:chExt cx="864096" cy="883578"/>
          </a:xfrm>
        </p:grpSpPr>
        <p:sp>
          <p:nvSpPr>
            <p:cNvPr id="72" name="Ovál 71"/>
            <p:cNvSpPr/>
            <p:nvPr/>
          </p:nvSpPr>
          <p:spPr>
            <a:xfrm>
              <a:off x="6220891" y="2623847"/>
              <a:ext cx="864096" cy="883578"/>
            </a:xfrm>
            <a:prstGeom prst="ellipse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3" name="TextovéPole 72"/>
            <p:cNvSpPr txBox="1"/>
            <p:nvPr/>
          </p:nvSpPr>
          <p:spPr>
            <a:xfrm>
              <a:off x="6430763" y="2740903"/>
              <a:ext cx="44435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chemeClr val="accent6">
                      <a:lumMod val="75000"/>
                    </a:schemeClr>
                  </a:solidFill>
                </a:rPr>
                <a:t>2</a:t>
              </a:r>
              <a:endParaRPr lang="cs-CZ" sz="4000" b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</p:grpSp>
      <p:grpSp>
        <p:nvGrpSpPr>
          <p:cNvPr id="83" name="Skupina 82"/>
          <p:cNvGrpSpPr/>
          <p:nvPr/>
        </p:nvGrpSpPr>
        <p:grpSpPr>
          <a:xfrm>
            <a:off x="7341024" y="6032283"/>
            <a:ext cx="864096" cy="831925"/>
            <a:chOff x="3995936" y="3245147"/>
            <a:chExt cx="864096" cy="831925"/>
          </a:xfrm>
        </p:grpSpPr>
        <p:sp>
          <p:nvSpPr>
            <p:cNvPr id="84" name="Ovál 83"/>
            <p:cNvSpPr/>
            <p:nvPr/>
          </p:nvSpPr>
          <p:spPr>
            <a:xfrm>
              <a:off x="3995936" y="3245147"/>
              <a:ext cx="864096" cy="831925"/>
            </a:xfrm>
            <a:prstGeom prst="ellipse">
              <a:avLst/>
            </a:prstGeom>
            <a:noFill/>
            <a:ln>
              <a:solidFill>
                <a:srgbClr val="9933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5" name="TextovéPole 84"/>
            <p:cNvSpPr txBox="1"/>
            <p:nvPr/>
          </p:nvSpPr>
          <p:spPr>
            <a:xfrm>
              <a:off x="4221147" y="3333164"/>
              <a:ext cx="44435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9933FF"/>
                  </a:solidFill>
                </a:rPr>
                <a:t>5</a:t>
              </a:r>
              <a:endParaRPr lang="cs-CZ" sz="4000" b="1" dirty="0">
                <a:solidFill>
                  <a:srgbClr val="9933FF"/>
                </a:solidFill>
              </a:endParaRPr>
            </a:p>
          </p:txBody>
        </p:sp>
      </p:grpSp>
      <p:grpSp>
        <p:nvGrpSpPr>
          <p:cNvPr id="86" name="Skupina 85"/>
          <p:cNvGrpSpPr/>
          <p:nvPr/>
        </p:nvGrpSpPr>
        <p:grpSpPr>
          <a:xfrm>
            <a:off x="3715296" y="6013833"/>
            <a:ext cx="864096" cy="831925"/>
            <a:chOff x="3995936" y="3245147"/>
            <a:chExt cx="864096" cy="831925"/>
          </a:xfrm>
        </p:grpSpPr>
        <p:sp>
          <p:nvSpPr>
            <p:cNvPr id="87" name="Ovál 86"/>
            <p:cNvSpPr/>
            <p:nvPr/>
          </p:nvSpPr>
          <p:spPr>
            <a:xfrm>
              <a:off x="3995936" y="3245147"/>
              <a:ext cx="864096" cy="831925"/>
            </a:xfrm>
            <a:prstGeom prst="ellipse">
              <a:avLst/>
            </a:prstGeom>
            <a:noFill/>
            <a:ln>
              <a:solidFill>
                <a:srgbClr val="9933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8" name="TextovéPole 87"/>
            <p:cNvSpPr txBox="1"/>
            <p:nvPr/>
          </p:nvSpPr>
          <p:spPr>
            <a:xfrm>
              <a:off x="4221147" y="3333164"/>
              <a:ext cx="44435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9933FF"/>
                  </a:solidFill>
                </a:rPr>
                <a:t>5</a:t>
              </a:r>
              <a:endParaRPr lang="cs-CZ" sz="4000" b="1" dirty="0">
                <a:solidFill>
                  <a:srgbClr val="9933FF"/>
                </a:solidFill>
              </a:endParaRPr>
            </a:p>
          </p:txBody>
        </p:sp>
      </p:grpSp>
      <p:grpSp>
        <p:nvGrpSpPr>
          <p:cNvPr id="89" name="Skupina 88"/>
          <p:cNvGrpSpPr/>
          <p:nvPr/>
        </p:nvGrpSpPr>
        <p:grpSpPr>
          <a:xfrm>
            <a:off x="1865137" y="6020476"/>
            <a:ext cx="864096" cy="831925"/>
            <a:chOff x="3995936" y="3245147"/>
            <a:chExt cx="864096" cy="831925"/>
          </a:xfrm>
        </p:grpSpPr>
        <p:sp>
          <p:nvSpPr>
            <p:cNvPr id="90" name="Ovál 89"/>
            <p:cNvSpPr/>
            <p:nvPr/>
          </p:nvSpPr>
          <p:spPr>
            <a:xfrm>
              <a:off x="3995936" y="3245147"/>
              <a:ext cx="864096" cy="831925"/>
            </a:xfrm>
            <a:prstGeom prst="ellipse">
              <a:avLst/>
            </a:prstGeom>
            <a:noFill/>
            <a:ln>
              <a:solidFill>
                <a:srgbClr val="9933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1" name="TextovéPole 90"/>
            <p:cNvSpPr txBox="1"/>
            <p:nvPr/>
          </p:nvSpPr>
          <p:spPr>
            <a:xfrm>
              <a:off x="4221147" y="3333164"/>
              <a:ext cx="444352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9933FF"/>
                  </a:solidFill>
                </a:rPr>
                <a:t>5</a:t>
              </a:r>
              <a:endParaRPr lang="cs-CZ" sz="4000" b="1" dirty="0">
                <a:solidFill>
                  <a:srgbClr val="9933FF"/>
                </a:solidFill>
              </a:endParaRPr>
            </a:p>
          </p:txBody>
        </p:sp>
      </p:grpSp>
      <p:grpSp>
        <p:nvGrpSpPr>
          <p:cNvPr id="101" name="Skupina 100"/>
          <p:cNvGrpSpPr/>
          <p:nvPr/>
        </p:nvGrpSpPr>
        <p:grpSpPr>
          <a:xfrm>
            <a:off x="4637106" y="6005140"/>
            <a:ext cx="813049" cy="769964"/>
            <a:chOff x="2483768" y="3183069"/>
            <a:chExt cx="813049" cy="769964"/>
          </a:xfrm>
        </p:grpSpPr>
        <p:sp>
          <p:nvSpPr>
            <p:cNvPr id="102" name="Ovál 101"/>
            <p:cNvSpPr/>
            <p:nvPr/>
          </p:nvSpPr>
          <p:spPr>
            <a:xfrm>
              <a:off x="2483768" y="3183069"/>
              <a:ext cx="813049" cy="749987"/>
            </a:xfrm>
            <a:prstGeom prst="ellipse">
              <a:avLst/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3" name="TextovéPole 102"/>
            <p:cNvSpPr txBox="1"/>
            <p:nvPr/>
          </p:nvSpPr>
          <p:spPr>
            <a:xfrm>
              <a:off x="2538272" y="3245147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00B0F0"/>
                  </a:solidFill>
                </a:rPr>
                <a:t>20</a:t>
              </a:r>
              <a:endParaRPr lang="cs-CZ" sz="4000" b="1" dirty="0">
                <a:solidFill>
                  <a:srgbClr val="00B0F0"/>
                </a:solidFill>
              </a:endParaRPr>
            </a:p>
          </p:txBody>
        </p:sp>
      </p:grpSp>
      <p:grpSp>
        <p:nvGrpSpPr>
          <p:cNvPr id="104" name="Skupina 103"/>
          <p:cNvGrpSpPr/>
          <p:nvPr/>
        </p:nvGrpSpPr>
        <p:grpSpPr>
          <a:xfrm>
            <a:off x="2757978" y="5028080"/>
            <a:ext cx="813049" cy="769964"/>
            <a:chOff x="2483768" y="3183069"/>
            <a:chExt cx="813049" cy="769964"/>
          </a:xfrm>
        </p:grpSpPr>
        <p:sp>
          <p:nvSpPr>
            <p:cNvPr id="105" name="Ovál 104"/>
            <p:cNvSpPr/>
            <p:nvPr/>
          </p:nvSpPr>
          <p:spPr>
            <a:xfrm>
              <a:off x="2483768" y="3183069"/>
              <a:ext cx="813049" cy="749987"/>
            </a:xfrm>
            <a:prstGeom prst="ellipse">
              <a:avLst/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6" name="TextovéPole 105"/>
            <p:cNvSpPr txBox="1"/>
            <p:nvPr/>
          </p:nvSpPr>
          <p:spPr>
            <a:xfrm>
              <a:off x="2538272" y="3245147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00B0F0"/>
                  </a:solidFill>
                </a:rPr>
                <a:t>20</a:t>
              </a:r>
              <a:endParaRPr lang="cs-CZ" sz="4000" b="1" dirty="0">
                <a:solidFill>
                  <a:srgbClr val="00B0F0"/>
                </a:solidFill>
              </a:endParaRPr>
            </a:p>
          </p:txBody>
        </p:sp>
      </p:grpSp>
      <p:grpSp>
        <p:nvGrpSpPr>
          <p:cNvPr id="107" name="Skupina 106"/>
          <p:cNvGrpSpPr/>
          <p:nvPr/>
        </p:nvGrpSpPr>
        <p:grpSpPr>
          <a:xfrm>
            <a:off x="52496" y="5075831"/>
            <a:ext cx="813049" cy="769964"/>
            <a:chOff x="2483768" y="3183069"/>
            <a:chExt cx="813049" cy="769964"/>
          </a:xfrm>
        </p:grpSpPr>
        <p:sp>
          <p:nvSpPr>
            <p:cNvPr id="108" name="Ovál 107"/>
            <p:cNvSpPr/>
            <p:nvPr/>
          </p:nvSpPr>
          <p:spPr>
            <a:xfrm>
              <a:off x="2483768" y="3183069"/>
              <a:ext cx="813049" cy="749987"/>
            </a:xfrm>
            <a:prstGeom prst="ellipse">
              <a:avLst/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9" name="TextovéPole 108"/>
            <p:cNvSpPr txBox="1"/>
            <p:nvPr/>
          </p:nvSpPr>
          <p:spPr>
            <a:xfrm>
              <a:off x="2538272" y="3245147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00B0F0"/>
                  </a:solidFill>
                </a:rPr>
                <a:t>20</a:t>
              </a:r>
              <a:endParaRPr lang="cs-CZ" sz="4000" b="1" dirty="0">
                <a:solidFill>
                  <a:srgbClr val="00B0F0"/>
                </a:solidFill>
              </a:endParaRPr>
            </a:p>
          </p:txBody>
        </p:sp>
      </p:grpSp>
      <p:grpSp>
        <p:nvGrpSpPr>
          <p:cNvPr id="125" name="Skupina 124"/>
          <p:cNvGrpSpPr/>
          <p:nvPr/>
        </p:nvGrpSpPr>
        <p:grpSpPr>
          <a:xfrm>
            <a:off x="6446907" y="5970904"/>
            <a:ext cx="864096" cy="792088"/>
            <a:chOff x="755576" y="3140968"/>
            <a:chExt cx="864096" cy="792088"/>
          </a:xfrm>
        </p:grpSpPr>
        <p:sp>
          <p:nvSpPr>
            <p:cNvPr id="126" name="Ovál 125"/>
            <p:cNvSpPr/>
            <p:nvPr/>
          </p:nvSpPr>
          <p:spPr>
            <a:xfrm>
              <a:off x="755576" y="3140968"/>
              <a:ext cx="864096" cy="792088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7" name="TextovéPole 126"/>
            <p:cNvSpPr txBox="1"/>
            <p:nvPr/>
          </p:nvSpPr>
          <p:spPr>
            <a:xfrm>
              <a:off x="835604" y="3183069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FF0000"/>
                  </a:solidFill>
                </a:rPr>
                <a:t>50</a:t>
              </a:r>
              <a:endParaRPr lang="cs-CZ" sz="40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128" name="Skupina 127"/>
          <p:cNvGrpSpPr/>
          <p:nvPr/>
        </p:nvGrpSpPr>
        <p:grpSpPr>
          <a:xfrm>
            <a:off x="3616170" y="5072226"/>
            <a:ext cx="864096" cy="792088"/>
            <a:chOff x="755576" y="3140968"/>
            <a:chExt cx="864096" cy="792088"/>
          </a:xfrm>
        </p:grpSpPr>
        <p:sp>
          <p:nvSpPr>
            <p:cNvPr id="129" name="Ovál 128"/>
            <p:cNvSpPr/>
            <p:nvPr/>
          </p:nvSpPr>
          <p:spPr>
            <a:xfrm>
              <a:off x="755576" y="3140968"/>
              <a:ext cx="864096" cy="792088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0" name="TextovéPole 129"/>
            <p:cNvSpPr txBox="1"/>
            <p:nvPr/>
          </p:nvSpPr>
          <p:spPr>
            <a:xfrm>
              <a:off x="835604" y="3183069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FF0000"/>
                  </a:solidFill>
                </a:rPr>
                <a:t>50</a:t>
              </a:r>
              <a:endParaRPr lang="cs-CZ" sz="40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131" name="Skupina 130"/>
          <p:cNvGrpSpPr/>
          <p:nvPr/>
        </p:nvGrpSpPr>
        <p:grpSpPr>
          <a:xfrm>
            <a:off x="948466" y="6060313"/>
            <a:ext cx="864096" cy="792088"/>
            <a:chOff x="755576" y="3140968"/>
            <a:chExt cx="864096" cy="792088"/>
          </a:xfrm>
        </p:grpSpPr>
        <p:sp>
          <p:nvSpPr>
            <p:cNvPr id="132" name="Ovál 131"/>
            <p:cNvSpPr/>
            <p:nvPr/>
          </p:nvSpPr>
          <p:spPr>
            <a:xfrm>
              <a:off x="755576" y="3140968"/>
              <a:ext cx="864096" cy="792088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3" name="TextovéPole 132"/>
            <p:cNvSpPr txBox="1"/>
            <p:nvPr/>
          </p:nvSpPr>
          <p:spPr>
            <a:xfrm>
              <a:off x="835604" y="3183069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FF0000"/>
                  </a:solidFill>
                </a:rPr>
                <a:t>50</a:t>
              </a:r>
              <a:endParaRPr lang="cs-CZ" sz="4000" b="1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146" name="Skupina 145"/>
          <p:cNvGrpSpPr/>
          <p:nvPr/>
        </p:nvGrpSpPr>
        <p:grpSpPr>
          <a:xfrm>
            <a:off x="7368580" y="4952950"/>
            <a:ext cx="864096" cy="870349"/>
            <a:chOff x="899592" y="4722233"/>
            <a:chExt cx="864096" cy="870349"/>
          </a:xfrm>
        </p:grpSpPr>
        <p:sp>
          <p:nvSpPr>
            <p:cNvPr id="147" name="Ovál 146"/>
            <p:cNvSpPr/>
            <p:nvPr/>
          </p:nvSpPr>
          <p:spPr>
            <a:xfrm>
              <a:off x="899592" y="4722233"/>
              <a:ext cx="864096" cy="870349"/>
            </a:xfrm>
            <a:prstGeom prst="ellipse">
              <a:avLst/>
            </a:prstGeom>
            <a:noFill/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8" name="TextovéPole 147"/>
            <p:cNvSpPr txBox="1"/>
            <p:nvPr/>
          </p:nvSpPr>
          <p:spPr>
            <a:xfrm>
              <a:off x="979620" y="4822675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00B050"/>
                  </a:solidFill>
                </a:rPr>
                <a:t>10</a:t>
              </a:r>
              <a:endParaRPr lang="cs-CZ" sz="4000" b="1" dirty="0">
                <a:solidFill>
                  <a:srgbClr val="00B050"/>
                </a:solidFill>
              </a:endParaRPr>
            </a:p>
          </p:txBody>
        </p:sp>
      </p:grpSp>
      <p:grpSp>
        <p:nvGrpSpPr>
          <p:cNvPr id="149" name="Skupina 148"/>
          <p:cNvGrpSpPr/>
          <p:nvPr/>
        </p:nvGrpSpPr>
        <p:grpSpPr>
          <a:xfrm>
            <a:off x="4569778" y="4992236"/>
            <a:ext cx="864096" cy="870349"/>
            <a:chOff x="899592" y="4722233"/>
            <a:chExt cx="864096" cy="870349"/>
          </a:xfrm>
        </p:grpSpPr>
        <p:sp>
          <p:nvSpPr>
            <p:cNvPr id="150" name="Ovál 149"/>
            <p:cNvSpPr/>
            <p:nvPr/>
          </p:nvSpPr>
          <p:spPr>
            <a:xfrm>
              <a:off x="899592" y="4722233"/>
              <a:ext cx="864096" cy="870349"/>
            </a:xfrm>
            <a:prstGeom prst="ellipse">
              <a:avLst/>
            </a:prstGeom>
            <a:noFill/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51" name="TextovéPole 150"/>
            <p:cNvSpPr txBox="1"/>
            <p:nvPr/>
          </p:nvSpPr>
          <p:spPr>
            <a:xfrm>
              <a:off x="979620" y="4822675"/>
              <a:ext cx="70403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b="1" dirty="0" smtClean="0">
                  <a:solidFill>
                    <a:srgbClr val="00B050"/>
                  </a:solidFill>
                </a:rPr>
                <a:t>10</a:t>
              </a:r>
              <a:endParaRPr lang="cs-CZ" sz="4000" b="1" dirty="0">
                <a:solidFill>
                  <a:srgbClr val="00B050"/>
                </a:solidFill>
              </a:endParaRPr>
            </a:p>
          </p:txBody>
        </p:sp>
      </p:grpSp>
      <p:sp>
        <p:nvSpPr>
          <p:cNvPr id="153" name="Obdélník 152"/>
          <p:cNvSpPr/>
          <p:nvPr/>
        </p:nvSpPr>
        <p:spPr>
          <a:xfrm>
            <a:off x="1528908" y="621075"/>
            <a:ext cx="893449" cy="80054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4" name="Obdélník 153"/>
          <p:cNvSpPr/>
          <p:nvPr/>
        </p:nvSpPr>
        <p:spPr>
          <a:xfrm>
            <a:off x="7594595" y="638231"/>
            <a:ext cx="893449" cy="80054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56" name="Přímá spojnice 155"/>
          <p:cNvCxnSpPr/>
          <p:nvPr/>
        </p:nvCxnSpPr>
        <p:spPr>
          <a:xfrm>
            <a:off x="0" y="4923431"/>
            <a:ext cx="9144000" cy="34324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58" name="Přímá spojnice 157"/>
          <p:cNvCxnSpPr/>
          <p:nvPr/>
        </p:nvCxnSpPr>
        <p:spPr>
          <a:xfrm>
            <a:off x="4572000" y="0"/>
            <a:ext cx="55250" cy="4923431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60" name="Přímá spojnice 159"/>
          <p:cNvCxnSpPr/>
          <p:nvPr/>
        </p:nvCxnSpPr>
        <p:spPr>
          <a:xfrm>
            <a:off x="27625" y="1556792"/>
            <a:ext cx="9144000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61" name="TextovéPole 160"/>
          <p:cNvSpPr txBox="1"/>
          <p:nvPr/>
        </p:nvSpPr>
        <p:spPr>
          <a:xfrm>
            <a:off x="1665888" y="684559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97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162" name="TextovéPole 161"/>
          <p:cNvSpPr txBox="1"/>
          <p:nvPr/>
        </p:nvSpPr>
        <p:spPr>
          <a:xfrm>
            <a:off x="7689299" y="667403"/>
            <a:ext cx="704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39</a:t>
            </a:r>
            <a:endParaRPr lang="cs-CZ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2707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88640"/>
            <a:ext cx="8291264" cy="593752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Přiřazuj správné mince a bankovku pomocí kliknutí.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1551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 descr="C:\Users\pc\Desktop\DSC07285.JPG"/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287" y="2053199"/>
            <a:ext cx="900000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 descr="C:\Users\pc\Desktop\DSC07284.JPG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587" y="1052736"/>
            <a:ext cx="900000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C:\Users\pc\Desktop\DSC07281.JPG"/>
          <p:cNvPicPr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910" y="188640"/>
            <a:ext cx="900000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pc\Desktop\DSC07280.JPG"/>
          <p:cNvPicPr>
            <a:picLocks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025" y="5065940"/>
            <a:ext cx="900000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C:\Users\pc\Desktop\DSC07274.JPG"/>
          <p:cNvPicPr>
            <a:picLocks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121" y="4032334"/>
            <a:ext cx="900000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C:\Users\pc\Desktop\DSC07273.JPG"/>
          <p:cNvPicPr>
            <a:picLocks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372" y="3042458"/>
            <a:ext cx="900000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 descr="C:\Users\pc\Desktop\DSC07265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65" y="5877272"/>
            <a:ext cx="1368152" cy="808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5796136" y="476632"/>
            <a:ext cx="9361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1 Kč</a:t>
            </a:r>
            <a:endParaRPr lang="cs-CZ" sz="1600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809955" y="1268760"/>
            <a:ext cx="1008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2 Kč</a:t>
            </a:r>
            <a:endParaRPr lang="cs-CZ" sz="16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807978" y="2053199"/>
            <a:ext cx="9361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5 Kč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724128" y="2780848"/>
            <a:ext cx="1008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10 Kč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796136" y="3501008"/>
            <a:ext cx="1008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20 Kč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809955" y="4345940"/>
            <a:ext cx="1224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50 Kč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5796136" y="5065940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100 Kč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2741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16 -0.01711 L -0.5158 0.2176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378" y="117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361 -3.2917E-6 L -0.51337 -0.01711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858" y="-8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362 0.01041 L -0.5092 -0.2364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649" y="-123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941 -0.02753 L -0.504 0.32269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170" y="175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142 -0.00671 L -0.51181 0.08119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170" y="43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941 0.01041 L -0.51719 -0.17164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830" y="-91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143 -0.01434 L -0.48039 0.13926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590" y="76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755576" y="692696"/>
            <a:ext cx="50076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Máš 100 Kč. Co si za ně můžeš koupit?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pSp>
        <p:nvGrpSpPr>
          <p:cNvPr id="13" name="Skupina 12"/>
          <p:cNvGrpSpPr/>
          <p:nvPr/>
        </p:nvGrpSpPr>
        <p:grpSpPr>
          <a:xfrm>
            <a:off x="251520" y="1772816"/>
            <a:ext cx="1296144" cy="1434786"/>
            <a:chOff x="251520" y="1772816"/>
            <a:chExt cx="1296144" cy="1434786"/>
          </a:xfrm>
        </p:grpSpPr>
        <p:pic>
          <p:nvPicPr>
            <p:cNvPr id="2050" name="Picture 2" descr="C:\Users\pc\AppData\Local\Microsoft\Windows\Temporary Internet Files\Content.IE5\UBCK7WHC\MP900430818[1]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520" y="1772816"/>
              <a:ext cx="1296144" cy="9731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TextovéPole 4"/>
            <p:cNvSpPr txBox="1"/>
            <p:nvPr/>
          </p:nvSpPr>
          <p:spPr>
            <a:xfrm>
              <a:off x="333359" y="2745937"/>
              <a:ext cx="116596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4000 Kč</a:t>
              </a:r>
              <a:endParaRPr lang="cs-CZ" sz="2400" b="1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2555776" y="1412776"/>
            <a:ext cx="1656185" cy="1632600"/>
            <a:chOff x="2555776" y="1412776"/>
            <a:chExt cx="1656185" cy="1632600"/>
          </a:xfrm>
        </p:grpSpPr>
        <p:pic>
          <p:nvPicPr>
            <p:cNvPr id="2053" name="Picture 5" descr="C:\Users\pc\AppData\Local\Microsoft\Windows\Temporary Internet Files\Content.IE5\UBCK7WHC\MP900404898[1]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55776" y="1412776"/>
              <a:ext cx="1656185" cy="118298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TextovéPole 5"/>
            <p:cNvSpPr txBox="1"/>
            <p:nvPr/>
          </p:nvSpPr>
          <p:spPr>
            <a:xfrm>
              <a:off x="2847750" y="2583711"/>
              <a:ext cx="85497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85 Kč</a:t>
              </a:r>
              <a:endParaRPr lang="cs-CZ" sz="2400" b="1" dirty="0"/>
            </a:p>
          </p:txBody>
        </p:sp>
      </p:grpSp>
      <p:grpSp>
        <p:nvGrpSpPr>
          <p:cNvPr id="15" name="Skupina 14"/>
          <p:cNvGrpSpPr/>
          <p:nvPr/>
        </p:nvGrpSpPr>
        <p:grpSpPr>
          <a:xfrm>
            <a:off x="5220072" y="1772816"/>
            <a:ext cx="1216649" cy="1434785"/>
            <a:chOff x="5220072" y="1772816"/>
            <a:chExt cx="1216649" cy="1434785"/>
          </a:xfrm>
        </p:grpSpPr>
        <p:pic>
          <p:nvPicPr>
            <p:cNvPr id="2052" name="Picture 4" descr="C:\Users\pc\AppData\Local\Microsoft\Windows\Temporary Internet Files\Content.IE5\XSR1XRGT\MP900401195[1]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20072" y="1772816"/>
              <a:ext cx="1216649" cy="9731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ovéPole 6"/>
            <p:cNvSpPr txBox="1"/>
            <p:nvPr/>
          </p:nvSpPr>
          <p:spPr>
            <a:xfrm>
              <a:off x="5404049" y="2745936"/>
              <a:ext cx="84869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30 Kč</a:t>
              </a:r>
              <a:endParaRPr lang="cs-CZ" sz="2400" b="1" dirty="0"/>
            </a:p>
          </p:txBody>
        </p:sp>
      </p:grpSp>
      <p:grpSp>
        <p:nvGrpSpPr>
          <p:cNvPr id="16" name="Skupina 15"/>
          <p:cNvGrpSpPr/>
          <p:nvPr/>
        </p:nvGrpSpPr>
        <p:grpSpPr>
          <a:xfrm>
            <a:off x="7020272" y="1658042"/>
            <a:ext cx="1797738" cy="1549560"/>
            <a:chOff x="7020272" y="1658042"/>
            <a:chExt cx="1797738" cy="1549560"/>
          </a:xfrm>
        </p:grpSpPr>
        <p:pic>
          <p:nvPicPr>
            <p:cNvPr id="2056" name="Picture 8" descr="C:\Users\pc\AppData\Local\Microsoft\Windows\Temporary Internet Files\Content.IE5\I0284AEK\MP900403138[1].jp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20272" y="1658042"/>
              <a:ext cx="1797738" cy="120266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TextovéPole 7"/>
            <p:cNvSpPr txBox="1"/>
            <p:nvPr/>
          </p:nvSpPr>
          <p:spPr>
            <a:xfrm>
              <a:off x="7450788" y="2745937"/>
              <a:ext cx="101046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120 Kč</a:t>
              </a:r>
              <a:endParaRPr lang="cs-CZ" sz="2400" b="1" dirty="0"/>
            </a:p>
          </p:txBody>
        </p:sp>
      </p:grpSp>
      <p:grpSp>
        <p:nvGrpSpPr>
          <p:cNvPr id="17" name="Skupina 16"/>
          <p:cNvGrpSpPr/>
          <p:nvPr/>
        </p:nvGrpSpPr>
        <p:grpSpPr>
          <a:xfrm>
            <a:off x="252498" y="3666880"/>
            <a:ext cx="1991254" cy="1653157"/>
            <a:chOff x="252498" y="3666880"/>
            <a:chExt cx="1991254" cy="1653157"/>
          </a:xfrm>
        </p:grpSpPr>
        <p:pic>
          <p:nvPicPr>
            <p:cNvPr id="2055" name="Picture 7" descr="C:\Users\pc\AppData\Local\Microsoft\Windows\Temporary Internet Files\Content.IE5\XSR1XRGT\MP900398805[1].jp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2498" y="3666880"/>
              <a:ext cx="1991254" cy="14223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TextovéPole 8"/>
            <p:cNvSpPr txBox="1"/>
            <p:nvPr/>
          </p:nvSpPr>
          <p:spPr>
            <a:xfrm>
              <a:off x="635453" y="4858372"/>
              <a:ext cx="85497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90 Kč</a:t>
              </a:r>
              <a:endParaRPr lang="cs-CZ" sz="2400" b="1" dirty="0"/>
            </a:p>
          </p:txBody>
        </p:sp>
      </p:grpSp>
      <p:grpSp>
        <p:nvGrpSpPr>
          <p:cNvPr id="18" name="Skupina 17"/>
          <p:cNvGrpSpPr/>
          <p:nvPr/>
        </p:nvGrpSpPr>
        <p:grpSpPr>
          <a:xfrm>
            <a:off x="2843808" y="3749052"/>
            <a:ext cx="1256080" cy="1613793"/>
            <a:chOff x="2843808" y="3749052"/>
            <a:chExt cx="1256080" cy="1613793"/>
          </a:xfrm>
        </p:grpSpPr>
        <p:pic>
          <p:nvPicPr>
            <p:cNvPr id="2051" name="Picture 3" descr="C:\Users\pc\AppData\Local\Microsoft\Windows\Temporary Internet Files\Content.IE5\GI12HMPS\MC900404021[1].wmf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43808" y="3749052"/>
              <a:ext cx="1256080" cy="115212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TextovéPole 9"/>
            <p:cNvSpPr txBox="1"/>
            <p:nvPr/>
          </p:nvSpPr>
          <p:spPr>
            <a:xfrm>
              <a:off x="2932639" y="4901180"/>
              <a:ext cx="101046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550 Kč</a:t>
              </a:r>
              <a:endParaRPr lang="cs-CZ" sz="2400" b="1" dirty="0"/>
            </a:p>
          </p:txBody>
        </p:sp>
      </p:grpSp>
      <p:grpSp>
        <p:nvGrpSpPr>
          <p:cNvPr id="19" name="Skupina 18"/>
          <p:cNvGrpSpPr/>
          <p:nvPr/>
        </p:nvGrpSpPr>
        <p:grpSpPr>
          <a:xfrm>
            <a:off x="4860032" y="3446835"/>
            <a:ext cx="1254524" cy="2334867"/>
            <a:chOff x="4860032" y="3446835"/>
            <a:chExt cx="1254524" cy="2334867"/>
          </a:xfrm>
        </p:grpSpPr>
        <p:pic>
          <p:nvPicPr>
            <p:cNvPr id="2058" name="Picture 10" descr="C:\Users\pc\AppData\Local\Microsoft\Windows\Temporary Internet Files\Content.IE5\UBCK7WHC\MP900438759[1].jp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60032" y="3446835"/>
              <a:ext cx="1254524" cy="175656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" name="TextovéPole 10"/>
            <p:cNvSpPr txBox="1"/>
            <p:nvPr/>
          </p:nvSpPr>
          <p:spPr>
            <a:xfrm>
              <a:off x="5104087" y="5320037"/>
              <a:ext cx="101046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170 Kč</a:t>
              </a:r>
              <a:endParaRPr lang="cs-CZ" sz="2400" b="1" dirty="0"/>
            </a:p>
          </p:txBody>
        </p:sp>
      </p:grpSp>
      <p:grpSp>
        <p:nvGrpSpPr>
          <p:cNvPr id="20" name="Skupina 19"/>
          <p:cNvGrpSpPr/>
          <p:nvPr/>
        </p:nvGrpSpPr>
        <p:grpSpPr>
          <a:xfrm>
            <a:off x="7092280" y="4166377"/>
            <a:ext cx="1296144" cy="1510023"/>
            <a:chOff x="7092280" y="4166377"/>
            <a:chExt cx="1296144" cy="1510023"/>
          </a:xfrm>
        </p:grpSpPr>
        <p:pic>
          <p:nvPicPr>
            <p:cNvPr id="2054" name="Picture 6" descr="C:\Users\pc\AppData\Local\Microsoft\Windows\Temporary Internet Files\Content.IE5\GI12HMPS\MP900401167[1].jpg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92280" y="4166377"/>
              <a:ext cx="1296144" cy="10370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TextovéPole 11"/>
            <p:cNvSpPr txBox="1"/>
            <p:nvPr/>
          </p:nvSpPr>
          <p:spPr>
            <a:xfrm>
              <a:off x="7312863" y="5214735"/>
              <a:ext cx="85497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95 Kč</a:t>
              </a:r>
              <a:endParaRPr lang="cs-CZ" sz="24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528389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16632"/>
            <a:ext cx="8435280" cy="6009531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Zdroje a citace: Microsoft - </a:t>
            </a:r>
            <a:r>
              <a:rPr lang="cs-CZ" dirty="0"/>
              <a:t>O</a:t>
            </a:r>
            <a:r>
              <a:rPr lang="cs-CZ" dirty="0" smtClean="0"/>
              <a:t>ffice </a:t>
            </a:r>
            <a:r>
              <a:rPr lang="cs-CZ" dirty="0"/>
              <a:t>k</a:t>
            </a:r>
            <a:r>
              <a:rPr lang="cs-CZ" dirty="0" smtClean="0"/>
              <a:t>lipart</a:t>
            </a:r>
          </a:p>
          <a:p>
            <a:pPr marL="0" indent="0">
              <a:buNone/>
            </a:pPr>
            <a:r>
              <a:rPr lang="cs-CZ" dirty="0" smtClean="0"/>
              <a:t>Vlastní fotografie autorky.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82222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872</TotalTime>
  <Words>398</Words>
  <Application>Microsoft Office PowerPoint</Application>
  <PresentationFormat>Předvádění na obrazovce (4:3)</PresentationFormat>
  <Paragraphs>134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Peníze VY_32_INOVACE_1A_19 Číslo projektu: CZ.1.07/1.5.00/34.1056</vt:lpstr>
      <vt:lpstr>Prezentace aplikace PowerPoint</vt:lpstr>
      <vt:lpstr>Prezentace aplikace PowerPoint</vt:lpstr>
      <vt:lpstr>Prezentace aplikace PowerPoint</vt:lpstr>
      <vt:lpstr>Vyskládej správnou cenu zboží: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uzivatel</cp:lastModifiedBy>
  <cp:revision>58</cp:revision>
  <dcterms:created xsi:type="dcterms:W3CDTF">2013-09-22T11:22:03Z</dcterms:created>
  <dcterms:modified xsi:type="dcterms:W3CDTF">2013-12-10T09:24:00Z</dcterms:modified>
</cp:coreProperties>
</file>