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7" r:id="rId2"/>
    <p:sldId id="271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8F0EC3-9977-409B-BE2E-F7956A126CBD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A1BAB20-DFDE-4710-8F76-C3A6A6009DC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4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098779"/>
              </p:ext>
            </p:extLst>
          </p:nvPr>
        </p:nvGraphicFramePr>
        <p:xfrm>
          <a:off x="1187624" y="3212976"/>
          <a:ext cx="6559794" cy="17205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91433"/>
                <a:gridCol w="4968361"/>
              </a:tblGrid>
              <a:tr h="315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VY_32_INOVACE_366_VZORY RODU STŘEDNÍHO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64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VZORY RODU STŘEDNÍHO, URČOVÁNÍ, SKLOŇOVÁNÍ, DOPLŇOVÁNÍ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33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577975" y="38115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207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Určeno žákům 4. tříd v hodině českého jazyka, jako procvičování, opakování.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Žáci si procvičí a upevní právě probrané učivo: vzory rodu středního – od jednotlivých vzorů až po komplexní určování vzorů a doplňování koncovek u podstatných jmen rodu středního.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3 – vyjmenují vzory rodu středního.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4 – Popíší vzor město.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5 – Vyjmenovávají podstatná jména vzoru město.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6 – Pracují ústně nebo písemně (na konci prezentace přiložen  pracovní list), ve dvojicích u společné kontroly cvičení opravují. Mohou určovat i ostatní podstatná jména.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7 – č. 15. - U dalších třech vzorů je to obdobné.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Snímek č. 16 – Určují vzory a doplňují koncovky, vše odůvodňují. Opět pracují ústně nebo písemně.</a:t>
            </a: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017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374441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VZORY RODU STŘEDNÍHO</a:t>
            </a:r>
            <a:endParaRPr lang="cs-CZ" sz="6000" dirty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20420436">
            <a:off x="651176" y="1360650"/>
            <a:ext cx="23710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 rot="873025">
            <a:off x="4553116" y="96175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KUŘE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 rot="320917">
            <a:off x="2006278" y="4639043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 rot="20560002">
            <a:off x="5326321" y="4149040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STAVENÍ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97480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835696" y="476672"/>
            <a:ext cx="7005464" cy="18288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VZOR MĚSTO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592488" y="3068960"/>
            <a:ext cx="5155976" cy="175260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</a:t>
            </a:r>
          </a:p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tvrdý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319695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2174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484784"/>
            <a:ext cx="8229600" cy="2938338"/>
          </a:xfrm>
        </p:spPr>
        <p:txBody>
          <a:bodyPr>
            <a:normAutofit/>
          </a:bodyPr>
          <a:lstStyle/>
          <a:p>
            <a:r>
              <a:rPr lang="cs-CZ" sz="6600" dirty="0">
                <a:solidFill>
                  <a:schemeClr val="tx2">
                    <a:lumMod val="25000"/>
                  </a:schemeClr>
                </a:solidFill>
              </a:rPr>
              <a:t>m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</a:rPr>
              <a:t>ěsto bez města  jako: </a:t>
            </a:r>
            <a:endParaRPr lang="cs-CZ" sz="6600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2" name="Picture 2" descr="C:\Documents and Settings\profesor\Local Settings\Temporary Internet Files\Content.IE5\2V6I1P9X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720" y="-3874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Documents and Settings\profesor\Local Settings\Temporary Internet Files\Content.IE5\2WCR1T0A\MC9001989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91689"/>
            <a:ext cx="2448272" cy="2490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profesor\Local Settings\Temporary Internet Files\Content.IE5\7SVVMLP3\MC900337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788" y="404664"/>
            <a:ext cx="1836115" cy="167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ofesor\Local Settings\Temporary Internet Files\Content.IE5\QT3M48QX\MC9001925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210" y="3110898"/>
            <a:ext cx="3703946" cy="32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ofesor\Local Settings\Temporary Internet Files\Content.IE5\QT3M48QX\MC90044127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24801">
            <a:off x="2480320" y="399830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36622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47248" cy="2171328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Vyber pouze vzor město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528" y="2852936"/>
            <a:ext cx="4104456" cy="338437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řiště, zelí, kolo, poupě, prádlo, slunce, sklo, mýdlo,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hlí, zvíře, potřeby, slovo, koťata, divadlo, nebe, peří  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lza 5"/>
          <p:cNvSpPr/>
          <p:nvPr/>
        </p:nvSpPr>
        <p:spPr>
          <a:xfrm>
            <a:off x="4644008" y="2276872"/>
            <a:ext cx="4032448" cy="3672408"/>
          </a:xfrm>
          <a:prstGeom prst="teardrop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34911" y="3222268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prádlo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54551" y="3743744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69217" y="4028916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mýdlo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83318" y="4621738"/>
            <a:ext cx="1096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potřeby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31385" y="2852936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21632" y="4931876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47701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764704"/>
            <a:ext cx="5904656" cy="1828800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VZOR MOŘE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3501008"/>
            <a:ext cx="3816424" cy="1509712"/>
          </a:xfrm>
        </p:spPr>
        <p:txBody>
          <a:bodyPr>
            <a:normAutofit fontScale="92500" lnSpcReduction="10000"/>
          </a:bodyPr>
          <a:lstStyle/>
          <a:p>
            <a:pPr marL="416052" indent="-342900">
              <a:buFont typeface="Wingdings" pitchFamily="2" charset="2"/>
              <a:buChar char="ü"/>
            </a:pP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</a:t>
            </a:r>
          </a:p>
          <a:p>
            <a:r>
              <a:rPr lang="cs-CZ" sz="4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měkký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profesor\Local Settings\Temporary Internet Files\Content.IE5\QT3M48QX\MC900426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775" y="3068960"/>
            <a:ext cx="4104456" cy="334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3679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809" y="2002632"/>
            <a:ext cx="8229600" cy="3442592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</a:rPr>
              <a:t>moře bez moře</a:t>
            </a:r>
            <a:r>
              <a:rPr lang="cs-CZ" sz="6600" dirty="0">
                <a:solidFill>
                  <a:schemeClr val="tx2">
                    <a:lumMod val="25000"/>
                  </a:schemeClr>
                </a:solidFill>
              </a:rPr>
              <a:t/>
            </a:r>
            <a:br>
              <a:rPr lang="cs-CZ" sz="6600" dirty="0">
                <a:solidFill>
                  <a:schemeClr val="tx2">
                    <a:lumMod val="25000"/>
                  </a:schemeClr>
                </a:solidFill>
              </a:rPr>
            </a:b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</a:rPr>
              <a:t>  jako:</a:t>
            </a:r>
            <a:endParaRPr lang="cs-CZ" sz="6600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2V6I1P9X\MC900232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89038"/>
            <a:ext cx="2367641" cy="240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7SVVMLP3\MC900090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3253"/>
            <a:ext cx="3672408" cy="245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ofesor\Local Settings\Temporary Internet Files\Content.IE5\2V6I1P9X\MC900335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9226">
            <a:off x="795088" y="103858"/>
            <a:ext cx="2745999" cy="287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ofesor\Local Settings\Temporary Internet Files\Content.IE5\2V6I1P9X\MC900024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00189"/>
            <a:ext cx="3528392" cy="206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0202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47248" cy="2033736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Vyber pouze vzor moře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51520" y="2780928"/>
            <a:ext cx="4392488" cy="367240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letadly, na srdci, s košťaty, v obilí, u parkoviště, citoslovce, vyžle, na cvičišti, podnebí, skladiště, světla, pro štěňata, u ohniště, na slunci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Srdce 6"/>
          <p:cNvSpPr/>
          <p:nvPr/>
        </p:nvSpPr>
        <p:spPr>
          <a:xfrm>
            <a:off x="4716016" y="2132856"/>
            <a:ext cx="4176464" cy="4104456"/>
          </a:xfrm>
          <a:prstGeom prst="hear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59684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srdce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06640" y="359711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parkoviště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2796649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339706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citoslovce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41020" y="421311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skladiště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52108" y="4649060"/>
            <a:ext cx="13387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cvičiště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41020" y="522795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ohniště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8820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VZOR KUŘE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profesor\Local Settings\Temporary Internet Files\Content.IE5\7SVVMLP3\MC9004046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3526259" cy="308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08975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291172"/>
            <a:ext cx="8229600" cy="2448272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</a:rPr>
              <a:t>Kuře bez kuřete jako:</a:t>
            </a:r>
            <a:endParaRPr lang="cs-CZ" sz="6600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ABUV2PSE\MC900337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46713"/>
            <a:ext cx="2685175" cy="183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ABUV2PSE\MC90043632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667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QGCCT0YK\MC900123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287447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I9CH5SEJ\MC9003323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2534034" cy="208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4470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19256" cy="1872208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Vyber pouze vzor kuře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528" y="2636912"/>
            <a:ext cx="4320480" cy="403244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ola, o zvířatech, po Labi, se štěstím, pážata, vyžle, peří, stavidla, v doupěti, vozidla, ve skladišti, pro hříbata, na slunci, mezi okny, holoubě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4566716" y="1844824"/>
            <a:ext cx="4499992" cy="4464496"/>
          </a:xfrm>
          <a:prstGeom prst="star7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2542401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13648" y="5229200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páže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9576" y="346093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vyžle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85130" y="4829090"/>
            <a:ext cx="113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doupě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79716" y="346131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hříbě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36400" y="4271209"/>
            <a:ext cx="153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holoubě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6097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96752"/>
            <a:ext cx="8003232" cy="1468760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VZOR STAVENÍ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3573016"/>
            <a:ext cx="7086600" cy="1509712"/>
          </a:xfrm>
        </p:spPr>
        <p:txBody>
          <a:bodyPr>
            <a:normAutofit lnSpcReduction="10000"/>
          </a:bodyPr>
          <a:lstStyle/>
          <a:p>
            <a:pPr marL="416052" indent="-342900">
              <a:buFont typeface="Wingdings" pitchFamily="2" charset="2"/>
              <a:buChar char="ü"/>
            </a:pP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vzor:</a:t>
            </a:r>
          </a:p>
          <a:p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měkký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rofesor\AppData\Local\Microsoft\Windows\Temporary Internet Files\Content.IE5\127AJ74V\MC900231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76"/>
            <a:ext cx="4017140" cy="309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4628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132856"/>
            <a:ext cx="8445624" cy="1944216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</a:rPr>
              <a:t>Stavení bez stavení jako</a:t>
            </a:r>
            <a:endParaRPr lang="cs-CZ" sz="6600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737" y="4149080"/>
            <a:ext cx="2667171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profesor\AppData\Local\Microsoft\Windows\Temporary Internet Files\Content.IE5\ABUV2PSE\MC900370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5628"/>
            <a:ext cx="1728192" cy="207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QGCCT0YK\MC9002216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538" y="3318959"/>
            <a:ext cx="2509325" cy="3171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I9CH5SEJ\MC9003541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52546" y="21671"/>
            <a:ext cx="2166694" cy="267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55282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19256" cy="2027312"/>
          </a:xfrm>
        </p:spPr>
        <p:txBody>
          <a:bodyPr/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Vyber pouze vzor stavení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79512" y="2636912"/>
            <a:ext cx="4176464" cy="403244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štěstím, na skle, parkoviště, v zelí, švihadlo, podnebí, v obydlí, s ptáčaty, bydliště, na místě, uhlí, v cukroví, poupata, čtení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Svislý svitek 8"/>
          <p:cNvSpPr/>
          <p:nvPr/>
        </p:nvSpPr>
        <p:spPr>
          <a:xfrm>
            <a:off x="4560416" y="1772816"/>
            <a:ext cx="4332064" cy="4752528"/>
          </a:xfrm>
          <a:prstGeom prst="verticalScroll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66124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štěstí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78092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30262" y="480726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42130" y="2987021"/>
            <a:ext cx="1188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obydlí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0085" y="4419799"/>
            <a:ext cx="918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77756" y="374897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cukroví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70476" y="5445224"/>
            <a:ext cx="9978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čtení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25027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</a:rPr>
              <a:t>Urči vzory a doplň i/y</a:t>
            </a:r>
            <a:endParaRPr lang="cs-CZ" sz="60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187624" y="1844824"/>
            <a:ext cx="3168352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sedadl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podkrov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neb-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pážat-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zábradl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zvířat-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křesl-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okol-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3968" y="1844824"/>
            <a:ext cx="4470648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edadly - město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odkroví - stavení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ebi - moře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ážaty - kuře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ábradlí - stavení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Labi - moře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vířaty - kuře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řesly - město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kolí - stavení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97958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62672" cy="106613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0123984"/>
              </p:ext>
            </p:extLst>
          </p:nvPr>
        </p:nvGraphicFramePr>
        <p:xfrm>
          <a:off x="3707905" y="116632"/>
          <a:ext cx="4562222" cy="64884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5619445" imgH="7991284" progId="AcroExch.Document.7">
                  <p:embed/>
                </p:oleObj>
              </mc:Choice>
              <mc:Fallback>
                <p:oleObj name="Acrobat Document" r:id="rId3" imgW="5619445" imgH="7991284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07905" y="116632"/>
                        <a:ext cx="4562222" cy="64884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76225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POUŽITÉ ZDROJE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Program Microsoft Office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2010</a:t>
            </a:r>
          </a:p>
          <a:p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www.office.microsoft.com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9297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8">
      <a:dk1>
        <a:srgbClr val="693400"/>
      </a:dk1>
      <a:lt1>
        <a:srgbClr val="FFC000"/>
      </a:lt1>
      <a:dk2>
        <a:srgbClr val="FEAEAE"/>
      </a:dk2>
      <a:lt2>
        <a:srgbClr val="EFD3B3"/>
      </a:lt2>
      <a:accent1>
        <a:srgbClr val="FFA54B"/>
      </a:accent1>
      <a:accent2>
        <a:srgbClr val="FE7979"/>
      </a:accent2>
      <a:accent3>
        <a:srgbClr val="FFA54B"/>
      </a:accent3>
      <a:accent4>
        <a:srgbClr val="FD1B1B"/>
      </a:accent4>
      <a:accent5>
        <a:srgbClr val="FE7979"/>
      </a:accent5>
      <a:accent6>
        <a:srgbClr val="730E00"/>
      </a:accent6>
      <a:hlink>
        <a:srgbClr val="FF7461"/>
      </a:hlink>
      <a:folHlink>
        <a:srgbClr val="BA010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256</TotalTime>
  <Words>463</Words>
  <Application>Microsoft Office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Vrchol</vt:lpstr>
      <vt:lpstr>Acrobat Document</vt:lpstr>
      <vt:lpstr>Prezentace aplikace PowerPoint</vt:lpstr>
      <vt:lpstr>ANOTACE</vt:lpstr>
      <vt:lpstr>VZORY RODU STŘEDNÍHO</vt:lpstr>
      <vt:lpstr>VZOR MĚSTO</vt:lpstr>
      <vt:lpstr>město bez města  jako: </vt:lpstr>
      <vt:lpstr>Vyber pouze vzor město</vt:lpstr>
      <vt:lpstr>VZOR MOŘE</vt:lpstr>
      <vt:lpstr>moře bez moře   jako:</vt:lpstr>
      <vt:lpstr>Vyber pouze vzor moře</vt:lpstr>
      <vt:lpstr>VZOR KUŘE</vt:lpstr>
      <vt:lpstr>Kuře bez kuřete jako:</vt:lpstr>
      <vt:lpstr>Vyber pouze vzor kuře</vt:lpstr>
      <vt:lpstr>VZOR STAVENÍ</vt:lpstr>
      <vt:lpstr>Stavení bez stavení jako</vt:lpstr>
      <vt:lpstr>Vyber pouze vzor stavení</vt:lpstr>
      <vt:lpstr>Urči vzory a doplň i/y</vt:lpstr>
      <vt:lpstr>PRACOVNÍ LIST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jitka</cp:lastModifiedBy>
  <cp:revision>32</cp:revision>
  <dcterms:created xsi:type="dcterms:W3CDTF">2012-01-19T15:58:46Z</dcterms:created>
  <dcterms:modified xsi:type="dcterms:W3CDTF">2013-12-14T18:27:06Z</dcterms:modified>
</cp:coreProperties>
</file>