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6" r:id="rId4"/>
    <p:sldId id="264" r:id="rId5"/>
    <p:sldId id="260" r:id="rId6"/>
    <p:sldId id="265" r:id="rId7"/>
    <p:sldId id="266" r:id="rId8"/>
    <p:sldId id="261" r:id="rId9"/>
    <p:sldId id="267" r:id="rId10"/>
    <p:sldId id="268" r:id="rId11"/>
    <p:sldId id="262" r:id="rId12"/>
    <p:sldId id="269" r:id="rId13"/>
    <p:sldId id="270" r:id="rId14"/>
    <p:sldId id="263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F31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25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1CF502F-6F78-463D-AE79-D2796BAB0F2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3DC8143-ABE2-427A-8027-C4B4F9E5E39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2.emf"/><Relationship Id="rId4" Type="http://schemas.openxmlformats.org/officeDocument/2006/relationships/package" Target="../embeddings/Microsoft_Word_Document1.docx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1037906"/>
              </p:ext>
            </p:extLst>
          </p:nvPr>
        </p:nvGraphicFramePr>
        <p:xfrm>
          <a:off x="1259633" y="2996952"/>
          <a:ext cx="6306710" cy="12432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30034"/>
                <a:gridCol w="4776676"/>
              </a:tblGrid>
              <a:tr h="23795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87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bg1"/>
                          </a:solidFill>
                          <a:effectLst/>
                        </a:rPr>
                        <a:t>Mgr. Petra Pláničková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87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VY_32_INOVACE_369_VZORY</a:t>
                      </a:r>
                      <a:r>
                        <a:rPr lang="cs-CZ" sz="1100" baseline="0" dirty="0" smtClean="0">
                          <a:effectLst/>
                        </a:rPr>
                        <a:t> RODU ŽENSKÉHO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87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VZOR, ŽENA, RŮŽE, PÍSEŇ, KOST, URČOVÁNÍ,  ODŮVODŇOVÁNÍ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1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874" y="764704"/>
            <a:ext cx="618226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 pole 2"/>
          <p:cNvSpPr txBox="1">
            <a:spLocks noChangeArrowheads="1"/>
          </p:cNvSpPr>
          <p:nvPr/>
        </p:nvSpPr>
        <p:spPr bwMode="auto">
          <a:xfrm>
            <a:off x="10752138" y="353695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577975" y="38115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7932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5400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ANOTACE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Určeno žákům 4. tříd v hodině českého jazyka, jako procvičování, opakování.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Žáci si procvičí a upevní právě probrané učivo: vzory rodu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ženského </a:t>
            </a: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– od jednotlivých vzorů až po komplexní určování vzorů a doplňování koncovek u podstatných jmen rodu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ženského</a:t>
            </a: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Snímek č. 3 – vyjmenují vzory rodu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ženského</a:t>
            </a: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Snímek č. 4 – Popíší vzor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žena.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Snímek č. 5 – Vyjmenovávají podstatná jména vzoru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žena.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Snímek č. 6 – Pracují ústně nebo písemně (na konci prezentace přiložen  pracovní list), ve dvojicích u společné kontroly cvičení opravují. Mohou určovat i ostatní podstatná jména.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Snímek č. 7 – č. 15. - U dalších třech vzorů je to obdobné.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Snímek č. 16 – Určují vzory a doplňují koncovky, vše odůvodňují. Opět pracují ústně nebo písemně.</a:t>
            </a:r>
          </a:p>
          <a:p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439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2345432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C000"/>
                </a:solidFill>
              </a:rPr>
              <a:t>VZORY RODU ŽENSKÉHO </a:t>
            </a:r>
            <a:endParaRPr lang="cs-CZ" sz="6600" dirty="0">
              <a:solidFill>
                <a:srgbClr val="FFC000"/>
              </a:solidFill>
            </a:endParaRPr>
          </a:p>
        </p:txBody>
      </p:sp>
      <p:pic>
        <p:nvPicPr>
          <p:cNvPr id="1027" name="Picture 3" descr="C:\Documents and Settings\profesor\Local Settings\Temporary Internet Files\Content.IE5\2WCR1T0A\MC900019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57690"/>
            <a:ext cx="2642718" cy="267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ofesor\Local Settings\Temporary Internet Files\Content.IE5\2V6I1P9X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70973">
            <a:off x="781670" y="3365180"/>
            <a:ext cx="3455619" cy="345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profesor\Local Settings\Temporary Internet Files\Content.IE5\7SVVMLP3\MC9004417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787">
            <a:off x="6180571" y="6775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profesor\Local Settings\Temporary Internet Files\Content.IE5\QT3M48QX\MC9003357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51673">
            <a:off x="316988" y="305099"/>
            <a:ext cx="3594226" cy="199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9323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VZOR ŽENA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2204864"/>
            <a:ext cx="4392488" cy="393028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 tvrdý.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7. pádě čísla množného: měkká koncovka – </a:t>
            </a:r>
            <a:r>
              <a:rPr lang="cs-CZ" sz="3600" b="1" dirty="0" err="1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ami</a:t>
            </a:r>
            <a:endParaRPr lang="cs-CZ" sz="3600" b="1" dirty="0" smtClean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r>
              <a:rPr lang="cs-CZ" sz="3600" b="1" dirty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(lipami, rybami)</a:t>
            </a:r>
            <a:endParaRPr lang="cs-CZ" sz="3600" b="1" dirty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3672408" cy="3714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8038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633153"/>
            <a:ext cx="7056784" cy="2515926"/>
          </a:xfrm>
        </p:spPr>
        <p:txBody>
          <a:bodyPr>
            <a:normAutofit/>
          </a:bodyPr>
          <a:lstStyle/>
          <a:p>
            <a:r>
              <a:rPr lang="cs-CZ" sz="6000" dirty="0">
                <a:solidFill>
                  <a:srgbClr val="FFC000"/>
                </a:solidFill>
              </a:rPr>
              <a:t>ž</a:t>
            </a:r>
            <a:r>
              <a:rPr lang="cs-CZ" sz="6000" dirty="0" smtClean="0">
                <a:solidFill>
                  <a:srgbClr val="FFC000"/>
                </a:solidFill>
              </a:rPr>
              <a:t>ena bez ženy </a:t>
            </a:r>
            <a:br>
              <a:rPr lang="cs-CZ" sz="6000" dirty="0" smtClean="0">
                <a:solidFill>
                  <a:srgbClr val="FFC000"/>
                </a:solidFill>
              </a:rPr>
            </a:br>
            <a:r>
              <a:rPr lang="cs-CZ" sz="6000" dirty="0" smtClean="0">
                <a:solidFill>
                  <a:srgbClr val="FFC000"/>
                </a:solidFill>
              </a:rPr>
              <a:t>jako:</a:t>
            </a:r>
            <a:endParaRPr lang="cs-CZ" sz="6000" dirty="0">
              <a:solidFill>
                <a:srgbClr val="FFC000"/>
              </a:solidFill>
            </a:endParaRPr>
          </a:p>
        </p:txBody>
      </p:sp>
      <p:pic>
        <p:nvPicPr>
          <p:cNvPr id="2050" name="Picture 2" descr="C:\Documents and Settings\profesor\Local Settings\Temporary Internet Files\Content.IE5\2WCR1T0A\MC900290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334" y="445370"/>
            <a:ext cx="2106440" cy="266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ofesor\Local Settings\Temporary Internet Files\Content.IE5\2WCR1T0A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2919239" cy="336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profesor\Local Settings\Temporary Internet Files\Content.IE5\7SVVMLP3\MC9003701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714" y="3346970"/>
            <a:ext cx="2700300" cy="285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ofesor\Local Settings\Temporary Internet Files\Content.IE5\7SVVMLP3\MC9003314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27733"/>
            <a:ext cx="2361967" cy="181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5905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3568" y="260648"/>
            <a:ext cx="7931224" cy="1828800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</a:rPr>
              <a:t>Vyber pouze vzor žena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79512" y="2380818"/>
            <a:ext cx="4752528" cy="4360550"/>
          </a:xfrm>
        </p:spPr>
        <p:txBody>
          <a:bodyPr>
            <a:normAutofit fontScale="77500" lnSpcReduction="20000"/>
          </a:bodyPr>
          <a:lstStyle/>
          <a:p>
            <a:r>
              <a:rPr lang="cs-CZ" sz="41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chvíli, na houpačce, </a:t>
            </a:r>
          </a:p>
          <a:p>
            <a:r>
              <a:rPr lang="cs-CZ" sz="41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zlostí, o věži, pod </a:t>
            </a:r>
          </a:p>
          <a:p>
            <a:r>
              <a:rPr lang="cs-CZ" sz="41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školou, nemoci, s </a:t>
            </a:r>
          </a:p>
          <a:p>
            <a:r>
              <a:rPr lang="cs-CZ" sz="41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láskou, na kůži, v soli, </a:t>
            </a:r>
          </a:p>
          <a:p>
            <a:r>
              <a:rPr lang="cs-CZ" sz="41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zahradami, pro Alici, za</a:t>
            </a:r>
          </a:p>
          <a:p>
            <a:r>
              <a:rPr lang="cs-CZ" sz="41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vsí, myšlenky, po </a:t>
            </a:r>
          </a:p>
          <a:p>
            <a:r>
              <a:rPr lang="cs-CZ" sz="41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sklizni, na autodráze, </a:t>
            </a:r>
          </a:p>
          <a:p>
            <a:r>
              <a:rPr lang="cs-CZ" sz="41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noc, mezi stavby</a:t>
            </a:r>
          </a:p>
          <a:p>
            <a:r>
              <a:rPr lang="cs-CZ" sz="32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b="1" dirty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hnutý roh 8"/>
          <p:cNvSpPr/>
          <p:nvPr/>
        </p:nvSpPr>
        <p:spPr>
          <a:xfrm>
            <a:off x="5036852" y="2348880"/>
            <a:ext cx="3816424" cy="3888432"/>
          </a:xfrm>
          <a:prstGeom prst="foldedCorner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209816" y="2913966"/>
            <a:ext cx="1076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33343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láska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76498" y="2380818"/>
            <a:ext cx="1220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zahrada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26093" y="3893482"/>
            <a:ext cx="14136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houpačka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60888" y="429309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autodráha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76498" y="4901098"/>
            <a:ext cx="856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87280" y="5373216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myšlenka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77163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229600" cy="1512167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VZOR RŮŽE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501008"/>
            <a:ext cx="4176464" cy="2736304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48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 měkký</a:t>
            </a:r>
            <a:endParaRPr lang="cs-CZ" sz="4800" b="1" dirty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70350">
            <a:off x="3756040" y="1762300"/>
            <a:ext cx="4678396" cy="4678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76981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941585"/>
            <a:ext cx="7128792" cy="2199693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Růže bez růže jako:</a:t>
            </a:r>
            <a:endParaRPr lang="cs-CZ" sz="6000" dirty="0">
              <a:solidFill>
                <a:srgbClr val="FFC000"/>
              </a:solidFill>
            </a:endParaRPr>
          </a:p>
        </p:txBody>
      </p:sp>
      <p:pic>
        <p:nvPicPr>
          <p:cNvPr id="2050" name="Picture 2" descr="C:\Documents and Settings\profesor\Local Settings\Temporary Internet Files\Content.IE5\7SVVMLP3\MC900352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58" y="3619748"/>
            <a:ext cx="2016224" cy="2743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ofesor\Local Settings\Temporary Internet Files\Content.IE5\2V6I1P9X\MC900034186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706" y="76446"/>
            <a:ext cx="2844781" cy="2848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profesor\Local Settings\Temporary Internet Files\Content.IE5\QT3M48QX\MC90042816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0750">
            <a:off x="5718622" y="2949762"/>
            <a:ext cx="3192230" cy="333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rofesor\Local Settings\Temporary Internet Files\Content.IE5\7SVVMLP3\MC900193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0648"/>
            <a:ext cx="1695352" cy="172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ofesor\Local Settings\Temporary Internet Files\Content.IE5\2WCR1T0A\MC9001133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2" y="4221088"/>
            <a:ext cx="2176531" cy="2083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32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260648"/>
            <a:ext cx="7086600" cy="2116832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</a:rPr>
              <a:t>Vyber pouze vzor růže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9512" y="2636912"/>
            <a:ext cx="4680520" cy="388843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32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hybami, na televizi, ve stepi, chalupy, na hrázi, v rokli, pod větví, včely, v neděli, se starostmi, o Libuši, do Břeclavi, s kapsami, v košili, ve vsi, za kaplí,</a:t>
            </a:r>
            <a:endParaRPr lang="cs-CZ" sz="3200" b="1" dirty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smicípá hvězda 6"/>
          <p:cNvSpPr/>
          <p:nvPr/>
        </p:nvSpPr>
        <p:spPr>
          <a:xfrm>
            <a:off x="4932040" y="2102396"/>
            <a:ext cx="4067944" cy="4608512"/>
          </a:xfrm>
          <a:prstGeom prst="star8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941435" y="497310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televize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1435" y="3036383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neděle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61735" y="4172596"/>
            <a:ext cx="10555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košile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82749" y="3567348"/>
            <a:ext cx="9586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kaple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33560" y="4222686"/>
            <a:ext cx="882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rokle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82749" y="5373216"/>
            <a:ext cx="11095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Libuše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97009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836712"/>
            <a:ext cx="8075240" cy="1656184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</a:rPr>
              <a:t>VZOR PÍSEŇ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067944" y="3933056"/>
            <a:ext cx="4608512" cy="2376264"/>
          </a:xfrm>
        </p:spPr>
        <p:txBody>
          <a:bodyPr>
            <a:normAutofit/>
          </a:bodyPr>
          <a:lstStyle/>
          <a:p>
            <a:pPr marL="758952" indent="-685800">
              <a:buFont typeface="Wingdings" pitchFamily="2" charset="2"/>
              <a:buChar char="Ø"/>
            </a:pPr>
            <a:r>
              <a:rPr lang="cs-CZ" sz="48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 měkký</a:t>
            </a:r>
            <a:endParaRPr lang="cs-CZ" sz="4800" b="1" dirty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93655">
            <a:off x="833526" y="1814253"/>
            <a:ext cx="4024644" cy="4024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212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7138" y="2094136"/>
            <a:ext cx="7107021" cy="2016224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Píseň bez písně jako</a:t>
            </a:r>
            <a:endParaRPr lang="cs-CZ" sz="6000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profesor\Local Settings\Temporary Internet Files\Content.IE5\2V6I1P9X\MC900013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38667"/>
            <a:ext cx="2016224" cy="335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rofesor\Local Settings\Temporary Internet Files\Content.IE5\7SVVMLP3\MC9000845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979" y="676839"/>
            <a:ext cx="1185332" cy="532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ofesor\Local Settings\Temporary Internet Files\Content.IE5\QT3M48QX\MC900335873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17882">
            <a:off x="5364597" y="445102"/>
            <a:ext cx="1477677" cy="179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profesor\Local Settings\Temporary Internet Files\Content.IE5\2V6I1P9X\MC9001923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649" y="3573016"/>
            <a:ext cx="3731330" cy="308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profesor\Local Settings\Temporary Internet Files\Content.IE5\2WCR1T0A\MC9003409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14807"/>
            <a:ext cx="2664296" cy="194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18536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859216" cy="2033736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</a:rPr>
              <a:t>Vyber pouze vzor píseň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2708920"/>
            <a:ext cx="4248472" cy="3873542"/>
          </a:xfrm>
        </p:spPr>
        <p:txBody>
          <a:bodyPr>
            <a:normAutofit lnSpcReduction="10000"/>
          </a:bodyPr>
          <a:lstStyle/>
          <a:p>
            <a:r>
              <a:rPr lang="cs-CZ" sz="3200" b="1" dirty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oha, v obci, s cibulí, nad postelí, ve vesnici, o nemoci, u farmy, v neděli, v láhvi, loukami, s řečmi, nitěmi, na cestě, pod skříní, garážemi</a:t>
            </a:r>
            <a:endParaRPr lang="cs-CZ" sz="3200" b="1" dirty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4932040" y="2562243"/>
            <a:ext cx="3960440" cy="3888432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17215" y="3589624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garáž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4506459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nit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92552" y="4338834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63342" y="5212217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17215" y="5445224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postel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12260" y="3578738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láhev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02777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rgbClr val="FFC000"/>
                </a:solidFill>
              </a:rPr>
              <a:t>VZOR KOST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3717032"/>
            <a:ext cx="3744416" cy="2232248"/>
          </a:xfrm>
        </p:spPr>
        <p:txBody>
          <a:bodyPr>
            <a:normAutofit/>
          </a:bodyPr>
          <a:lstStyle/>
          <a:p>
            <a:pPr marL="758952" indent="-685800">
              <a:buFont typeface="Wingdings" pitchFamily="2" charset="2"/>
              <a:buChar char="Ø"/>
            </a:pPr>
            <a:r>
              <a:rPr lang="cs-CZ" sz="48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vzor měkký</a:t>
            </a:r>
            <a:endParaRPr lang="cs-CZ" sz="4800" b="1" dirty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05101">
            <a:off x="4283968" y="2276872"/>
            <a:ext cx="4103687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86217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028415"/>
            <a:ext cx="6336704" cy="228228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Kost bez kosti jako</a:t>
            </a:r>
            <a:endParaRPr lang="cs-CZ" sz="6000" dirty="0">
              <a:solidFill>
                <a:srgbClr val="FFC000"/>
              </a:solidFill>
            </a:endParaRPr>
          </a:p>
        </p:txBody>
      </p:sp>
      <p:pic>
        <p:nvPicPr>
          <p:cNvPr id="2050" name="Picture 2" descr="C:\Documents and Settings\profesor\Local Settings\Temporary Internet Files\Content.IE5\2WCR1T0A\MC900221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7"/>
            <a:ext cx="3105422" cy="269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profesor\Local Settings\Temporary Internet Files\Content.IE5\QT3M48QX\MC900198826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727" y="5189952"/>
            <a:ext cx="1427430" cy="146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profesor\Local Settings\Temporary Internet Files\Content.IE5\2WCR1T0A\MC9002523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31546">
            <a:off x="5191335" y="4198369"/>
            <a:ext cx="1826971" cy="117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profesor\Local Settings\Temporary Internet Files\Content.IE5\QT3M48QX\MC900440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04270"/>
            <a:ext cx="1812925" cy="121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profesor\Local Settings\Temporary Internet Files\Content.IE5\2V6I1P9X\MC9004402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13176"/>
            <a:ext cx="18224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profesor\Local Settings\Temporary Internet Files\Content.IE5\2WCR1T0A\MC9001128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1094">
            <a:off x="5520680" y="375184"/>
            <a:ext cx="2642527" cy="246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profesor\Local Settings\Temporary Internet Files\Content.IE5\7SVVMLP3\MC9000900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231075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5711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09600"/>
            <a:ext cx="7787208" cy="1828800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FFC000"/>
                </a:solidFill>
              </a:rPr>
              <a:t>Vyber pouze vzor kost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2507786"/>
            <a:ext cx="4392488" cy="394555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EF31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věže, na klice, radostmi, při sklizni, ve směsi, se sestrami, v petrželi, po půlnoci, truhly, pověsti, ke koroptvi, ve škebli, možnosti, po koupeli,</a:t>
            </a:r>
            <a:endParaRPr lang="cs-CZ" sz="3200" b="1" dirty="0">
              <a:solidFill>
                <a:srgbClr val="EF31D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Lichoběžník 3"/>
          <p:cNvSpPr/>
          <p:nvPr/>
        </p:nvSpPr>
        <p:spPr>
          <a:xfrm rot="10800000">
            <a:off x="4970275" y="2749759"/>
            <a:ext cx="3888432" cy="3456384"/>
          </a:xfrm>
          <a:prstGeom prst="trapezoid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3068960"/>
            <a:ext cx="13055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možnost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92280" y="3438294"/>
            <a:ext cx="11545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půlnoc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56919" y="4250026"/>
            <a:ext cx="13055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radost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4653136"/>
            <a:ext cx="1091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směs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73046" y="5301208"/>
            <a:ext cx="13055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</a:t>
            </a:r>
            <a:endParaRPr lang="cs-CZ" sz="20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09419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0017882"/>
              </p:ext>
            </p:extLst>
          </p:nvPr>
        </p:nvGraphicFramePr>
        <p:xfrm>
          <a:off x="2411760" y="404664"/>
          <a:ext cx="4178597" cy="62012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4" imgW="6448428" imgH="9568873" progId="Word.Document.12">
                  <p:embed/>
                </p:oleObj>
              </mc:Choice>
              <mc:Fallback>
                <p:oleObj name="Dokument" r:id="rId4" imgW="6448428" imgH="956887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411760" y="404664"/>
                        <a:ext cx="4178597" cy="62012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318516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POUŽITÉ ZDROJE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>
                <a:solidFill>
                  <a:srgbClr val="FFFF00"/>
                </a:solidFill>
              </a:rPr>
              <a:t>Program Microsoft Office 2010</a:t>
            </a:r>
          </a:p>
          <a:p>
            <a:pPr marL="13716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170543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330</TotalTime>
  <Words>447</Words>
  <Application>Microsoft Office PowerPoint</Application>
  <PresentationFormat>Předvádění na obrazovce (4:3)</PresentationFormat>
  <Paragraphs>77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Vrchol</vt:lpstr>
      <vt:lpstr>Dokument</vt:lpstr>
      <vt:lpstr>Prezentace aplikace PowerPoint</vt:lpstr>
      <vt:lpstr>ANOTACE</vt:lpstr>
      <vt:lpstr>VZORY RODU ŽENSKÉHO </vt:lpstr>
      <vt:lpstr>VZOR ŽENA</vt:lpstr>
      <vt:lpstr>žena bez ženy  jako:</vt:lpstr>
      <vt:lpstr>Vyber pouze vzor žena</vt:lpstr>
      <vt:lpstr>VZOR RŮŽE</vt:lpstr>
      <vt:lpstr>Růže bez růže jako:</vt:lpstr>
      <vt:lpstr>Vyber pouze vzor růže</vt:lpstr>
      <vt:lpstr>VZOR PÍSEŇ</vt:lpstr>
      <vt:lpstr>Píseň bez písně jako</vt:lpstr>
      <vt:lpstr>Vyber pouze vzor píseň</vt:lpstr>
      <vt:lpstr>VZOR KOST</vt:lpstr>
      <vt:lpstr>Kost bez kosti jako</vt:lpstr>
      <vt:lpstr>Vyber pouze vzor kost</vt:lpstr>
      <vt:lpstr>Prezentace aplikace PowerPoint</vt:lpstr>
      <vt:lpstr>POUŽITÉ ZDROJE</vt:lpstr>
    </vt:vector>
  </TitlesOfParts>
  <Company>Podbořany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26</cp:revision>
  <dcterms:created xsi:type="dcterms:W3CDTF">2012-01-26T06:07:13Z</dcterms:created>
  <dcterms:modified xsi:type="dcterms:W3CDTF">2013-12-10T18:13:42Z</dcterms:modified>
</cp:coreProperties>
</file>