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9" r:id="rId5"/>
    <p:sldId id="258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1614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ker.com/clipar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0930667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jazyk 1. 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VY_32_INOVACE_16_Popletené věty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Jílková Radka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86419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POPLETENÉ VĚTY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Mgr. Radka Jílková, 2.ZŠ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81609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 smtClean="0">
                <a:effectLst>
                  <a:outerShdw blurRad="63500" dir="3600000" algn="tl">
                    <a:srgbClr val="000000">
                      <a:alpha val="70000"/>
                    </a:srgbClr>
                  </a:outerShdw>
                </a:effectLst>
              </a:rPr>
              <a:t>   </a:t>
            </a:r>
            <a:r>
              <a:rPr lang="cs-CZ" b="1" dirty="0" smtClean="0"/>
              <a:t>Oprav </a:t>
            </a:r>
            <a:r>
              <a:rPr lang="cs-CZ" b="1" dirty="0"/>
              <a:t>a </a:t>
            </a:r>
            <a:r>
              <a:rPr lang="cs-CZ" b="1" dirty="0" smtClean="0"/>
              <a:t>přepiš do sešitu správně</a:t>
            </a:r>
          </a:p>
          <a:p>
            <a:pPr marL="0" lvl="0" indent="0">
              <a:buNone/>
            </a:pPr>
            <a:endParaRPr lang="cs-CZ" b="1" dirty="0" smtClean="0"/>
          </a:p>
          <a:p>
            <a:pPr marL="0" lvl="0" indent="0">
              <a:buNone/>
            </a:pPr>
            <a:r>
              <a:rPr lang="cs-CZ" sz="4000" b="1" dirty="0"/>
              <a:t> </a:t>
            </a:r>
            <a:r>
              <a:rPr lang="cs-CZ" sz="4000" b="1" dirty="0" smtClean="0"/>
              <a:t>  1.</a:t>
            </a:r>
            <a:r>
              <a:rPr lang="cs-CZ" sz="4000" dirty="0" smtClean="0"/>
              <a:t> Svačina připravuje maminku.</a:t>
            </a:r>
          </a:p>
          <a:p>
            <a:pPr marL="0" lvl="0" indent="0">
              <a:buNone/>
            </a:pPr>
            <a:endParaRPr lang="cs-CZ" sz="4000" dirty="0" smtClean="0"/>
          </a:p>
          <a:p>
            <a:pPr marL="0" lv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</a:t>
            </a:r>
            <a:r>
              <a:rPr lang="cs-CZ" sz="4000" i="1" dirty="0" smtClean="0"/>
              <a:t>   </a:t>
            </a:r>
            <a:r>
              <a:rPr lang="cs-CZ" sz="4000" dirty="0" smtClean="0">
                <a:solidFill>
                  <a:srgbClr val="FF0000"/>
                </a:solidFill>
                <a:latin typeface="+mj-lt"/>
              </a:rPr>
              <a:t>Maminka připravuje svačinu.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endParaRPr lang="cs-CZ" sz="4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  </a:t>
            </a: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sz="4000" b="1" dirty="0" smtClean="0"/>
              <a:t>    2. </a:t>
            </a:r>
            <a:r>
              <a:rPr lang="cs-CZ" sz="4000" dirty="0" smtClean="0"/>
              <a:t>Plot natírá tatínka.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</a:t>
            </a:r>
            <a:r>
              <a:rPr lang="cs-CZ" sz="4000" dirty="0" smtClean="0">
                <a:solidFill>
                  <a:srgbClr val="FF0000"/>
                </a:solidFill>
              </a:rPr>
              <a:t>Tatínek natírá plot.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OEM\Desktop\Obrázky Zdena\jablko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556792"/>
            <a:ext cx="896938" cy="941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948264" y="5002865"/>
            <a:ext cx="144016" cy="127444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36296" y="4995495"/>
            <a:ext cx="144016" cy="127444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540749" y="4995495"/>
            <a:ext cx="144016" cy="127444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845202" y="4984610"/>
            <a:ext cx="144016" cy="127444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100392" y="4984610"/>
            <a:ext cx="144016" cy="127444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372200" y="4995495"/>
            <a:ext cx="144016" cy="127444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660232" y="4995495"/>
            <a:ext cx="144016" cy="127444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254790" y="5301208"/>
            <a:ext cx="2063080" cy="7200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276764" y="5805264"/>
            <a:ext cx="2063080" cy="7200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9336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37037" cy="6858000"/>
          </a:xfrm>
        </p:spPr>
        <p:txBody>
          <a:bodyPr/>
          <a:lstStyle/>
          <a:p>
            <a:pPr marL="0" indent="0">
              <a:buNone/>
            </a:pPr>
            <a:r>
              <a:rPr lang="cs-CZ" sz="4000" b="1" dirty="0" smtClean="0"/>
              <a:t> </a:t>
            </a:r>
          </a:p>
          <a:p>
            <a:pPr marL="0" indent="0">
              <a:buNone/>
            </a:pPr>
            <a:r>
              <a:rPr lang="cs-CZ" sz="4000" b="1" dirty="0"/>
              <a:t> </a:t>
            </a:r>
            <a:r>
              <a:rPr lang="cs-CZ" sz="4000" b="1" dirty="0" smtClean="0"/>
              <a:t>   3. </a:t>
            </a:r>
            <a:r>
              <a:rPr lang="cs-CZ" sz="4000" dirty="0" smtClean="0"/>
              <a:t>Myška chytá kocoura.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</a:t>
            </a:r>
            <a:r>
              <a:rPr lang="cs-CZ" sz="4000" dirty="0" smtClean="0">
                <a:solidFill>
                  <a:srgbClr val="FF0000"/>
                </a:solidFill>
              </a:rPr>
              <a:t>Kocour chytá myšku.  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     </a:t>
            </a:r>
            <a:r>
              <a:rPr lang="cs-CZ" sz="4000" b="1" dirty="0" smtClean="0"/>
              <a:t>4. </a:t>
            </a:r>
            <a:r>
              <a:rPr lang="cs-CZ" sz="4000" dirty="0" smtClean="0"/>
              <a:t>Na malině roste keř.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  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 </a:t>
            </a:r>
            <a:r>
              <a:rPr lang="cs-CZ" sz="4000" dirty="0" smtClean="0">
                <a:solidFill>
                  <a:srgbClr val="FF0000"/>
                </a:solidFill>
              </a:rPr>
              <a:t>Malina roste na keři.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OEM\Desktop\Obrázky Zdena\kočič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586" y="188640"/>
            <a:ext cx="1931265" cy="1718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OEM\Desktop\Obrázky Zdena\myš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3163" y="1340768"/>
            <a:ext cx="877950" cy="869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OEM\Desktop\Obrázky Radka\malina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5218" y="3717032"/>
            <a:ext cx="1196182" cy="1160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95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b="1" dirty="0" smtClean="0"/>
              <a:t> </a:t>
            </a:r>
            <a:r>
              <a:rPr lang="cs-CZ" sz="4000" b="1" dirty="0" smtClean="0"/>
              <a:t>5. </a:t>
            </a:r>
            <a:r>
              <a:rPr lang="cs-CZ" sz="4000" dirty="0" smtClean="0"/>
              <a:t>Pole</a:t>
            </a:r>
            <a:r>
              <a:rPr lang="cs-CZ" sz="4000" b="1" dirty="0" smtClean="0"/>
              <a:t> </a:t>
            </a:r>
            <a:r>
              <a:rPr lang="cs-CZ" sz="4000" dirty="0" smtClean="0"/>
              <a:t>běželo kolem zajíce.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 </a:t>
            </a:r>
            <a:r>
              <a:rPr lang="cs-CZ" sz="4000" dirty="0" smtClean="0">
                <a:solidFill>
                  <a:srgbClr val="FF0000"/>
                </a:solidFill>
              </a:rPr>
              <a:t>Zajíc běžel kolem pole</a:t>
            </a:r>
            <a:r>
              <a:rPr lang="cs-CZ" sz="4000" dirty="0" smtClean="0"/>
              <a:t>.</a:t>
            </a:r>
          </a:p>
          <a:p>
            <a:pPr marL="0" lvl="0" indent="0">
              <a:buNone/>
            </a:pPr>
            <a:r>
              <a:rPr lang="cs-CZ" sz="4000" dirty="0" smtClean="0"/>
              <a:t>  </a:t>
            </a:r>
          </a:p>
          <a:p>
            <a:pPr marL="0" lvl="0" indent="0">
              <a:buNone/>
            </a:pPr>
            <a:r>
              <a:rPr lang="cs-CZ" sz="4000" dirty="0" smtClean="0"/>
              <a:t>      </a:t>
            </a:r>
            <a:r>
              <a:rPr lang="cs-CZ" sz="4000" b="1" dirty="0" smtClean="0"/>
              <a:t>6. </a:t>
            </a:r>
            <a:r>
              <a:rPr lang="cs-CZ" sz="4000" dirty="0" smtClean="0"/>
              <a:t>Zahrada svítila na sluníčko.</a:t>
            </a:r>
            <a:endParaRPr lang="cs-CZ" sz="4000" dirty="0"/>
          </a:p>
          <a:p>
            <a:pPr marL="0" lv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          </a:t>
            </a:r>
            <a:r>
              <a:rPr lang="cs-CZ" sz="4000" dirty="0" smtClean="0">
                <a:solidFill>
                  <a:srgbClr val="FF0000"/>
                </a:solidFill>
              </a:rPr>
              <a:t>Sluníčko svítilo na zahradu.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OEM\Desktop\Obrázky Radka\SLUNC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284984"/>
            <a:ext cx="1791593" cy="179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OEM\Desktop\Obrázky Zdena\zajíc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8671" y="332656"/>
            <a:ext cx="1141413" cy="1608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00483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Použité obrázky: 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://www.clker.com/clipart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2355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128</TotalTime>
  <Words>114</Words>
  <Application>Microsoft Office PowerPoint</Application>
  <PresentationFormat>Předvádění na obrazovce (4:3)</PresentationFormat>
  <Paragraphs>40</Paragraphs>
  <Slides>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POPLETENÉ VĚTY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16</cp:revision>
  <dcterms:created xsi:type="dcterms:W3CDTF">2011-09-14T12:31:02Z</dcterms:created>
  <dcterms:modified xsi:type="dcterms:W3CDTF">2011-09-19T13:30:09Z</dcterms:modified>
</cp:coreProperties>
</file>