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BE90D"/>
    <a:srgbClr val="F127C6"/>
    <a:srgbClr val="D6F80C"/>
    <a:srgbClr val="F5920F"/>
    <a:srgbClr val="ADF006"/>
    <a:srgbClr val="D915A6"/>
    <a:srgbClr val="F5530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2FFB3-E761-4EE6-B979-EA6D469DEE2A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A3B49-535C-4EFD-8822-0057A82396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2FFB3-E761-4EE6-B979-EA6D469DEE2A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A3B49-535C-4EFD-8822-0057A82396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2FFB3-E761-4EE6-B979-EA6D469DEE2A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A3B49-535C-4EFD-8822-0057A82396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2FFB3-E761-4EE6-B979-EA6D469DEE2A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A3B49-535C-4EFD-8822-0057A82396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2FFB3-E761-4EE6-B979-EA6D469DEE2A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A3B49-535C-4EFD-8822-0057A82396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2FFB3-E761-4EE6-B979-EA6D469DEE2A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A3B49-535C-4EFD-8822-0057A82396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2FFB3-E761-4EE6-B979-EA6D469DEE2A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A3B49-535C-4EFD-8822-0057A82396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2FFB3-E761-4EE6-B979-EA6D469DEE2A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A3B49-535C-4EFD-8822-0057A82396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2FFB3-E761-4EE6-B979-EA6D469DEE2A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A3B49-535C-4EFD-8822-0057A8239675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2FFB3-E761-4EE6-B979-EA6D469DEE2A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A3B49-535C-4EFD-8822-0057A82396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2FFB3-E761-4EE6-B979-EA6D469DEE2A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A3B49-535C-4EFD-8822-0057A82396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C2FFB3-E761-4EE6-B979-EA6D469DEE2A}" type="datetimeFigureOut">
              <a:rPr lang="cs-CZ" smtClean="0"/>
              <a:t>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EA3B49-535C-4EFD-8822-0057A8239675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484784"/>
            <a:ext cx="48120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4595232"/>
              </p:ext>
            </p:extLst>
          </p:nvPr>
        </p:nvGraphicFramePr>
        <p:xfrm>
          <a:off x="1259632" y="3232814"/>
          <a:ext cx="6696743" cy="18693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4658"/>
                <a:gridCol w="5072085"/>
              </a:tblGrid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</a:rPr>
                        <a:t>Autor:</a:t>
                      </a:r>
                      <a:endParaRPr lang="cs-CZ" sz="1100"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</a:rPr>
                        <a:t>Mgr.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</a:rPr>
                        <a:t> Petra Pláničková</a:t>
                      </a:r>
                      <a:endParaRPr lang="cs-CZ" sz="1100" dirty="0"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</a:rPr>
                        <a:t>Název</a:t>
                      </a:r>
                      <a:r>
                        <a:rPr lang="en-US" sz="110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</a:rPr>
                        <a:t>VY_32_INOVACE_374_ZÁKLADNÍ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</a:rPr>
                        <a:t> 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</a:rPr>
                        <a:t>SKLADEBNÍ DVOJICE II.</a:t>
                      </a:r>
                      <a:endParaRPr lang="cs-CZ" sz="1100" dirty="0"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8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</a:rPr>
                        <a:t>Téma</a:t>
                      </a:r>
                      <a:r>
                        <a:rPr lang="en-US" sz="110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PODMĚT HOLÝ A ROZVITÝ, PŘÍSUDEK HOLÝ A ROZVITÝ</a:t>
                      </a:r>
                      <a:endParaRPr lang="cs-CZ" sz="1100" dirty="0"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96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750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125113" cy="1381676"/>
          </a:xfrm>
        </p:spPr>
        <p:txBody>
          <a:bodyPr/>
          <a:lstStyle/>
          <a:p>
            <a:pPr algn="ctr"/>
            <a:r>
              <a:rPr lang="cs-CZ" sz="4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40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064896" cy="4752528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4. tříd jako výkladová v hodině českého jazyka.</a:t>
            </a:r>
          </a:p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si zopakují vyhledávání základní skladební dvojice.</a:t>
            </a:r>
          </a:p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Seznámí se s pojmy holý a rozvitý základní větný člen.</a:t>
            </a:r>
          </a:p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Dokáží vyhledat a označit část přísudkovou a podmětovou. </a:t>
            </a:r>
          </a:p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Samostatně vytvoří větu podle předem daného schématu např. holý podmět a rozvitý přísudek, větu holou atd.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444271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7848872" cy="5760640"/>
          </a:xfrm>
        </p:spPr>
        <p:txBody>
          <a:bodyPr/>
          <a:lstStyle/>
          <a:p>
            <a:pPr algn="ctr"/>
            <a:r>
              <a:rPr lang="cs-CZ" sz="7200" b="1" dirty="0" smtClean="0">
                <a:solidFill>
                  <a:srgbClr val="F127C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SKLADEBNÍ DVOJICE II. </a:t>
            </a:r>
            <a:endParaRPr lang="cs-CZ" sz="7200" b="1" dirty="0">
              <a:solidFill>
                <a:srgbClr val="F127C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860852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20688"/>
            <a:ext cx="4824536" cy="208823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b="1" dirty="0" smtClean="0">
                <a:solidFill>
                  <a:srgbClr val="F127C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PODMĚT HOLÝ</a:t>
            </a:r>
            <a:endParaRPr lang="cs-CZ" sz="6600" b="1" dirty="0">
              <a:solidFill>
                <a:srgbClr val="F127C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639924" y="3140968"/>
            <a:ext cx="7560840" cy="3456384"/>
          </a:xfrm>
        </p:spPr>
        <p:txBody>
          <a:bodyPr>
            <a:normAutofit/>
          </a:bodyPr>
          <a:lstStyle/>
          <a:p>
            <a:pPr marL="457200" indent="-457200">
              <a:buFont typeface="Courier New" pitchFamily="49" charset="0"/>
              <a:buChar char="o"/>
            </a:pPr>
            <a:r>
              <a:rPr lang="cs-CZ" sz="3200" b="1" dirty="0" smtClean="0">
                <a:solidFill>
                  <a:srgbClr val="D6F80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Skládá se pouze z jednoho slova (PODMĚTU):</a:t>
            </a:r>
          </a:p>
          <a:p>
            <a:r>
              <a:rPr lang="cs-CZ" sz="3200" b="1" dirty="0">
                <a:solidFill>
                  <a:srgbClr val="ADF0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ADF0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</a:t>
            </a:r>
            <a:r>
              <a:rPr lang="cs-CZ" sz="3200" b="1" dirty="0" smtClean="0">
                <a:solidFill>
                  <a:srgbClr val="7BE9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Jakub čte.  Štěně spí.</a:t>
            </a:r>
          </a:p>
          <a:p>
            <a:endParaRPr lang="cs-CZ" sz="3200" b="1" dirty="0">
              <a:solidFill>
                <a:srgbClr val="ADF00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ADF0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sz="3200" b="1" dirty="0">
                <a:solidFill>
                  <a:srgbClr val="7BE9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3200" b="1" dirty="0" smtClean="0">
                <a:solidFill>
                  <a:srgbClr val="7BE9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ůže voní. Děti si hrají.</a:t>
            </a:r>
            <a:endParaRPr lang="cs-CZ" sz="3200" b="1" dirty="0">
              <a:solidFill>
                <a:srgbClr val="7BE90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Zástupný symbol pro obrázek 8"/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796135" y="404813"/>
            <a:ext cx="2736677" cy="2736677"/>
          </a:xfrm>
        </p:spPr>
      </p:pic>
      <p:sp>
        <p:nvSpPr>
          <p:cNvPr id="5" name="Ovál 4"/>
          <p:cNvSpPr/>
          <p:nvPr/>
        </p:nvSpPr>
        <p:spPr>
          <a:xfrm>
            <a:off x="1842220" y="4167708"/>
            <a:ext cx="1587500" cy="792088"/>
          </a:xfrm>
          <a:prstGeom prst="ellipse">
            <a:avLst/>
          </a:prstGeom>
          <a:noFill/>
          <a:ln w="57150">
            <a:solidFill>
              <a:srgbClr val="F5920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454500" y="4149080"/>
            <a:ext cx="1584176" cy="792088"/>
          </a:xfrm>
          <a:prstGeom prst="ellipse">
            <a:avLst/>
          </a:prstGeom>
          <a:noFill/>
          <a:ln w="57150">
            <a:solidFill>
              <a:srgbClr val="F5920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292724" y="5592860"/>
            <a:ext cx="1296144" cy="698400"/>
          </a:xfrm>
          <a:prstGeom prst="ellipse">
            <a:avLst/>
          </a:prstGeom>
          <a:noFill/>
          <a:ln w="57150">
            <a:solidFill>
              <a:srgbClr val="F5920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813620" y="5592860"/>
            <a:ext cx="1353840" cy="792088"/>
          </a:xfrm>
          <a:prstGeom prst="ellipse">
            <a:avLst/>
          </a:prstGeom>
          <a:noFill/>
          <a:ln w="57150">
            <a:solidFill>
              <a:srgbClr val="F5920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639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60032" y="4365104"/>
            <a:ext cx="4104456" cy="197735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b="1" dirty="0" smtClean="0">
                <a:solidFill>
                  <a:srgbClr val="F127C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PODMĚT ROZVITÝ</a:t>
            </a:r>
            <a:endParaRPr lang="cs-CZ" sz="6600" b="1" dirty="0">
              <a:solidFill>
                <a:srgbClr val="F127C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251520" y="692696"/>
            <a:ext cx="4752528" cy="5688632"/>
          </a:xfrm>
        </p:spPr>
        <p:txBody>
          <a:bodyPr>
            <a:normAutofit/>
          </a:bodyPr>
          <a:lstStyle/>
          <a:p>
            <a:pPr marL="457200" indent="-457200">
              <a:buFont typeface="Courier New" pitchFamily="49" charset="0"/>
              <a:buChar char="o"/>
            </a:pPr>
            <a:r>
              <a:rPr lang="cs-CZ" sz="3200" b="1" dirty="0" smtClean="0">
                <a:solidFill>
                  <a:srgbClr val="D6F80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Skládá se z více slov a jednoho podmětu v 1. pádě.</a:t>
            </a:r>
          </a:p>
          <a:p>
            <a:endParaRPr lang="cs-CZ" sz="3200" b="1" dirty="0" smtClean="0">
              <a:solidFill>
                <a:srgbClr val="D6F80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7BE9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Naše malé kotě spí.</a:t>
            </a:r>
          </a:p>
          <a:p>
            <a:endParaRPr lang="cs-CZ" sz="3200" b="1" dirty="0" smtClean="0">
              <a:solidFill>
                <a:srgbClr val="D6F80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7BE9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Listnaté stromy </a:t>
            </a:r>
          </a:p>
          <a:p>
            <a:r>
              <a:rPr lang="cs-CZ" sz="3200" b="1" dirty="0" smtClean="0">
                <a:solidFill>
                  <a:srgbClr val="7BE9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opadají.</a:t>
            </a:r>
            <a:endParaRPr lang="cs-CZ" sz="3200" b="1" dirty="0">
              <a:solidFill>
                <a:srgbClr val="7BE90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>
              <a:solidFill>
                <a:srgbClr val="D6F80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435600" y="692150"/>
            <a:ext cx="3429000" cy="3429000"/>
          </a:xfrm>
        </p:spPr>
      </p:pic>
      <p:sp>
        <p:nvSpPr>
          <p:cNvPr id="5" name="Ovál 4"/>
          <p:cNvSpPr/>
          <p:nvPr/>
        </p:nvSpPr>
        <p:spPr>
          <a:xfrm>
            <a:off x="223268" y="3259584"/>
            <a:ext cx="3744416" cy="1033512"/>
          </a:xfrm>
          <a:prstGeom prst="ellipse">
            <a:avLst/>
          </a:prstGeom>
          <a:noFill/>
          <a:ln w="57150">
            <a:solidFill>
              <a:srgbClr val="F5920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23268" y="4725144"/>
            <a:ext cx="3988692" cy="792088"/>
          </a:xfrm>
          <a:prstGeom prst="ellipse">
            <a:avLst/>
          </a:prstGeom>
          <a:noFill/>
          <a:ln w="57150">
            <a:solidFill>
              <a:srgbClr val="F5920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766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6709" y="836712"/>
            <a:ext cx="4680519" cy="2095648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rgbClr val="F127C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PŘÍSUDEK HOLÝ</a:t>
            </a:r>
            <a:endParaRPr lang="cs-CZ" sz="6000" b="1" dirty="0">
              <a:solidFill>
                <a:srgbClr val="F127C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323528" y="3284984"/>
            <a:ext cx="8352928" cy="3456384"/>
          </a:xfrm>
        </p:spPr>
        <p:txBody>
          <a:bodyPr>
            <a:normAutofit/>
          </a:bodyPr>
          <a:lstStyle/>
          <a:p>
            <a:pPr marL="457200" indent="-457200">
              <a:buFont typeface="Courier New" pitchFamily="49" charset="0"/>
              <a:buChar char="o"/>
            </a:pPr>
            <a:r>
              <a:rPr lang="cs-CZ" sz="3200" b="1" dirty="0" smtClean="0">
                <a:solidFill>
                  <a:srgbClr val="D6F80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Skládá se pouze z určitého slovesa (přísudku)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3200" b="1" dirty="0" smtClean="0">
                <a:solidFill>
                  <a:srgbClr val="D6F80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sem složené slovesné tvary i zvratná slovesa.</a:t>
            </a:r>
          </a:p>
          <a:p>
            <a:r>
              <a:rPr lang="cs-CZ" sz="3200" b="1" dirty="0">
                <a:solidFill>
                  <a:srgbClr val="D6F80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7BE9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Klárka si malovala. Ptáci létají.</a:t>
            </a:r>
            <a:endParaRPr lang="cs-CZ" sz="3200" b="1" dirty="0">
              <a:solidFill>
                <a:srgbClr val="7BE90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8" b="15388"/>
          <a:stretch>
            <a:fillRect/>
          </a:stretch>
        </p:blipFill>
        <p:spPr>
          <a:xfrm>
            <a:off x="5148263" y="188913"/>
            <a:ext cx="3744912" cy="3024063"/>
          </a:xfrm>
        </p:spPr>
      </p:pic>
      <p:sp>
        <p:nvSpPr>
          <p:cNvPr id="5" name="Ovál 4"/>
          <p:cNvSpPr/>
          <p:nvPr/>
        </p:nvSpPr>
        <p:spPr>
          <a:xfrm>
            <a:off x="2030760" y="5522540"/>
            <a:ext cx="2880320" cy="792088"/>
          </a:xfrm>
          <a:prstGeom prst="ellipse">
            <a:avLst/>
          </a:prstGeom>
          <a:noFill/>
          <a:ln w="57150">
            <a:solidFill>
              <a:srgbClr val="F5920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153844" y="5540548"/>
            <a:ext cx="1728192" cy="792088"/>
          </a:xfrm>
          <a:prstGeom prst="ellipse">
            <a:avLst/>
          </a:prstGeom>
          <a:noFill/>
          <a:ln w="57150">
            <a:solidFill>
              <a:srgbClr val="F5920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184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3968" y="3933056"/>
            <a:ext cx="4536504" cy="2121366"/>
          </a:xfrm>
        </p:spPr>
        <p:txBody>
          <a:bodyPr>
            <a:normAutofit/>
          </a:bodyPr>
          <a:lstStyle/>
          <a:p>
            <a:pPr algn="r"/>
            <a:r>
              <a:rPr lang="cs-CZ" sz="5400" b="1" dirty="0" smtClean="0">
                <a:solidFill>
                  <a:srgbClr val="F127C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PŘÍSUDEK ROZVITÝ</a:t>
            </a:r>
            <a:endParaRPr lang="cs-CZ" sz="5400" b="1" dirty="0">
              <a:solidFill>
                <a:srgbClr val="F127C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107504" y="260648"/>
            <a:ext cx="5472608" cy="6192688"/>
          </a:xfrm>
        </p:spPr>
        <p:txBody>
          <a:bodyPr>
            <a:normAutofit/>
          </a:bodyPr>
          <a:lstStyle/>
          <a:p>
            <a:pPr marL="457200" indent="-457200">
              <a:buFont typeface="Courier New" pitchFamily="49" charset="0"/>
              <a:buChar char="o"/>
            </a:pPr>
            <a:r>
              <a:rPr lang="cs-CZ" sz="3200" b="1" dirty="0" smtClean="0">
                <a:solidFill>
                  <a:srgbClr val="D6F80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Skládá se z určitého slovesa a ostatních větných členů.</a:t>
            </a:r>
          </a:p>
          <a:p>
            <a:pPr marL="457200" indent="-457200">
              <a:buFont typeface="Courier New" pitchFamily="49" charset="0"/>
              <a:buChar char="o"/>
            </a:pPr>
            <a:endParaRPr lang="cs-CZ" sz="3200" b="1" dirty="0">
              <a:solidFill>
                <a:srgbClr val="D6F80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7BE9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Netopýr neslyšně létá.</a:t>
            </a:r>
          </a:p>
          <a:p>
            <a:endParaRPr lang="cs-CZ" sz="3200" b="1" dirty="0" smtClean="0">
              <a:solidFill>
                <a:srgbClr val="7BE90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7BE9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Péťa píše úkol.</a:t>
            </a:r>
          </a:p>
          <a:p>
            <a:endParaRPr lang="cs-CZ" sz="3200" b="1" dirty="0">
              <a:solidFill>
                <a:srgbClr val="7BE90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7BE9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Kluci šli hrát fotbal.</a:t>
            </a:r>
            <a:endParaRPr lang="cs-CZ" sz="3200" b="1" dirty="0">
              <a:solidFill>
                <a:srgbClr val="7BE90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Zástupný symbol pro obrázek 7"/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46" r="8146"/>
          <a:stretch>
            <a:fillRect/>
          </a:stretch>
        </p:blipFill>
        <p:spPr>
          <a:xfrm>
            <a:off x="5795963" y="333375"/>
            <a:ext cx="2952750" cy="3527425"/>
          </a:xfrm>
        </p:spPr>
      </p:pic>
      <p:sp>
        <p:nvSpPr>
          <p:cNvPr id="5" name="Ovál 4"/>
          <p:cNvSpPr/>
          <p:nvPr/>
        </p:nvSpPr>
        <p:spPr>
          <a:xfrm>
            <a:off x="1403648" y="4941168"/>
            <a:ext cx="3505696" cy="1080120"/>
          </a:xfrm>
          <a:prstGeom prst="ellipse">
            <a:avLst/>
          </a:prstGeom>
          <a:noFill/>
          <a:ln w="57150">
            <a:solidFill>
              <a:srgbClr val="F5920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187624" y="3861048"/>
            <a:ext cx="2664296" cy="792088"/>
          </a:xfrm>
          <a:prstGeom prst="ellipse">
            <a:avLst/>
          </a:prstGeom>
          <a:noFill/>
          <a:ln w="57150">
            <a:solidFill>
              <a:srgbClr val="F5920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029024" y="2492896"/>
            <a:ext cx="3456384" cy="864096"/>
          </a:xfrm>
          <a:prstGeom prst="ellipse">
            <a:avLst/>
          </a:prstGeom>
          <a:noFill/>
          <a:ln w="57150">
            <a:solidFill>
              <a:srgbClr val="F5920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5137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496944" cy="2664296"/>
          </a:xfrm>
        </p:spPr>
        <p:txBody>
          <a:bodyPr/>
          <a:lstStyle/>
          <a:p>
            <a:pPr algn="ctr"/>
            <a:r>
              <a:rPr lang="cs-CZ" sz="6000" b="1" dirty="0" smtClean="0">
                <a:solidFill>
                  <a:srgbClr val="F127C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ROZVÍJEJ PODMĚT A PŘÍSUDEK</a:t>
            </a:r>
            <a:endParaRPr lang="cs-CZ" sz="6000" b="1" dirty="0">
              <a:solidFill>
                <a:srgbClr val="F127C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931446"/>
            <a:ext cx="8424936" cy="35218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D6F80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auto jede                 .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D6F80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stromy rostly              .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D6F80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maminka vaří            .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D6F80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Žáci                    se učí             .</a:t>
            </a:r>
          </a:p>
          <a:p>
            <a:pPr>
              <a:buFont typeface="Courier New" pitchFamily="49" charset="0"/>
              <a:buChar char="o"/>
            </a:pPr>
            <a:endParaRPr lang="cs-CZ" sz="3200" b="1" dirty="0">
              <a:solidFill>
                <a:srgbClr val="D6F80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3068959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7BE9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3200" b="1" dirty="0" smtClean="0">
                <a:solidFill>
                  <a:srgbClr val="7BE9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aše</a:t>
            </a:r>
            <a:endParaRPr lang="cs-CZ" sz="3200" b="1" dirty="0">
              <a:solidFill>
                <a:srgbClr val="7BE90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4419690"/>
            <a:ext cx="1565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7BE9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3200" b="1" dirty="0" smtClean="0">
                <a:solidFill>
                  <a:srgbClr val="7BE9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oje</a:t>
            </a:r>
            <a:endParaRPr lang="cs-CZ" sz="3200" b="1" dirty="0">
              <a:solidFill>
                <a:srgbClr val="7BE90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3051820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7BE9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3200" b="1" dirty="0" smtClean="0">
                <a:solidFill>
                  <a:srgbClr val="7BE9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ezi poli</a:t>
            </a:r>
            <a:endParaRPr lang="cs-CZ" sz="3200" b="1" dirty="0">
              <a:solidFill>
                <a:srgbClr val="7BE90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30664" y="3734255"/>
            <a:ext cx="20940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7BE9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r>
              <a:rPr lang="cs-CZ" sz="3200" b="1" dirty="0" smtClean="0">
                <a:solidFill>
                  <a:srgbClr val="7BE9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cesty</a:t>
            </a:r>
            <a:endParaRPr lang="cs-CZ" sz="3200" b="1" dirty="0">
              <a:solidFill>
                <a:srgbClr val="7BE90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1044" y="3734256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BE9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Jehličnaté</a:t>
            </a:r>
            <a:endParaRPr lang="cs-CZ" sz="3200" b="1" dirty="0">
              <a:solidFill>
                <a:srgbClr val="7BE90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24348" y="5035624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7BE9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3200" b="1" dirty="0" smtClean="0">
                <a:solidFill>
                  <a:srgbClr val="7BE9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aší školy</a:t>
            </a:r>
            <a:endParaRPr lang="cs-CZ" sz="3200" b="1" dirty="0">
              <a:solidFill>
                <a:srgbClr val="7BE90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30664" y="4419690"/>
            <a:ext cx="1709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BE9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dobře</a:t>
            </a:r>
            <a:endParaRPr lang="cs-CZ" sz="3200" b="1" dirty="0">
              <a:solidFill>
                <a:srgbClr val="7BE90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56176" y="5042048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BE9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byliny</a:t>
            </a:r>
            <a:endParaRPr lang="cs-CZ" sz="3200" b="1" dirty="0">
              <a:solidFill>
                <a:srgbClr val="7BE90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95664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57356" cy="2952328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rgbClr val="F127C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ČÁST PODMĚTOVOU A PŘÍSUDKOVOU</a:t>
            </a:r>
            <a:endParaRPr lang="cs-CZ" sz="5400" b="1" dirty="0">
              <a:solidFill>
                <a:srgbClr val="F127C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80928"/>
            <a:ext cx="8496944" cy="39604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rgbClr val="D6F80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nedalekém lese žila milá zvířátka.</a:t>
            </a: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D6F80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děti se těšily na výlet.</a:t>
            </a: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D6F80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Roztomilé štěně si hrálo s míčkem.</a:t>
            </a: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D6F80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Kočce se blýskala žlutohnědá očka.</a:t>
            </a: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D6F80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Polední slunce pěkně hřálo.</a:t>
            </a:r>
            <a:endParaRPr lang="cs-CZ" sz="3200" b="1" dirty="0">
              <a:solidFill>
                <a:srgbClr val="D6F80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Volný tvar 4"/>
          <p:cNvSpPr/>
          <p:nvPr/>
        </p:nvSpPr>
        <p:spPr>
          <a:xfrm>
            <a:off x="493416" y="3712964"/>
            <a:ext cx="4608512" cy="45719"/>
          </a:xfrm>
          <a:custGeom>
            <a:avLst/>
            <a:gdLst>
              <a:gd name="connsiteX0" fmla="*/ 0 w 4267269"/>
              <a:gd name="connsiteY0" fmla="*/ 139700 h 165100"/>
              <a:gd name="connsiteX1" fmla="*/ 38100 w 4267269"/>
              <a:gd name="connsiteY1" fmla="*/ 63500 h 165100"/>
              <a:gd name="connsiteX2" fmla="*/ 241300 w 4267269"/>
              <a:gd name="connsiteY2" fmla="*/ 38100 h 165100"/>
              <a:gd name="connsiteX3" fmla="*/ 254000 w 4267269"/>
              <a:gd name="connsiteY3" fmla="*/ 76200 h 165100"/>
              <a:gd name="connsiteX4" fmla="*/ 342900 w 4267269"/>
              <a:gd name="connsiteY4" fmla="*/ 114300 h 165100"/>
              <a:gd name="connsiteX5" fmla="*/ 419100 w 4267269"/>
              <a:gd name="connsiteY5" fmla="*/ 101600 h 165100"/>
              <a:gd name="connsiteX6" fmla="*/ 457200 w 4267269"/>
              <a:gd name="connsiteY6" fmla="*/ 50800 h 165100"/>
              <a:gd name="connsiteX7" fmla="*/ 495300 w 4267269"/>
              <a:gd name="connsiteY7" fmla="*/ 12700 h 165100"/>
              <a:gd name="connsiteX8" fmla="*/ 622300 w 4267269"/>
              <a:gd name="connsiteY8" fmla="*/ 25400 h 165100"/>
              <a:gd name="connsiteX9" fmla="*/ 647700 w 4267269"/>
              <a:gd name="connsiteY9" fmla="*/ 101600 h 165100"/>
              <a:gd name="connsiteX10" fmla="*/ 762000 w 4267269"/>
              <a:gd name="connsiteY10" fmla="*/ 152400 h 165100"/>
              <a:gd name="connsiteX11" fmla="*/ 800100 w 4267269"/>
              <a:gd name="connsiteY11" fmla="*/ 127000 h 165100"/>
              <a:gd name="connsiteX12" fmla="*/ 812800 w 4267269"/>
              <a:gd name="connsiteY12" fmla="*/ 76200 h 165100"/>
              <a:gd name="connsiteX13" fmla="*/ 825500 w 4267269"/>
              <a:gd name="connsiteY13" fmla="*/ 38100 h 165100"/>
              <a:gd name="connsiteX14" fmla="*/ 889000 w 4267269"/>
              <a:gd name="connsiteY14" fmla="*/ 25400 h 165100"/>
              <a:gd name="connsiteX15" fmla="*/ 939800 w 4267269"/>
              <a:gd name="connsiteY15" fmla="*/ 38100 h 165100"/>
              <a:gd name="connsiteX16" fmla="*/ 977900 w 4267269"/>
              <a:gd name="connsiteY16" fmla="*/ 63500 h 165100"/>
              <a:gd name="connsiteX17" fmla="*/ 1016000 w 4267269"/>
              <a:gd name="connsiteY17" fmla="*/ 76200 h 165100"/>
              <a:gd name="connsiteX18" fmla="*/ 1054100 w 4267269"/>
              <a:gd name="connsiteY18" fmla="*/ 127000 h 165100"/>
              <a:gd name="connsiteX19" fmla="*/ 1143000 w 4267269"/>
              <a:gd name="connsiteY19" fmla="*/ 63500 h 165100"/>
              <a:gd name="connsiteX20" fmla="*/ 1168400 w 4267269"/>
              <a:gd name="connsiteY20" fmla="*/ 25400 h 165100"/>
              <a:gd name="connsiteX21" fmla="*/ 1206500 w 4267269"/>
              <a:gd name="connsiteY21" fmla="*/ 12700 h 165100"/>
              <a:gd name="connsiteX22" fmla="*/ 1346200 w 4267269"/>
              <a:gd name="connsiteY22" fmla="*/ 25400 h 165100"/>
              <a:gd name="connsiteX23" fmla="*/ 1422400 w 4267269"/>
              <a:gd name="connsiteY23" fmla="*/ 101600 h 165100"/>
              <a:gd name="connsiteX24" fmla="*/ 1536700 w 4267269"/>
              <a:gd name="connsiteY24" fmla="*/ 88900 h 165100"/>
              <a:gd name="connsiteX25" fmla="*/ 1574800 w 4267269"/>
              <a:gd name="connsiteY25" fmla="*/ 38100 h 165100"/>
              <a:gd name="connsiteX26" fmla="*/ 1714500 w 4267269"/>
              <a:gd name="connsiteY26" fmla="*/ 50800 h 165100"/>
              <a:gd name="connsiteX27" fmla="*/ 1879600 w 4267269"/>
              <a:gd name="connsiteY27" fmla="*/ 139700 h 165100"/>
              <a:gd name="connsiteX28" fmla="*/ 1955800 w 4267269"/>
              <a:gd name="connsiteY28" fmla="*/ 76200 h 165100"/>
              <a:gd name="connsiteX29" fmla="*/ 1993900 w 4267269"/>
              <a:gd name="connsiteY29" fmla="*/ 50800 h 165100"/>
              <a:gd name="connsiteX30" fmla="*/ 2032000 w 4267269"/>
              <a:gd name="connsiteY30" fmla="*/ 12700 h 165100"/>
              <a:gd name="connsiteX31" fmla="*/ 2120900 w 4267269"/>
              <a:gd name="connsiteY31" fmla="*/ 25400 h 165100"/>
              <a:gd name="connsiteX32" fmla="*/ 2197100 w 4267269"/>
              <a:gd name="connsiteY32" fmla="*/ 88900 h 165100"/>
              <a:gd name="connsiteX33" fmla="*/ 2273300 w 4267269"/>
              <a:gd name="connsiteY33" fmla="*/ 114300 h 165100"/>
              <a:gd name="connsiteX34" fmla="*/ 2362200 w 4267269"/>
              <a:gd name="connsiteY34" fmla="*/ 101600 h 165100"/>
              <a:gd name="connsiteX35" fmla="*/ 2438400 w 4267269"/>
              <a:gd name="connsiteY35" fmla="*/ 38100 h 165100"/>
              <a:gd name="connsiteX36" fmla="*/ 2514600 w 4267269"/>
              <a:gd name="connsiteY36" fmla="*/ 25400 h 165100"/>
              <a:gd name="connsiteX37" fmla="*/ 2590800 w 4267269"/>
              <a:gd name="connsiteY37" fmla="*/ 38100 h 165100"/>
              <a:gd name="connsiteX38" fmla="*/ 2603500 w 4267269"/>
              <a:gd name="connsiteY38" fmla="*/ 76200 h 165100"/>
              <a:gd name="connsiteX39" fmla="*/ 2717800 w 4267269"/>
              <a:gd name="connsiteY39" fmla="*/ 114300 h 165100"/>
              <a:gd name="connsiteX40" fmla="*/ 2844800 w 4267269"/>
              <a:gd name="connsiteY40" fmla="*/ 76200 h 165100"/>
              <a:gd name="connsiteX41" fmla="*/ 2895600 w 4267269"/>
              <a:gd name="connsiteY41" fmla="*/ 0 h 165100"/>
              <a:gd name="connsiteX42" fmla="*/ 3022600 w 4267269"/>
              <a:gd name="connsiteY42" fmla="*/ 12700 h 165100"/>
              <a:gd name="connsiteX43" fmla="*/ 3048000 w 4267269"/>
              <a:gd name="connsiteY43" fmla="*/ 63500 h 165100"/>
              <a:gd name="connsiteX44" fmla="*/ 3136900 w 4267269"/>
              <a:gd name="connsiteY44" fmla="*/ 101600 h 165100"/>
              <a:gd name="connsiteX45" fmla="*/ 3200400 w 4267269"/>
              <a:gd name="connsiteY45" fmla="*/ 88900 h 165100"/>
              <a:gd name="connsiteX46" fmla="*/ 3225800 w 4267269"/>
              <a:gd name="connsiteY46" fmla="*/ 50800 h 165100"/>
              <a:gd name="connsiteX47" fmla="*/ 3302000 w 4267269"/>
              <a:gd name="connsiteY47" fmla="*/ 38100 h 165100"/>
              <a:gd name="connsiteX48" fmla="*/ 3378200 w 4267269"/>
              <a:gd name="connsiteY48" fmla="*/ 101600 h 165100"/>
              <a:gd name="connsiteX49" fmla="*/ 3479800 w 4267269"/>
              <a:gd name="connsiteY49" fmla="*/ 88900 h 165100"/>
              <a:gd name="connsiteX50" fmla="*/ 3505200 w 4267269"/>
              <a:gd name="connsiteY50" fmla="*/ 50800 h 165100"/>
              <a:gd name="connsiteX51" fmla="*/ 3670300 w 4267269"/>
              <a:gd name="connsiteY51" fmla="*/ 25400 h 165100"/>
              <a:gd name="connsiteX52" fmla="*/ 3708400 w 4267269"/>
              <a:gd name="connsiteY52" fmla="*/ 101600 h 165100"/>
              <a:gd name="connsiteX53" fmla="*/ 3784600 w 4267269"/>
              <a:gd name="connsiteY53" fmla="*/ 114300 h 165100"/>
              <a:gd name="connsiteX54" fmla="*/ 3886200 w 4267269"/>
              <a:gd name="connsiteY54" fmla="*/ 63500 h 165100"/>
              <a:gd name="connsiteX55" fmla="*/ 3949700 w 4267269"/>
              <a:gd name="connsiteY55" fmla="*/ 50800 h 165100"/>
              <a:gd name="connsiteX56" fmla="*/ 4102100 w 4267269"/>
              <a:gd name="connsiteY56" fmla="*/ 63500 h 165100"/>
              <a:gd name="connsiteX57" fmla="*/ 4140200 w 4267269"/>
              <a:gd name="connsiteY57" fmla="*/ 101600 h 165100"/>
              <a:gd name="connsiteX58" fmla="*/ 4216400 w 4267269"/>
              <a:gd name="connsiteY58" fmla="*/ 165100 h 165100"/>
              <a:gd name="connsiteX59" fmla="*/ 4267200 w 4267269"/>
              <a:gd name="connsiteY59" fmla="*/ 139700 h 165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4267269" h="165100">
                <a:moveTo>
                  <a:pt x="0" y="139700"/>
                </a:moveTo>
                <a:cubicBezTo>
                  <a:pt x="12700" y="114300"/>
                  <a:pt x="22348" y="87129"/>
                  <a:pt x="38100" y="63500"/>
                </a:cubicBezTo>
                <a:cubicBezTo>
                  <a:pt x="90774" y="-15511"/>
                  <a:pt x="133449" y="29804"/>
                  <a:pt x="241300" y="38100"/>
                </a:cubicBezTo>
                <a:cubicBezTo>
                  <a:pt x="245533" y="50800"/>
                  <a:pt x="245637" y="65747"/>
                  <a:pt x="254000" y="76200"/>
                </a:cubicBezTo>
                <a:cubicBezTo>
                  <a:pt x="275926" y="103608"/>
                  <a:pt x="312395" y="106674"/>
                  <a:pt x="342900" y="114300"/>
                </a:cubicBezTo>
                <a:cubicBezTo>
                  <a:pt x="368300" y="110067"/>
                  <a:pt x="396590" y="114105"/>
                  <a:pt x="419100" y="101600"/>
                </a:cubicBezTo>
                <a:cubicBezTo>
                  <a:pt x="437603" y="91321"/>
                  <a:pt x="443425" y="66871"/>
                  <a:pt x="457200" y="50800"/>
                </a:cubicBezTo>
                <a:cubicBezTo>
                  <a:pt x="468889" y="37163"/>
                  <a:pt x="482600" y="25400"/>
                  <a:pt x="495300" y="12700"/>
                </a:cubicBezTo>
                <a:lnTo>
                  <a:pt x="622300" y="25400"/>
                </a:lnTo>
                <a:cubicBezTo>
                  <a:pt x="645427" y="38891"/>
                  <a:pt x="626281" y="85536"/>
                  <a:pt x="647700" y="101600"/>
                </a:cubicBezTo>
                <a:cubicBezTo>
                  <a:pt x="715769" y="152652"/>
                  <a:pt x="677744" y="135549"/>
                  <a:pt x="762000" y="152400"/>
                </a:cubicBezTo>
                <a:cubicBezTo>
                  <a:pt x="774700" y="143933"/>
                  <a:pt x="791633" y="139700"/>
                  <a:pt x="800100" y="127000"/>
                </a:cubicBezTo>
                <a:cubicBezTo>
                  <a:pt x="809782" y="112477"/>
                  <a:pt x="808005" y="92983"/>
                  <a:pt x="812800" y="76200"/>
                </a:cubicBezTo>
                <a:cubicBezTo>
                  <a:pt x="816478" y="63328"/>
                  <a:pt x="814361" y="45526"/>
                  <a:pt x="825500" y="38100"/>
                </a:cubicBezTo>
                <a:cubicBezTo>
                  <a:pt x="843461" y="26126"/>
                  <a:pt x="867833" y="29633"/>
                  <a:pt x="889000" y="25400"/>
                </a:cubicBezTo>
                <a:cubicBezTo>
                  <a:pt x="905933" y="29633"/>
                  <a:pt x="923757" y="31224"/>
                  <a:pt x="939800" y="38100"/>
                </a:cubicBezTo>
                <a:cubicBezTo>
                  <a:pt x="953829" y="44113"/>
                  <a:pt x="964248" y="56674"/>
                  <a:pt x="977900" y="63500"/>
                </a:cubicBezTo>
                <a:cubicBezTo>
                  <a:pt x="989874" y="69487"/>
                  <a:pt x="1003300" y="71967"/>
                  <a:pt x="1016000" y="76200"/>
                </a:cubicBezTo>
                <a:cubicBezTo>
                  <a:pt x="1028700" y="93133"/>
                  <a:pt x="1033437" y="122408"/>
                  <a:pt x="1054100" y="127000"/>
                </a:cubicBezTo>
                <a:cubicBezTo>
                  <a:pt x="1139825" y="146050"/>
                  <a:pt x="1123421" y="102658"/>
                  <a:pt x="1143000" y="63500"/>
                </a:cubicBezTo>
                <a:cubicBezTo>
                  <a:pt x="1149826" y="49848"/>
                  <a:pt x="1156481" y="34935"/>
                  <a:pt x="1168400" y="25400"/>
                </a:cubicBezTo>
                <a:cubicBezTo>
                  <a:pt x="1178853" y="17037"/>
                  <a:pt x="1193800" y="16933"/>
                  <a:pt x="1206500" y="12700"/>
                </a:cubicBezTo>
                <a:cubicBezTo>
                  <a:pt x="1253067" y="16933"/>
                  <a:pt x="1302963" y="7597"/>
                  <a:pt x="1346200" y="25400"/>
                </a:cubicBezTo>
                <a:cubicBezTo>
                  <a:pt x="1379415" y="39077"/>
                  <a:pt x="1422400" y="101600"/>
                  <a:pt x="1422400" y="101600"/>
                </a:cubicBezTo>
                <a:cubicBezTo>
                  <a:pt x="1460500" y="97367"/>
                  <a:pt x="1501314" y="103644"/>
                  <a:pt x="1536700" y="88900"/>
                </a:cubicBezTo>
                <a:cubicBezTo>
                  <a:pt x="1556238" y="80759"/>
                  <a:pt x="1554103" y="42535"/>
                  <a:pt x="1574800" y="38100"/>
                </a:cubicBezTo>
                <a:cubicBezTo>
                  <a:pt x="1620521" y="28303"/>
                  <a:pt x="1667933" y="46567"/>
                  <a:pt x="1714500" y="50800"/>
                </a:cubicBezTo>
                <a:cubicBezTo>
                  <a:pt x="1786564" y="158896"/>
                  <a:pt x="1734960" y="123629"/>
                  <a:pt x="1879600" y="139700"/>
                </a:cubicBezTo>
                <a:cubicBezTo>
                  <a:pt x="2002870" y="115046"/>
                  <a:pt x="1903374" y="154840"/>
                  <a:pt x="1955800" y="76200"/>
                </a:cubicBezTo>
                <a:cubicBezTo>
                  <a:pt x="1964267" y="63500"/>
                  <a:pt x="1982174" y="60571"/>
                  <a:pt x="1993900" y="50800"/>
                </a:cubicBezTo>
                <a:cubicBezTo>
                  <a:pt x="2007698" y="39302"/>
                  <a:pt x="2019300" y="25400"/>
                  <a:pt x="2032000" y="12700"/>
                </a:cubicBezTo>
                <a:cubicBezTo>
                  <a:pt x="2061633" y="16933"/>
                  <a:pt x="2092228" y="16798"/>
                  <a:pt x="2120900" y="25400"/>
                </a:cubicBezTo>
                <a:cubicBezTo>
                  <a:pt x="2170100" y="40160"/>
                  <a:pt x="2152730" y="64250"/>
                  <a:pt x="2197100" y="88900"/>
                </a:cubicBezTo>
                <a:cubicBezTo>
                  <a:pt x="2220505" y="101903"/>
                  <a:pt x="2273300" y="114300"/>
                  <a:pt x="2273300" y="114300"/>
                </a:cubicBezTo>
                <a:cubicBezTo>
                  <a:pt x="2302933" y="110067"/>
                  <a:pt x="2334407" y="112717"/>
                  <a:pt x="2362200" y="101600"/>
                </a:cubicBezTo>
                <a:cubicBezTo>
                  <a:pt x="2539045" y="30862"/>
                  <a:pt x="2276617" y="92028"/>
                  <a:pt x="2438400" y="38100"/>
                </a:cubicBezTo>
                <a:cubicBezTo>
                  <a:pt x="2462829" y="29957"/>
                  <a:pt x="2489200" y="29633"/>
                  <a:pt x="2514600" y="25400"/>
                </a:cubicBezTo>
                <a:cubicBezTo>
                  <a:pt x="2540000" y="29633"/>
                  <a:pt x="2568442" y="25324"/>
                  <a:pt x="2590800" y="38100"/>
                </a:cubicBezTo>
                <a:cubicBezTo>
                  <a:pt x="2602423" y="44742"/>
                  <a:pt x="2595137" y="65747"/>
                  <a:pt x="2603500" y="76200"/>
                </a:cubicBezTo>
                <a:cubicBezTo>
                  <a:pt x="2630973" y="110542"/>
                  <a:pt x="2680618" y="108103"/>
                  <a:pt x="2717800" y="114300"/>
                </a:cubicBezTo>
                <a:cubicBezTo>
                  <a:pt x="2762969" y="107847"/>
                  <a:pt x="2811796" y="113918"/>
                  <a:pt x="2844800" y="76200"/>
                </a:cubicBezTo>
                <a:cubicBezTo>
                  <a:pt x="2864902" y="53226"/>
                  <a:pt x="2895600" y="0"/>
                  <a:pt x="2895600" y="0"/>
                </a:cubicBezTo>
                <a:cubicBezTo>
                  <a:pt x="2937933" y="4233"/>
                  <a:pt x="2983328" y="-3663"/>
                  <a:pt x="3022600" y="12700"/>
                </a:cubicBezTo>
                <a:cubicBezTo>
                  <a:pt x="3040076" y="19982"/>
                  <a:pt x="3035880" y="48956"/>
                  <a:pt x="3048000" y="63500"/>
                </a:cubicBezTo>
                <a:cubicBezTo>
                  <a:pt x="3071080" y="91196"/>
                  <a:pt x="3105076" y="93644"/>
                  <a:pt x="3136900" y="101600"/>
                </a:cubicBezTo>
                <a:cubicBezTo>
                  <a:pt x="3158067" y="97367"/>
                  <a:pt x="3181658" y="99610"/>
                  <a:pt x="3200400" y="88900"/>
                </a:cubicBezTo>
                <a:cubicBezTo>
                  <a:pt x="3213652" y="81327"/>
                  <a:pt x="3212148" y="57626"/>
                  <a:pt x="3225800" y="50800"/>
                </a:cubicBezTo>
                <a:cubicBezTo>
                  <a:pt x="3248832" y="39284"/>
                  <a:pt x="3276600" y="42333"/>
                  <a:pt x="3302000" y="38100"/>
                </a:cubicBezTo>
                <a:cubicBezTo>
                  <a:pt x="3311362" y="47462"/>
                  <a:pt x="3358751" y="99832"/>
                  <a:pt x="3378200" y="101600"/>
                </a:cubicBezTo>
                <a:cubicBezTo>
                  <a:pt x="3412190" y="104690"/>
                  <a:pt x="3445933" y="93133"/>
                  <a:pt x="3479800" y="88900"/>
                </a:cubicBezTo>
                <a:cubicBezTo>
                  <a:pt x="3488267" y="76200"/>
                  <a:pt x="3494407" y="61593"/>
                  <a:pt x="3505200" y="50800"/>
                </a:cubicBezTo>
                <a:cubicBezTo>
                  <a:pt x="3568337" y="-12337"/>
                  <a:pt x="3568160" y="14051"/>
                  <a:pt x="3670300" y="25400"/>
                </a:cubicBezTo>
                <a:cubicBezTo>
                  <a:pt x="3676311" y="43432"/>
                  <a:pt x="3688705" y="91752"/>
                  <a:pt x="3708400" y="101600"/>
                </a:cubicBezTo>
                <a:cubicBezTo>
                  <a:pt x="3731432" y="113116"/>
                  <a:pt x="3759200" y="110067"/>
                  <a:pt x="3784600" y="114300"/>
                </a:cubicBezTo>
                <a:cubicBezTo>
                  <a:pt x="3939857" y="75486"/>
                  <a:pt x="3719665" y="137516"/>
                  <a:pt x="3886200" y="63500"/>
                </a:cubicBezTo>
                <a:cubicBezTo>
                  <a:pt x="3905925" y="54733"/>
                  <a:pt x="3928533" y="55033"/>
                  <a:pt x="3949700" y="50800"/>
                </a:cubicBezTo>
                <a:cubicBezTo>
                  <a:pt x="4000500" y="55033"/>
                  <a:pt x="4052845" y="50365"/>
                  <a:pt x="4102100" y="63500"/>
                </a:cubicBezTo>
                <a:cubicBezTo>
                  <a:pt x="4119454" y="68128"/>
                  <a:pt x="4126776" y="89668"/>
                  <a:pt x="4140200" y="101600"/>
                </a:cubicBezTo>
                <a:cubicBezTo>
                  <a:pt x="4164912" y="123566"/>
                  <a:pt x="4191000" y="143933"/>
                  <a:pt x="4216400" y="165100"/>
                </a:cubicBezTo>
                <a:cubicBezTo>
                  <a:pt x="4271307" y="151373"/>
                  <a:pt x="4267200" y="169854"/>
                  <a:pt x="4267200" y="139700"/>
                </a:cubicBezTo>
              </a:path>
            </a:pathLst>
          </a:custGeom>
          <a:noFill/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5436096" y="3762751"/>
            <a:ext cx="3024336" cy="0"/>
          </a:xfrm>
          <a:prstGeom prst="line">
            <a:avLst/>
          </a:prstGeom>
          <a:ln w="381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Volný tvar 7"/>
          <p:cNvSpPr/>
          <p:nvPr/>
        </p:nvSpPr>
        <p:spPr>
          <a:xfrm>
            <a:off x="3635896" y="4407127"/>
            <a:ext cx="4032448" cy="45719"/>
          </a:xfrm>
          <a:custGeom>
            <a:avLst/>
            <a:gdLst>
              <a:gd name="connsiteX0" fmla="*/ 0 w 4267269"/>
              <a:gd name="connsiteY0" fmla="*/ 139700 h 165100"/>
              <a:gd name="connsiteX1" fmla="*/ 38100 w 4267269"/>
              <a:gd name="connsiteY1" fmla="*/ 63500 h 165100"/>
              <a:gd name="connsiteX2" fmla="*/ 241300 w 4267269"/>
              <a:gd name="connsiteY2" fmla="*/ 38100 h 165100"/>
              <a:gd name="connsiteX3" fmla="*/ 254000 w 4267269"/>
              <a:gd name="connsiteY3" fmla="*/ 76200 h 165100"/>
              <a:gd name="connsiteX4" fmla="*/ 342900 w 4267269"/>
              <a:gd name="connsiteY4" fmla="*/ 114300 h 165100"/>
              <a:gd name="connsiteX5" fmla="*/ 419100 w 4267269"/>
              <a:gd name="connsiteY5" fmla="*/ 101600 h 165100"/>
              <a:gd name="connsiteX6" fmla="*/ 457200 w 4267269"/>
              <a:gd name="connsiteY6" fmla="*/ 50800 h 165100"/>
              <a:gd name="connsiteX7" fmla="*/ 495300 w 4267269"/>
              <a:gd name="connsiteY7" fmla="*/ 12700 h 165100"/>
              <a:gd name="connsiteX8" fmla="*/ 622300 w 4267269"/>
              <a:gd name="connsiteY8" fmla="*/ 25400 h 165100"/>
              <a:gd name="connsiteX9" fmla="*/ 647700 w 4267269"/>
              <a:gd name="connsiteY9" fmla="*/ 101600 h 165100"/>
              <a:gd name="connsiteX10" fmla="*/ 762000 w 4267269"/>
              <a:gd name="connsiteY10" fmla="*/ 152400 h 165100"/>
              <a:gd name="connsiteX11" fmla="*/ 800100 w 4267269"/>
              <a:gd name="connsiteY11" fmla="*/ 127000 h 165100"/>
              <a:gd name="connsiteX12" fmla="*/ 812800 w 4267269"/>
              <a:gd name="connsiteY12" fmla="*/ 76200 h 165100"/>
              <a:gd name="connsiteX13" fmla="*/ 825500 w 4267269"/>
              <a:gd name="connsiteY13" fmla="*/ 38100 h 165100"/>
              <a:gd name="connsiteX14" fmla="*/ 889000 w 4267269"/>
              <a:gd name="connsiteY14" fmla="*/ 25400 h 165100"/>
              <a:gd name="connsiteX15" fmla="*/ 939800 w 4267269"/>
              <a:gd name="connsiteY15" fmla="*/ 38100 h 165100"/>
              <a:gd name="connsiteX16" fmla="*/ 977900 w 4267269"/>
              <a:gd name="connsiteY16" fmla="*/ 63500 h 165100"/>
              <a:gd name="connsiteX17" fmla="*/ 1016000 w 4267269"/>
              <a:gd name="connsiteY17" fmla="*/ 76200 h 165100"/>
              <a:gd name="connsiteX18" fmla="*/ 1054100 w 4267269"/>
              <a:gd name="connsiteY18" fmla="*/ 127000 h 165100"/>
              <a:gd name="connsiteX19" fmla="*/ 1143000 w 4267269"/>
              <a:gd name="connsiteY19" fmla="*/ 63500 h 165100"/>
              <a:gd name="connsiteX20" fmla="*/ 1168400 w 4267269"/>
              <a:gd name="connsiteY20" fmla="*/ 25400 h 165100"/>
              <a:gd name="connsiteX21" fmla="*/ 1206500 w 4267269"/>
              <a:gd name="connsiteY21" fmla="*/ 12700 h 165100"/>
              <a:gd name="connsiteX22" fmla="*/ 1346200 w 4267269"/>
              <a:gd name="connsiteY22" fmla="*/ 25400 h 165100"/>
              <a:gd name="connsiteX23" fmla="*/ 1422400 w 4267269"/>
              <a:gd name="connsiteY23" fmla="*/ 101600 h 165100"/>
              <a:gd name="connsiteX24" fmla="*/ 1536700 w 4267269"/>
              <a:gd name="connsiteY24" fmla="*/ 88900 h 165100"/>
              <a:gd name="connsiteX25" fmla="*/ 1574800 w 4267269"/>
              <a:gd name="connsiteY25" fmla="*/ 38100 h 165100"/>
              <a:gd name="connsiteX26" fmla="*/ 1714500 w 4267269"/>
              <a:gd name="connsiteY26" fmla="*/ 50800 h 165100"/>
              <a:gd name="connsiteX27" fmla="*/ 1879600 w 4267269"/>
              <a:gd name="connsiteY27" fmla="*/ 139700 h 165100"/>
              <a:gd name="connsiteX28" fmla="*/ 1955800 w 4267269"/>
              <a:gd name="connsiteY28" fmla="*/ 76200 h 165100"/>
              <a:gd name="connsiteX29" fmla="*/ 1993900 w 4267269"/>
              <a:gd name="connsiteY29" fmla="*/ 50800 h 165100"/>
              <a:gd name="connsiteX30" fmla="*/ 2032000 w 4267269"/>
              <a:gd name="connsiteY30" fmla="*/ 12700 h 165100"/>
              <a:gd name="connsiteX31" fmla="*/ 2120900 w 4267269"/>
              <a:gd name="connsiteY31" fmla="*/ 25400 h 165100"/>
              <a:gd name="connsiteX32" fmla="*/ 2197100 w 4267269"/>
              <a:gd name="connsiteY32" fmla="*/ 88900 h 165100"/>
              <a:gd name="connsiteX33" fmla="*/ 2273300 w 4267269"/>
              <a:gd name="connsiteY33" fmla="*/ 114300 h 165100"/>
              <a:gd name="connsiteX34" fmla="*/ 2362200 w 4267269"/>
              <a:gd name="connsiteY34" fmla="*/ 101600 h 165100"/>
              <a:gd name="connsiteX35" fmla="*/ 2438400 w 4267269"/>
              <a:gd name="connsiteY35" fmla="*/ 38100 h 165100"/>
              <a:gd name="connsiteX36" fmla="*/ 2514600 w 4267269"/>
              <a:gd name="connsiteY36" fmla="*/ 25400 h 165100"/>
              <a:gd name="connsiteX37" fmla="*/ 2590800 w 4267269"/>
              <a:gd name="connsiteY37" fmla="*/ 38100 h 165100"/>
              <a:gd name="connsiteX38" fmla="*/ 2603500 w 4267269"/>
              <a:gd name="connsiteY38" fmla="*/ 76200 h 165100"/>
              <a:gd name="connsiteX39" fmla="*/ 2717800 w 4267269"/>
              <a:gd name="connsiteY39" fmla="*/ 114300 h 165100"/>
              <a:gd name="connsiteX40" fmla="*/ 2844800 w 4267269"/>
              <a:gd name="connsiteY40" fmla="*/ 76200 h 165100"/>
              <a:gd name="connsiteX41" fmla="*/ 2895600 w 4267269"/>
              <a:gd name="connsiteY41" fmla="*/ 0 h 165100"/>
              <a:gd name="connsiteX42" fmla="*/ 3022600 w 4267269"/>
              <a:gd name="connsiteY42" fmla="*/ 12700 h 165100"/>
              <a:gd name="connsiteX43" fmla="*/ 3048000 w 4267269"/>
              <a:gd name="connsiteY43" fmla="*/ 63500 h 165100"/>
              <a:gd name="connsiteX44" fmla="*/ 3136900 w 4267269"/>
              <a:gd name="connsiteY44" fmla="*/ 101600 h 165100"/>
              <a:gd name="connsiteX45" fmla="*/ 3200400 w 4267269"/>
              <a:gd name="connsiteY45" fmla="*/ 88900 h 165100"/>
              <a:gd name="connsiteX46" fmla="*/ 3225800 w 4267269"/>
              <a:gd name="connsiteY46" fmla="*/ 50800 h 165100"/>
              <a:gd name="connsiteX47" fmla="*/ 3302000 w 4267269"/>
              <a:gd name="connsiteY47" fmla="*/ 38100 h 165100"/>
              <a:gd name="connsiteX48" fmla="*/ 3378200 w 4267269"/>
              <a:gd name="connsiteY48" fmla="*/ 101600 h 165100"/>
              <a:gd name="connsiteX49" fmla="*/ 3479800 w 4267269"/>
              <a:gd name="connsiteY49" fmla="*/ 88900 h 165100"/>
              <a:gd name="connsiteX50" fmla="*/ 3505200 w 4267269"/>
              <a:gd name="connsiteY50" fmla="*/ 50800 h 165100"/>
              <a:gd name="connsiteX51" fmla="*/ 3670300 w 4267269"/>
              <a:gd name="connsiteY51" fmla="*/ 25400 h 165100"/>
              <a:gd name="connsiteX52" fmla="*/ 3708400 w 4267269"/>
              <a:gd name="connsiteY52" fmla="*/ 101600 h 165100"/>
              <a:gd name="connsiteX53" fmla="*/ 3784600 w 4267269"/>
              <a:gd name="connsiteY53" fmla="*/ 114300 h 165100"/>
              <a:gd name="connsiteX54" fmla="*/ 3886200 w 4267269"/>
              <a:gd name="connsiteY54" fmla="*/ 63500 h 165100"/>
              <a:gd name="connsiteX55" fmla="*/ 3949700 w 4267269"/>
              <a:gd name="connsiteY55" fmla="*/ 50800 h 165100"/>
              <a:gd name="connsiteX56" fmla="*/ 4102100 w 4267269"/>
              <a:gd name="connsiteY56" fmla="*/ 63500 h 165100"/>
              <a:gd name="connsiteX57" fmla="*/ 4140200 w 4267269"/>
              <a:gd name="connsiteY57" fmla="*/ 101600 h 165100"/>
              <a:gd name="connsiteX58" fmla="*/ 4216400 w 4267269"/>
              <a:gd name="connsiteY58" fmla="*/ 165100 h 165100"/>
              <a:gd name="connsiteX59" fmla="*/ 4267200 w 4267269"/>
              <a:gd name="connsiteY59" fmla="*/ 139700 h 165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4267269" h="165100">
                <a:moveTo>
                  <a:pt x="0" y="139700"/>
                </a:moveTo>
                <a:cubicBezTo>
                  <a:pt x="12700" y="114300"/>
                  <a:pt x="22348" y="87129"/>
                  <a:pt x="38100" y="63500"/>
                </a:cubicBezTo>
                <a:cubicBezTo>
                  <a:pt x="90774" y="-15511"/>
                  <a:pt x="133449" y="29804"/>
                  <a:pt x="241300" y="38100"/>
                </a:cubicBezTo>
                <a:cubicBezTo>
                  <a:pt x="245533" y="50800"/>
                  <a:pt x="245637" y="65747"/>
                  <a:pt x="254000" y="76200"/>
                </a:cubicBezTo>
                <a:cubicBezTo>
                  <a:pt x="275926" y="103608"/>
                  <a:pt x="312395" y="106674"/>
                  <a:pt x="342900" y="114300"/>
                </a:cubicBezTo>
                <a:cubicBezTo>
                  <a:pt x="368300" y="110067"/>
                  <a:pt x="396590" y="114105"/>
                  <a:pt x="419100" y="101600"/>
                </a:cubicBezTo>
                <a:cubicBezTo>
                  <a:pt x="437603" y="91321"/>
                  <a:pt x="443425" y="66871"/>
                  <a:pt x="457200" y="50800"/>
                </a:cubicBezTo>
                <a:cubicBezTo>
                  <a:pt x="468889" y="37163"/>
                  <a:pt x="482600" y="25400"/>
                  <a:pt x="495300" y="12700"/>
                </a:cubicBezTo>
                <a:lnTo>
                  <a:pt x="622300" y="25400"/>
                </a:lnTo>
                <a:cubicBezTo>
                  <a:pt x="645427" y="38891"/>
                  <a:pt x="626281" y="85536"/>
                  <a:pt x="647700" y="101600"/>
                </a:cubicBezTo>
                <a:cubicBezTo>
                  <a:pt x="715769" y="152652"/>
                  <a:pt x="677744" y="135549"/>
                  <a:pt x="762000" y="152400"/>
                </a:cubicBezTo>
                <a:cubicBezTo>
                  <a:pt x="774700" y="143933"/>
                  <a:pt x="791633" y="139700"/>
                  <a:pt x="800100" y="127000"/>
                </a:cubicBezTo>
                <a:cubicBezTo>
                  <a:pt x="809782" y="112477"/>
                  <a:pt x="808005" y="92983"/>
                  <a:pt x="812800" y="76200"/>
                </a:cubicBezTo>
                <a:cubicBezTo>
                  <a:pt x="816478" y="63328"/>
                  <a:pt x="814361" y="45526"/>
                  <a:pt x="825500" y="38100"/>
                </a:cubicBezTo>
                <a:cubicBezTo>
                  <a:pt x="843461" y="26126"/>
                  <a:pt x="867833" y="29633"/>
                  <a:pt x="889000" y="25400"/>
                </a:cubicBezTo>
                <a:cubicBezTo>
                  <a:pt x="905933" y="29633"/>
                  <a:pt x="923757" y="31224"/>
                  <a:pt x="939800" y="38100"/>
                </a:cubicBezTo>
                <a:cubicBezTo>
                  <a:pt x="953829" y="44113"/>
                  <a:pt x="964248" y="56674"/>
                  <a:pt x="977900" y="63500"/>
                </a:cubicBezTo>
                <a:cubicBezTo>
                  <a:pt x="989874" y="69487"/>
                  <a:pt x="1003300" y="71967"/>
                  <a:pt x="1016000" y="76200"/>
                </a:cubicBezTo>
                <a:cubicBezTo>
                  <a:pt x="1028700" y="93133"/>
                  <a:pt x="1033437" y="122408"/>
                  <a:pt x="1054100" y="127000"/>
                </a:cubicBezTo>
                <a:cubicBezTo>
                  <a:pt x="1139825" y="146050"/>
                  <a:pt x="1123421" y="102658"/>
                  <a:pt x="1143000" y="63500"/>
                </a:cubicBezTo>
                <a:cubicBezTo>
                  <a:pt x="1149826" y="49848"/>
                  <a:pt x="1156481" y="34935"/>
                  <a:pt x="1168400" y="25400"/>
                </a:cubicBezTo>
                <a:cubicBezTo>
                  <a:pt x="1178853" y="17037"/>
                  <a:pt x="1193800" y="16933"/>
                  <a:pt x="1206500" y="12700"/>
                </a:cubicBezTo>
                <a:cubicBezTo>
                  <a:pt x="1253067" y="16933"/>
                  <a:pt x="1302963" y="7597"/>
                  <a:pt x="1346200" y="25400"/>
                </a:cubicBezTo>
                <a:cubicBezTo>
                  <a:pt x="1379415" y="39077"/>
                  <a:pt x="1422400" y="101600"/>
                  <a:pt x="1422400" y="101600"/>
                </a:cubicBezTo>
                <a:cubicBezTo>
                  <a:pt x="1460500" y="97367"/>
                  <a:pt x="1501314" y="103644"/>
                  <a:pt x="1536700" y="88900"/>
                </a:cubicBezTo>
                <a:cubicBezTo>
                  <a:pt x="1556238" y="80759"/>
                  <a:pt x="1554103" y="42535"/>
                  <a:pt x="1574800" y="38100"/>
                </a:cubicBezTo>
                <a:cubicBezTo>
                  <a:pt x="1620521" y="28303"/>
                  <a:pt x="1667933" y="46567"/>
                  <a:pt x="1714500" y="50800"/>
                </a:cubicBezTo>
                <a:cubicBezTo>
                  <a:pt x="1786564" y="158896"/>
                  <a:pt x="1734960" y="123629"/>
                  <a:pt x="1879600" y="139700"/>
                </a:cubicBezTo>
                <a:cubicBezTo>
                  <a:pt x="2002870" y="115046"/>
                  <a:pt x="1903374" y="154840"/>
                  <a:pt x="1955800" y="76200"/>
                </a:cubicBezTo>
                <a:cubicBezTo>
                  <a:pt x="1964267" y="63500"/>
                  <a:pt x="1982174" y="60571"/>
                  <a:pt x="1993900" y="50800"/>
                </a:cubicBezTo>
                <a:cubicBezTo>
                  <a:pt x="2007698" y="39302"/>
                  <a:pt x="2019300" y="25400"/>
                  <a:pt x="2032000" y="12700"/>
                </a:cubicBezTo>
                <a:cubicBezTo>
                  <a:pt x="2061633" y="16933"/>
                  <a:pt x="2092228" y="16798"/>
                  <a:pt x="2120900" y="25400"/>
                </a:cubicBezTo>
                <a:cubicBezTo>
                  <a:pt x="2170100" y="40160"/>
                  <a:pt x="2152730" y="64250"/>
                  <a:pt x="2197100" y="88900"/>
                </a:cubicBezTo>
                <a:cubicBezTo>
                  <a:pt x="2220505" y="101903"/>
                  <a:pt x="2273300" y="114300"/>
                  <a:pt x="2273300" y="114300"/>
                </a:cubicBezTo>
                <a:cubicBezTo>
                  <a:pt x="2302933" y="110067"/>
                  <a:pt x="2334407" y="112717"/>
                  <a:pt x="2362200" y="101600"/>
                </a:cubicBezTo>
                <a:cubicBezTo>
                  <a:pt x="2539045" y="30862"/>
                  <a:pt x="2276617" y="92028"/>
                  <a:pt x="2438400" y="38100"/>
                </a:cubicBezTo>
                <a:cubicBezTo>
                  <a:pt x="2462829" y="29957"/>
                  <a:pt x="2489200" y="29633"/>
                  <a:pt x="2514600" y="25400"/>
                </a:cubicBezTo>
                <a:cubicBezTo>
                  <a:pt x="2540000" y="29633"/>
                  <a:pt x="2568442" y="25324"/>
                  <a:pt x="2590800" y="38100"/>
                </a:cubicBezTo>
                <a:cubicBezTo>
                  <a:pt x="2602423" y="44742"/>
                  <a:pt x="2595137" y="65747"/>
                  <a:pt x="2603500" y="76200"/>
                </a:cubicBezTo>
                <a:cubicBezTo>
                  <a:pt x="2630973" y="110542"/>
                  <a:pt x="2680618" y="108103"/>
                  <a:pt x="2717800" y="114300"/>
                </a:cubicBezTo>
                <a:cubicBezTo>
                  <a:pt x="2762969" y="107847"/>
                  <a:pt x="2811796" y="113918"/>
                  <a:pt x="2844800" y="76200"/>
                </a:cubicBezTo>
                <a:cubicBezTo>
                  <a:pt x="2864902" y="53226"/>
                  <a:pt x="2895600" y="0"/>
                  <a:pt x="2895600" y="0"/>
                </a:cubicBezTo>
                <a:cubicBezTo>
                  <a:pt x="2937933" y="4233"/>
                  <a:pt x="2983328" y="-3663"/>
                  <a:pt x="3022600" y="12700"/>
                </a:cubicBezTo>
                <a:cubicBezTo>
                  <a:pt x="3040076" y="19982"/>
                  <a:pt x="3035880" y="48956"/>
                  <a:pt x="3048000" y="63500"/>
                </a:cubicBezTo>
                <a:cubicBezTo>
                  <a:pt x="3071080" y="91196"/>
                  <a:pt x="3105076" y="93644"/>
                  <a:pt x="3136900" y="101600"/>
                </a:cubicBezTo>
                <a:cubicBezTo>
                  <a:pt x="3158067" y="97367"/>
                  <a:pt x="3181658" y="99610"/>
                  <a:pt x="3200400" y="88900"/>
                </a:cubicBezTo>
                <a:cubicBezTo>
                  <a:pt x="3213652" y="81327"/>
                  <a:pt x="3212148" y="57626"/>
                  <a:pt x="3225800" y="50800"/>
                </a:cubicBezTo>
                <a:cubicBezTo>
                  <a:pt x="3248832" y="39284"/>
                  <a:pt x="3276600" y="42333"/>
                  <a:pt x="3302000" y="38100"/>
                </a:cubicBezTo>
                <a:cubicBezTo>
                  <a:pt x="3311362" y="47462"/>
                  <a:pt x="3358751" y="99832"/>
                  <a:pt x="3378200" y="101600"/>
                </a:cubicBezTo>
                <a:cubicBezTo>
                  <a:pt x="3412190" y="104690"/>
                  <a:pt x="3445933" y="93133"/>
                  <a:pt x="3479800" y="88900"/>
                </a:cubicBezTo>
                <a:cubicBezTo>
                  <a:pt x="3488267" y="76200"/>
                  <a:pt x="3494407" y="61593"/>
                  <a:pt x="3505200" y="50800"/>
                </a:cubicBezTo>
                <a:cubicBezTo>
                  <a:pt x="3568337" y="-12337"/>
                  <a:pt x="3568160" y="14051"/>
                  <a:pt x="3670300" y="25400"/>
                </a:cubicBezTo>
                <a:cubicBezTo>
                  <a:pt x="3676311" y="43432"/>
                  <a:pt x="3688705" y="91752"/>
                  <a:pt x="3708400" y="101600"/>
                </a:cubicBezTo>
                <a:cubicBezTo>
                  <a:pt x="3731432" y="113116"/>
                  <a:pt x="3759200" y="110067"/>
                  <a:pt x="3784600" y="114300"/>
                </a:cubicBezTo>
                <a:cubicBezTo>
                  <a:pt x="3939857" y="75486"/>
                  <a:pt x="3719665" y="137516"/>
                  <a:pt x="3886200" y="63500"/>
                </a:cubicBezTo>
                <a:cubicBezTo>
                  <a:pt x="3905925" y="54733"/>
                  <a:pt x="3928533" y="55033"/>
                  <a:pt x="3949700" y="50800"/>
                </a:cubicBezTo>
                <a:cubicBezTo>
                  <a:pt x="4000500" y="55033"/>
                  <a:pt x="4052845" y="50365"/>
                  <a:pt x="4102100" y="63500"/>
                </a:cubicBezTo>
                <a:cubicBezTo>
                  <a:pt x="4119454" y="68128"/>
                  <a:pt x="4126776" y="89668"/>
                  <a:pt x="4140200" y="101600"/>
                </a:cubicBezTo>
                <a:cubicBezTo>
                  <a:pt x="4164912" y="123566"/>
                  <a:pt x="4191000" y="143933"/>
                  <a:pt x="4216400" y="165100"/>
                </a:cubicBezTo>
                <a:cubicBezTo>
                  <a:pt x="4271307" y="151373"/>
                  <a:pt x="4267200" y="169854"/>
                  <a:pt x="4267200" y="139700"/>
                </a:cubicBezTo>
              </a:path>
            </a:pathLst>
          </a:custGeom>
          <a:noFill/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4139952" y="5013176"/>
            <a:ext cx="4608512" cy="45719"/>
          </a:xfrm>
          <a:custGeom>
            <a:avLst/>
            <a:gdLst>
              <a:gd name="connsiteX0" fmla="*/ 0 w 4267269"/>
              <a:gd name="connsiteY0" fmla="*/ 139700 h 165100"/>
              <a:gd name="connsiteX1" fmla="*/ 38100 w 4267269"/>
              <a:gd name="connsiteY1" fmla="*/ 63500 h 165100"/>
              <a:gd name="connsiteX2" fmla="*/ 241300 w 4267269"/>
              <a:gd name="connsiteY2" fmla="*/ 38100 h 165100"/>
              <a:gd name="connsiteX3" fmla="*/ 254000 w 4267269"/>
              <a:gd name="connsiteY3" fmla="*/ 76200 h 165100"/>
              <a:gd name="connsiteX4" fmla="*/ 342900 w 4267269"/>
              <a:gd name="connsiteY4" fmla="*/ 114300 h 165100"/>
              <a:gd name="connsiteX5" fmla="*/ 419100 w 4267269"/>
              <a:gd name="connsiteY5" fmla="*/ 101600 h 165100"/>
              <a:gd name="connsiteX6" fmla="*/ 457200 w 4267269"/>
              <a:gd name="connsiteY6" fmla="*/ 50800 h 165100"/>
              <a:gd name="connsiteX7" fmla="*/ 495300 w 4267269"/>
              <a:gd name="connsiteY7" fmla="*/ 12700 h 165100"/>
              <a:gd name="connsiteX8" fmla="*/ 622300 w 4267269"/>
              <a:gd name="connsiteY8" fmla="*/ 25400 h 165100"/>
              <a:gd name="connsiteX9" fmla="*/ 647700 w 4267269"/>
              <a:gd name="connsiteY9" fmla="*/ 101600 h 165100"/>
              <a:gd name="connsiteX10" fmla="*/ 762000 w 4267269"/>
              <a:gd name="connsiteY10" fmla="*/ 152400 h 165100"/>
              <a:gd name="connsiteX11" fmla="*/ 800100 w 4267269"/>
              <a:gd name="connsiteY11" fmla="*/ 127000 h 165100"/>
              <a:gd name="connsiteX12" fmla="*/ 812800 w 4267269"/>
              <a:gd name="connsiteY12" fmla="*/ 76200 h 165100"/>
              <a:gd name="connsiteX13" fmla="*/ 825500 w 4267269"/>
              <a:gd name="connsiteY13" fmla="*/ 38100 h 165100"/>
              <a:gd name="connsiteX14" fmla="*/ 889000 w 4267269"/>
              <a:gd name="connsiteY14" fmla="*/ 25400 h 165100"/>
              <a:gd name="connsiteX15" fmla="*/ 939800 w 4267269"/>
              <a:gd name="connsiteY15" fmla="*/ 38100 h 165100"/>
              <a:gd name="connsiteX16" fmla="*/ 977900 w 4267269"/>
              <a:gd name="connsiteY16" fmla="*/ 63500 h 165100"/>
              <a:gd name="connsiteX17" fmla="*/ 1016000 w 4267269"/>
              <a:gd name="connsiteY17" fmla="*/ 76200 h 165100"/>
              <a:gd name="connsiteX18" fmla="*/ 1054100 w 4267269"/>
              <a:gd name="connsiteY18" fmla="*/ 127000 h 165100"/>
              <a:gd name="connsiteX19" fmla="*/ 1143000 w 4267269"/>
              <a:gd name="connsiteY19" fmla="*/ 63500 h 165100"/>
              <a:gd name="connsiteX20" fmla="*/ 1168400 w 4267269"/>
              <a:gd name="connsiteY20" fmla="*/ 25400 h 165100"/>
              <a:gd name="connsiteX21" fmla="*/ 1206500 w 4267269"/>
              <a:gd name="connsiteY21" fmla="*/ 12700 h 165100"/>
              <a:gd name="connsiteX22" fmla="*/ 1346200 w 4267269"/>
              <a:gd name="connsiteY22" fmla="*/ 25400 h 165100"/>
              <a:gd name="connsiteX23" fmla="*/ 1422400 w 4267269"/>
              <a:gd name="connsiteY23" fmla="*/ 101600 h 165100"/>
              <a:gd name="connsiteX24" fmla="*/ 1536700 w 4267269"/>
              <a:gd name="connsiteY24" fmla="*/ 88900 h 165100"/>
              <a:gd name="connsiteX25" fmla="*/ 1574800 w 4267269"/>
              <a:gd name="connsiteY25" fmla="*/ 38100 h 165100"/>
              <a:gd name="connsiteX26" fmla="*/ 1714500 w 4267269"/>
              <a:gd name="connsiteY26" fmla="*/ 50800 h 165100"/>
              <a:gd name="connsiteX27" fmla="*/ 1879600 w 4267269"/>
              <a:gd name="connsiteY27" fmla="*/ 139700 h 165100"/>
              <a:gd name="connsiteX28" fmla="*/ 1955800 w 4267269"/>
              <a:gd name="connsiteY28" fmla="*/ 76200 h 165100"/>
              <a:gd name="connsiteX29" fmla="*/ 1993900 w 4267269"/>
              <a:gd name="connsiteY29" fmla="*/ 50800 h 165100"/>
              <a:gd name="connsiteX30" fmla="*/ 2032000 w 4267269"/>
              <a:gd name="connsiteY30" fmla="*/ 12700 h 165100"/>
              <a:gd name="connsiteX31" fmla="*/ 2120900 w 4267269"/>
              <a:gd name="connsiteY31" fmla="*/ 25400 h 165100"/>
              <a:gd name="connsiteX32" fmla="*/ 2197100 w 4267269"/>
              <a:gd name="connsiteY32" fmla="*/ 88900 h 165100"/>
              <a:gd name="connsiteX33" fmla="*/ 2273300 w 4267269"/>
              <a:gd name="connsiteY33" fmla="*/ 114300 h 165100"/>
              <a:gd name="connsiteX34" fmla="*/ 2362200 w 4267269"/>
              <a:gd name="connsiteY34" fmla="*/ 101600 h 165100"/>
              <a:gd name="connsiteX35" fmla="*/ 2438400 w 4267269"/>
              <a:gd name="connsiteY35" fmla="*/ 38100 h 165100"/>
              <a:gd name="connsiteX36" fmla="*/ 2514600 w 4267269"/>
              <a:gd name="connsiteY36" fmla="*/ 25400 h 165100"/>
              <a:gd name="connsiteX37" fmla="*/ 2590800 w 4267269"/>
              <a:gd name="connsiteY37" fmla="*/ 38100 h 165100"/>
              <a:gd name="connsiteX38" fmla="*/ 2603500 w 4267269"/>
              <a:gd name="connsiteY38" fmla="*/ 76200 h 165100"/>
              <a:gd name="connsiteX39" fmla="*/ 2717800 w 4267269"/>
              <a:gd name="connsiteY39" fmla="*/ 114300 h 165100"/>
              <a:gd name="connsiteX40" fmla="*/ 2844800 w 4267269"/>
              <a:gd name="connsiteY40" fmla="*/ 76200 h 165100"/>
              <a:gd name="connsiteX41" fmla="*/ 2895600 w 4267269"/>
              <a:gd name="connsiteY41" fmla="*/ 0 h 165100"/>
              <a:gd name="connsiteX42" fmla="*/ 3022600 w 4267269"/>
              <a:gd name="connsiteY42" fmla="*/ 12700 h 165100"/>
              <a:gd name="connsiteX43" fmla="*/ 3048000 w 4267269"/>
              <a:gd name="connsiteY43" fmla="*/ 63500 h 165100"/>
              <a:gd name="connsiteX44" fmla="*/ 3136900 w 4267269"/>
              <a:gd name="connsiteY44" fmla="*/ 101600 h 165100"/>
              <a:gd name="connsiteX45" fmla="*/ 3200400 w 4267269"/>
              <a:gd name="connsiteY45" fmla="*/ 88900 h 165100"/>
              <a:gd name="connsiteX46" fmla="*/ 3225800 w 4267269"/>
              <a:gd name="connsiteY46" fmla="*/ 50800 h 165100"/>
              <a:gd name="connsiteX47" fmla="*/ 3302000 w 4267269"/>
              <a:gd name="connsiteY47" fmla="*/ 38100 h 165100"/>
              <a:gd name="connsiteX48" fmla="*/ 3378200 w 4267269"/>
              <a:gd name="connsiteY48" fmla="*/ 101600 h 165100"/>
              <a:gd name="connsiteX49" fmla="*/ 3479800 w 4267269"/>
              <a:gd name="connsiteY49" fmla="*/ 88900 h 165100"/>
              <a:gd name="connsiteX50" fmla="*/ 3505200 w 4267269"/>
              <a:gd name="connsiteY50" fmla="*/ 50800 h 165100"/>
              <a:gd name="connsiteX51" fmla="*/ 3670300 w 4267269"/>
              <a:gd name="connsiteY51" fmla="*/ 25400 h 165100"/>
              <a:gd name="connsiteX52" fmla="*/ 3708400 w 4267269"/>
              <a:gd name="connsiteY52" fmla="*/ 101600 h 165100"/>
              <a:gd name="connsiteX53" fmla="*/ 3784600 w 4267269"/>
              <a:gd name="connsiteY53" fmla="*/ 114300 h 165100"/>
              <a:gd name="connsiteX54" fmla="*/ 3886200 w 4267269"/>
              <a:gd name="connsiteY54" fmla="*/ 63500 h 165100"/>
              <a:gd name="connsiteX55" fmla="*/ 3949700 w 4267269"/>
              <a:gd name="connsiteY55" fmla="*/ 50800 h 165100"/>
              <a:gd name="connsiteX56" fmla="*/ 4102100 w 4267269"/>
              <a:gd name="connsiteY56" fmla="*/ 63500 h 165100"/>
              <a:gd name="connsiteX57" fmla="*/ 4140200 w 4267269"/>
              <a:gd name="connsiteY57" fmla="*/ 101600 h 165100"/>
              <a:gd name="connsiteX58" fmla="*/ 4216400 w 4267269"/>
              <a:gd name="connsiteY58" fmla="*/ 165100 h 165100"/>
              <a:gd name="connsiteX59" fmla="*/ 4267200 w 4267269"/>
              <a:gd name="connsiteY59" fmla="*/ 139700 h 165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4267269" h="165100">
                <a:moveTo>
                  <a:pt x="0" y="139700"/>
                </a:moveTo>
                <a:cubicBezTo>
                  <a:pt x="12700" y="114300"/>
                  <a:pt x="22348" y="87129"/>
                  <a:pt x="38100" y="63500"/>
                </a:cubicBezTo>
                <a:cubicBezTo>
                  <a:pt x="90774" y="-15511"/>
                  <a:pt x="133449" y="29804"/>
                  <a:pt x="241300" y="38100"/>
                </a:cubicBezTo>
                <a:cubicBezTo>
                  <a:pt x="245533" y="50800"/>
                  <a:pt x="245637" y="65747"/>
                  <a:pt x="254000" y="76200"/>
                </a:cubicBezTo>
                <a:cubicBezTo>
                  <a:pt x="275926" y="103608"/>
                  <a:pt x="312395" y="106674"/>
                  <a:pt x="342900" y="114300"/>
                </a:cubicBezTo>
                <a:cubicBezTo>
                  <a:pt x="368300" y="110067"/>
                  <a:pt x="396590" y="114105"/>
                  <a:pt x="419100" y="101600"/>
                </a:cubicBezTo>
                <a:cubicBezTo>
                  <a:pt x="437603" y="91321"/>
                  <a:pt x="443425" y="66871"/>
                  <a:pt x="457200" y="50800"/>
                </a:cubicBezTo>
                <a:cubicBezTo>
                  <a:pt x="468889" y="37163"/>
                  <a:pt x="482600" y="25400"/>
                  <a:pt x="495300" y="12700"/>
                </a:cubicBezTo>
                <a:lnTo>
                  <a:pt x="622300" y="25400"/>
                </a:lnTo>
                <a:cubicBezTo>
                  <a:pt x="645427" y="38891"/>
                  <a:pt x="626281" y="85536"/>
                  <a:pt x="647700" y="101600"/>
                </a:cubicBezTo>
                <a:cubicBezTo>
                  <a:pt x="715769" y="152652"/>
                  <a:pt x="677744" y="135549"/>
                  <a:pt x="762000" y="152400"/>
                </a:cubicBezTo>
                <a:cubicBezTo>
                  <a:pt x="774700" y="143933"/>
                  <a:pt x="791633" y="139700"/>
                  <a:pt x="800100" y="127000"/>
                </a:cubicBezTo>
                <a:cubicBezTo>
                  <a:pt x="809782" y="112477"/>
                  <a:pt x="808005" y="92983"/>
                  <a:pt x="812800" y="76200"/>
                </a:cubicBezTo>
                <a:cubicBezTo>
                  <a:pt x="816478" y="63328"/>
                  <a:pt x="814361" y="45526"/>
                  <a:pt x="825500" y="38100"/>
                </a:cubicBezTo>
                <a:cubicBezTo>
                  <a:pt x="843461" y="26126"/>
                  <a:pt x="867833" y="29633"/>
                  <a:pt x="889000" y="25400"/>
                </a:cubicBezTo>
                <a:cubicBezTo>
                  <a:pt x="905933" y="29633"/>
                  <a:pt x="923757" y="31224"/>
                  <a:pt x="939800" y="38100"/>
                </a:cubicBezTo>
                <a:cubicBezTo>
                  <a:pt x="953829" y="44113"/>
                  <a:pt x="964248" y="56674"/>
                  <a:pt x="977900" y="63500"/>
                </a:cubicBezTo>
                <a:cubicBezTo>
                  <a:pt x="989874" y="69487"/>
                  <a:pt x="1003300" y="71967"/>
                  <a:pt x="1016000" y="76200"/>
                </a:cubicBezTo>
                <a:cubicBezTo>
                  <a:pt x="1028700" y="93133"/>
                  <a:pt x="1033437" y="122408"/>
                  <a:pt x="1054100" y="127000"/>
                </a:cubicBezTo>
                <a:cubicBezTo>
                  <a:pt x="1139825" y="146050"/>
                  <a:pt x="1123421" y="102658"/>
                  <a:pt x="1143000" y="63500"/>
                </a:cubicBezTo>
                <a:cubicBezTo>
                  <a:pt x="1149826" y="49848"/>
                  <a:pt x="1156481" y="34935"/>
                  <a:pt x="1168400" y="25400"/>
                </a:cubicBezTo>
                <a:cubicBezTo>
                  <a:pt x="1178853" y="17037"/>
                  <a:pt x="1193800" y="16933"/>
                  <a:pt x="1206500" y="12700"/>
                </a:cubicBezTo>
                <a:cubicBezTo>
                  <a:pt x="1253067" y="16933"/>
                  <a:pt x="1302963" y="7597"/>
                  <a:pt x="1346200" y="25400"/>
                </a:cubicBezTo>
                <a:cubicBezTo>
                  <a:pt x="1379415" y="39077"/>
                  <a:pt x="1422400" y="101600"/>
                  <a:pt x="1422400" y="101600"/>
                </a:cubicBezTo>
                <a:cubicBezTo>
                  <a:pt x="1460500" y="97367"/>
                  <a:pt x="1501314" y="103644"/>
                  <a:pt x="1536700" y="88900"/>
                </a:cubicBezTo>
                <a:cubicBezTo>
                  <a:pt x="1556238" y="80759"/>
                  <a:pt x="1554103" y="42535"/>
                  <a:pt x="1574800" y="38100"/>
                </a:cubicBezTo>
                <a:cubicBezTo>
                  <a:pt x="1620521" y="28303"/>
                  <a:pt x="1667933" y="46567"/>
                  <a:pt x="1714500" y="50800"/>
                </a:cubicBezTo>
                <a:cubicBezTo>
                  <a:pt x="1786564" y="158896"/>
                  <a:pt x="1734960" y="123629"/>
                  <a:pt x="1879600" y="139700"/>
                </a:cubicBezTo>
                <a:cubicBezTo>
                  <a:pt x="2002870" y="115046"/>
                  <a:pt x="1903374" y="154840"/>
                  <a:pt x="1955800" y="76200"/>
                </a:cubicBezTo>
                <a:cubicBezTo>
                  <a:pt x="1964267" y="63500"/>
                  <a:pt x="1982174" y="60571"/>
                  <a:pt x="1993900" y="50800"/>
                </a:cubicBezTo>
                <a:cubicBezTo>
                  <a:pt x="2007698" y="39302"/>
                  <a:pt x="2019300" y="25400"/>
                  <a:pt x="2032000" y="12700"/>
                </a:cubicBezTo>
                <a:cubicBezTo>
                  <a:pt x="2061633" y="16933"/>
                  <a:pt x="2092228" y="16798"/>
                  <a:pt x="2120900" y="25400"/>
                </a:cubicBezTo>
                <a:cubicBezTo>
                  <a:pt x="2170100" y="40160"/>
                  <a:pt x="2152730" y="64250"/>
                  <a:pt x="2197100" y="88900"/>
                </a:cubicBezTo>
                <a:cubicBezTo>
                  <a:pt x="2220505" y="101903"/>
                  <a:pt x="2273300" y="114300"/>
                  <a:pt x="2273300" y="114300"/>
                </a:cubicBezTo>
                <a:cubicBezTo>
                  <a:pt x="2302933" y="110067"/>
                  <a:pt x="2334407" y="112717"/>
                  <a:pt x="2362200" y="101600"/>
                </a:cubicBezTo>
                <a:cubicBezTo>
                  <a:pt x="2539045" y="30862"/>
                  <a:pt x="2276617" y="92028"/>
                  <a:pt x="2438400" y="38100"/>
                </a:cubicBezTo>
                <a:cubicBezTo>
                  <a:pt x="2462829" y="29957"/>
                  <a:pt x="2489200" y="29633"/>
                  <a:pt x="2514600" y="25400"/>
                </a:cubicBezTo>
                <a:cubicBezTo>
                  <a:pt x="2540000" y="29633"/>
                  <a:pt x="2568442" y="25324"/>
                  <a:pt x="2590800" y="38100"/>
                </a:cubicBezTo>
                <a:cubicBezTo>
                  <a:pt x="2602423" y="44742"/>
                  <a:pt x="2595137" y="65747"/>
                  <a:pt x="2603500" y="76200"/>
                </a:cubicBezTo>
                <a:cubicBezTo>
                  <a:pt x="2630973" y="110542"/>
                  <a:pt x="2680618" y="108103"/>
                  <a:pt x="2717800" y="114300"/>
                </a:cubicBezTo>
                <a:cubicBezTo>
                  <a:pt x="2762969" y="107847"/>
                  <a:pt x="2811796" y="113918"/>
                  <a:pt x="2844800" y="76200"/>
                </a:cubicBezTo>
                <a:cubicBezTo>
                  <a:pt x="2864902" y="53226"/>
                  <a:pt x="2895600" y="0"/>
                  <a:pt x="2895600" y="0"/>
                </a:cubicBezTo>
                <a:cubicBezTo>
                  <a:pt x="2937933" y="4233"/>
                  <a:pt x="2983328" y="-3663"/>
                  <a:pt x="3022600" y="12700"/>
                </a:cubicBezTo>
                <a:cubicBezTo>
                  <a:pt x="3040076" y="19982"/>
                  <a:pt x="3035880" y="48956"/>
                  <a:pt x="3048000" y="63500"/>
                </a:cubicBezTo>
                <a:cubicBezTo>
                  <a:pt x="3071080" y="91196"/>
                  <a:pt x="3105076" y="93644"/>
                  <a:pt x="3136900" y="101600"/>
                </a:cubicBezTo>
                <a:cubicBezTo>
                  <a:pt x="3158067" y="97367"/>
                  <a:pt x="3181658" y="99610"/>
                  <a:pt x="3200400" y="88900"/>
                </a:cubicBezTo>
                <a:cubicBezTo>
                  <a:pt x="3213652" y="81327"/>
                  <a:pt x="3212148" y="57626"/>
                  <a:pt x="3225800" y="50800"/>
                </a:cubicBezTo>
                <a:cubicBezTo>
                  <a:pt x="3248832" y="39284"/>
                  <a:pt x="3276600" y="42333"/>
                  <a:pt x="3302000" y="38100"/>
                </a:cubicBezTo>
                <a:cubicBezTo>
                  <a:pt x="3311362" y="47462"/>
                  <a:pt x="3358751" y="99832"/>
                  <a:pt x="3378200" y="101600"/>
                </a:cubicBezTo>
                <a:cubicBezTo>
                  <a:pt x="3412190" y="104690"/>
                  <a:pt x="3445933" y="93133"/>
                  <a:pt x="3479800" y="88900"/>
                </a:cubicBezTo>
                <a:cubicBezTo>
                  <a:pt x="3488267" y="76200"/>
                  <a:pt x="3494407" y="61593"/>
                  <a:pt x="3505200" y="50800"/>
                </a:cubicBezTo>
                <a:cubicBezTo>
                  <a:pt x="3568337" y="-12337"/>
                  <a:pt x="3568160" y="14051"/>
                  <a:pt x="3670300" y="25400"/>
                </a:cubicBezTo>
                <a:cubicBezTo>
                  <a:pt x="3676311" y="43432"/>
                  <a:pt x="3688705" y="91752"/>
                  <a:pt x="3708400" y="101600"/>
                </a:cubicBezTo>
                <a:cubicBezTo>
                  <a:pt x="3731432" y="113116"/>
                  <a:pt x="3759200" y="110067"/>
                  <a:pt x="3784600" y="114300"/>
                </a:cubicBezTo>
                <a:cubicBezTo>
                  <a:pt x="3939857" y="75486"/>
                  <a:pt x="3719665" y="137516"/>
                  <a:pt x="3886200" y="63500"/>
                </a:cubicBezTo>
                <a:cubicBezTo>
                  <a:pt x="3905925" y="54733"/>
                  <a:pt x="3928533" y="55033"/>
                  <a:pt x="3949700" y="50800"/>
                </a:cubicBezTo>
                <a:cubicBezTo>
                  <a:pt x="4000500" y="55033"/>
                  <a:pt x="4052845" y="50365"/>
                  <a:pt x="4102100" y="63500"/>
                </a:cubicBezTo>
                <a:cubicBezTo>
                  <a:pt x="4119454" y="68128"/>
                  <a:pt x="4126776" y="89668"/>
                  <a:pt x="4140200" y="101600"/>
                </a:cubicBezTo>
                <a:cubicBezTo>
                  <a:pt x="4164912" y="123566"/>
                  <a:pt x="4191000" y="143933"/>
                  <a:pt x="4216400" y="165100"/>
                </a:cubicBezTo>
                <a:cubicBezTo>
                  <a:pt x="4271307" y="151373"/>
                  <a:pt x="4267200" y="169854"/>
                  <a:pt x="4267200" y="139700"/>
                </a:cubicBezTo>
              </a:path>
            </a:pathLst>
          </a:custGeom>
          <a:noFill/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395536" y="5739347"/>
            <a:ext cx="3995960" cy="45719"/>
          </a:xfrm>
          <a:custGeom>
            <a:avLst/>
            <a:gdLst>
              <a:gd name="connsiteX0" fmla="*/ 0 w 4267269"/>
              <a:gd name="connsiteY0" fmla="*/ 139700 h 165100"/>
              <a:gd name="connsiteX1" fmla="*/ 38100 w 4267269"/>
              <a:gd name="connsiteY1" fmla="*/ 63500 h 165100"/>
              <a:gd name="connsiteX2" fmla="*/ 241300 w 4267269"/>
              <a:gd name="connsiteY2" fmla="*/ 38100 h 165100"/>
              <a:gd name="connsiteX3" fmla="*/ 254000 w 4267269"/>
              <a:gd name="connsiteY3" fmla="*/ 76200 h 165100"/>
              <a:gd name="connsiteX4" fmla="*/ 342900 w 4267269"/>
              <a:gd name="connsiteY4" fmla="*/ 114300 h 165100"/>
              <a:gd name="connsiteX5" fmla="*/ 419100 w 4267269"/>
              <a:gd name="connsiteY5" fmla="*/ 101600 h 165100"/>
              <a:gd name="connsiteX6" fmla="*/ 457200 w 4267269"/>
              <a:gd name="connsiteY6" fmla="*/ 50800 h 165100"/>
              <a:gd name="connsiteX7" fmla="*/ 495300 w 4267269"/>
              <a:gd name="connsiteY7" fmla="*/ 12700 h 165100"/>
              <a:gd name="connsiteX8" fmla="*/ 622300 w 4267269"/>
              <a:gd name="connsiteY8" fmla="*/ 25400 h 165100"/>
              <a:gd name="connsiteX9" fmla="*/ 647700 w 4267269"/>
              <a:gd name="connsiteY9" fmla="*/ 101600 h 165100"/>
              <a:gd name="connsiteX10" fmla="*/ 762000 w 4267269"/>
              <a:gd name="connsiteY10" fmla="*/ 152400 h 165100"/>
              <a:gd name="connsiteX11" fmla="*/ 800100 w 4267269"/>
              <a:gd name="connsiteY11" fmla="*/ 127000 h 165100"/>
              <a:gd name="connsiteX12" fmla="*/ 812800 w 4267269"/>
              <a:gd name="connsiteY12" fmla="*/ 76200 h 165100"/>
              <a:gd name="connsiteX13" fmla="*/ 825500 w 4267269"/>
              <a:gd name="connsiteY13" fmla="*/ 38100 h 165100"/>
              <a:gd name="connsiteX14" fmla="*/ 889000 w 4267269"/>
              <a:gd name="connsiteY14" fmla="*/ 25400 h 165100"/>
              <a:gd name="connsiteX15" fmla="*/ 939800 w 4267269"/>
              <a:gd name="connsiteY15" fmla="*/ 38100 h 165100"/>
              <a:gd name="connsiteX16" fmla="*/ 977900 w 4267269"/>
              <a:gd name="connsiteY16" fmla="*/ 63500 h 165100"/>
              <a:gd name="connsiteX17" fmla="*/ 1016000 w 4267269"/>
              <a:gd name="connsiteY17" fmla="*/ 76200 h 165100"/>
              <a:gd name="connsiteX18" fmla="*/ 1054100 w 4267269"/>
              <a:gd name="connsiteY18" fmla="*/ 127000 h 165100"/>
              <a:gd name="connsiteX19" fmla="*/ 1143000 w 4267269"/>
              <a:gd name="connsiteY19" fmla="*/ 63500 h 165100"/>
              <a:gd name="connsiteX20" fmla="*/ 1168400 w 4267269"/>
              <a:gd name="connsiteY20" fmla="*/ 25400 h 165100"/>
              <a:gd name="connsiteX21" fmla="*/ 1206500 w 4267269"/>
              <a:gd name="connsiteY21" fmla="*/ 12700 h 165100"/>
              <a:gd name="connsiteX22" fmla="*/ 1346200 w 4267269"/>
              <a:gd name="connsiteY22" fmla="*/ 25400 h 165100"/>
              <a:gd name="connsiteX23" fmla="*/ 1422400 w 4267269"/>
              <a:gd name="connsiteY23" fmla="*/ 101600 h 165100"/>
              <a:gd name="connsiteX24" fmla="*/ 1536700 w 4267269"/>
              <a:gd name="connsiteY24" fmla="*/ 88900 h 165100"/>
              <a:gd name="connsiteX25" fmla="*/ 1574800 w 4267269"/>
              <a:gd name="connsiteY25" fmla="*/ 38100 h 165100"/>
              <a:gd name="connsiteX26" fmla="*/ 1714500 w 4267269"/>
              <a:gd name="connsiteY26" fmla="*/ 50800 h 165100"/>
              <a:gd name="connsiteX27" fmla="*/ 1879600 w 4267269"/>
              <a:gd name="connsiteY27" fmla="*/ 139700 h 165100"/>
              <a:gd name="connsiteX28" fmla="*/ 1955800 w 4267269"/>
              <a:gd name="connsiteY28" fmla="*/ 76200 h 165100"/>
              <a:gd name="connsiteX29" fmla="*/ 1993900 w 4267269"/>
              <a:gd name="connsiteY29" fmla="*/ 50800 h 165100"/>
              <a:gd name="connsiteX30" fmla="*/ 2032000 w 4267269"/>
              <a:gd name="connsiteY30" fmla="*/ 12700 h 165100"/>
              <a:gd name="connsiteX31" fmla="*/ 2120900 w 4267269"/>
              <a:gd name="connsiteY31" fmla="*/ 25400 h 165100"/>
              <a:gd name="connsiteX32" fmla="*/ 2197100 w 4267269"/>
              <a:gd name="connsiteY32" fmla="*/ 88900 h 165100"/>
              <a:gd name="connsiteX33" fmla="*/ 2273300 w 4267269"/>
              <a:gd name="connsiteY33" fmla="*/ 114300 h 165100"/>
              <a:gd name="connsiteX34" fmla="*/ 2362200 w 4267269"/>
              <a:gd name="connsiteY34" fmla="*/ 101600 h 165100"/>
              <a:gd name="connsiteX35" fmla="*/ 2438400 w 4267269"/>
              <a:gd name="connsiteY35" fmla="*/ 38100 h 165100"/>
              <a:gd name="connsiteX36" fmla="*/ 2514600 w 4267269"/>
              <a:gd name="connsiteY36" fmla="*/ 25400 h 165100"/>
              <a:gd name="connsiteX37" fmla="*/ 2590800 w 4267269"/>
              <a:gd name="connsiteY37" fmla="*/ 38100 h 165100"/>
              <a:gd name="connsiteX38" fmla="*/ 2603500 w 4267269"/>
              <a:gd name="connsiteY38" fmla="*/ 76200 h 165100"/>
              <a:gd name="connsiteX39" fmla="*/ 2717800 w 4267269"/>
              <a:gd name="connsiteY39" fmla="*/ 114300 h 165100"/>
              <a:gd name="connsiteX40" fmla="*/ 2844800 w 4267269"/>
              <a:gd name="connsiteY40" fmla="*/ 76200 h 165100"/>
              <a:gd name="connsiteX41" fmla="*/ 2895600 w 4267269"/>
              <a:gd name="connsiteY41" fmla="*/ 0 h 165100"/>
              <a:gd name="connsiteX42" fmla="*/ 3022600 w 4267269"/>
              <a:gd name="connsiteY42" fmla="*/ 12700 h 165100"/>
              <a:gd name="connsiteX43" fmla="*/ 3048000 w 4267269"/>
              <a:gd name="connsiteY43" fmla="*/ 63500 h 165100"/>
              <a:gd name="connsiteX44" fmla="*/ 3136900 w 4267269"/>
              <a:gd name="connsiteY44" fmla="*/ 101600 h 165100"/>
              <a:gd name="connsiteX45" fmla="*/ 3200400 w 4267269"/>
              <a:gd name="connsiteY45" fmla="*/ 88900 h 165100"/>
              <a:gd name="connsiteX46" fmla="*/ 3225800 w 4267269"/>
              <a:gd name="connsiteY46" fmla="*/ 50800 h 165100"/>
              <a:gd name="connsiteX47" fmla="*/ 3302000 w 4267269"/>
              <a:gd name="connsiteY47" fmla="*/ 38100 h 165100"/>
              <a:gd name="connsiteX48" fmla="*/ 3378200 w 4267269"/>
              <a:gd name="connsiteY48" fmla="*/ 101600 h 165100"/>
              <a:gd name="connsiteX49" fmla="*/ 3479800 w 4267269"/>
              <a:gd name="connsiteY49" fmla="*/ 88900 h 165100"/>
              <a:gd name="connsiteX50" fmla="*/ 3505200 w 4267269"/>
              <a:gd name="connsiteY50" fmla="*/ 50800 h 165100"/>
              <a:gd name="connsiteX51" fmla="*/ 3670300 w 4267269"/>
              <a:gd name="connsiteY51" fmla="*/ 25400 h 165100"/>
              <a:gd name="connsiteX52" fmla="*/ 3708400 w 4267269"/>
              <a:gd name="connsiteY52" fmla="*/ 101600 h 165100"/>
              <a:gd name="connsiteX53" fmla="*/ 3784600 w 4267269"/>
              <a:gd name="connsiteY53" fmla="*/ 114300 h 165100"/>
              <a:gd name="connsiteX54" fmla="*/ 3886200 w 4267269"/>
              <a:gd name="connsiteY54" fmla="*/ 63500 h 165100"/>
              <a:gd name="connsiteX55" fmla="*/ 3949700 w 4267269"/>
              <a:gd name="connsiteY55" fmla="*/ 50800 h 165100"/>
              <a:gd name="connsiteX56" fmla="*/ 4102100 w 4267269"/>
              <a:gd name="connsiteY56" fmla="*/ 63500 h 165100"/>
              <a:gd name="connsiteX57" fmla="*/ 4140200 w 4267269"/>
              <a:gd name="connsiteY57" fmla="*/ 101600 h 165100"/>
              <a:gd name="connsiteX58" fmla="*/ 4216400 w 4267269"/>
              <a:gd name="connsiteY58" fmla="*/ 165100 h 165100"/>
              <a:gd name="connsiteX59" fmla="*/ 4267200 w 4267269"/>
              <a:gd name="connsiteY59" fmla="*/ 139700 h 165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4267269" h="165100">
                <a:moveTo>
                  <a:pt x="0" y="139700"/>
                </a:moveTo>
                <a:cubicBezTo>
                  <a:pt x="12700" y="114300"/>
                  <a:pt x="22348" y="87129"/>
                  <a:pt x="38100" y="63500"/>
                </a:cubicBezTo>
                <a:cubicBezTo>
                  <a:pt x="90774" y="-15511"/>
                  <a:pt x="133449" y="29804"/>
                  <a:pt x="241300" y="38100"/>
                </a:cubicBezTo>
                <a:cubicBezTo>
                  <a:pt x="245533" y="50800"/>
                  <a:pt x="245637" y="65747"/>
                  <a:pt x="254000" y="76200"/>
                </a:cubicBezTo>
                <a:cubicBezTo>
                  <a:pt x="275926" y="103608"/>
                  <a:pt x="312395" y="106674"/>
                  <a:pt x="342900" y="114300"/>
                </a:cubicBezTo>
                <a:cubicBezTo>
                  <a:pt x="368300" y="110067"/>
                  <a:pt x="396590" y="114105"/>
                  <a:pt x="419100" y="101600"/>
                </a:cubicBezTo>
                <a:cubicBezTo>
                  <a:pt x="437603" y="91321"/>
                  <a:pt x="443425" y="66871"/>
                  <a:pt x="457200" y="50800"/>
                </a:cubicBezTo>
                <a:cubicBezTo>
                  <a:pt x="468889" y="37163"/>
                  <a:pt x="482600" y="25400"/>
                  <a:pt x="495300" y="12700"/>
                </a:cubicBezTo>
                <a:lnTo>
                  <a:pt x="622300" y="25400"/>
                </a:lnTo>
                <a:cubicBezTo>
                  <a:pt x="645427" y="38891"/>
                  <a:pt x="626281" y="85536"/>
                  <a:pt x="647700" y="101600"/>
                </a:cubicBezTo>
                <a:cubicBezTo>
                  <a:pt x="715769" y="152652"/>
                  <a:pt x="677744" y="135549"/>
                  <a:pt x="762000" y="152400"/>
                </a:cubicBezTo>
                <a:cubicBezTo>
                  <a:pt x="774700" y="143933"/>
                  <a:pt x="791633" y="139700"/>
                  <a:pt x="800100" y="127000"/>
                </a:cubicBezTo>
                <a:cubicBezTo>
                  <a:pt x="809782" y="112477"/>
                  <a:pt x="808005" y="92983"/>
                  <a:pt x="812800" y="76200"/>
                </a:cubicBezTo>
                <a:cubicBezTo>
                  <a:pt x="816478" y="63328"/>
                  <a:pt x="814361" y="45526"/>
                  <a:pt x="825500" y="38100"/>
                </a:cubicBezTo>
                <a:cubicBezTo>
                  <a:pt x="843461" y="26126"/>
                  <a:pt x="867833" y="29633"/>
                  <a:pt x="889000" y="25400"/>
                </a:cubicBezTo>
                <a:cubicBezTo>
                  <a:pt x="905933" y="29633"/>
                  <a:pt x="923757" y="31224"/>
                  <a:pt x="939800" y="38100"/>
                </a:cubicBezTo>
                <a:cubicBezTo>
                  <a:pt x="953829" y="44113"/>
                  <a:pt x="964248" y="56674"/>
                  <a:pt x="977900" y="63500"/>
                </a:cubicBezTo>
                <a:cubicBezTo>
                  <a:pt x="989874" y="69487"/>
                  <a:pt x="1003300" y="71967"/>
                  <a:pt x="1016000" y="76200"/>
                </a:cubicBezTo>
                <a:cubicBezTo>
                  <a:pt x="1028700" y="93133"/>
                  <a:pt x="1033437" y="122408"/>
                  <a:pt x="1054100" y="127000"/>
                </a:cubicBezTo>
                <a:cubicBezTo>
                  <a:pt x="1139825" y="146050"/>
                  <a:pt x="1123421" y="102658"/>
                  <a:pt x="1143000" y="63500"/>
                </a:cubicBezTo>
                <a:cubicBezTo>
                  <a:pt x="1149826" y="49848"/>
                  <a:pt x="1156481" y="34935"/>
                  <a:pt x="1168400" y="25400"/>
                </a:cubicBezTo>
                <a:cubicBezTo>
                  <a:pt x="1178853" y="17037"/>
                  <a:pt x="1193800" y="16933"/>
                  <a:pt x="1206500" y="12700"/>
                </a:cubicBezTo>
                <a:cubicBezTo>
                  <a:pt x="1253067" y="16933"/>
                  <a:pt x="1302963" y="7597"/>
                  <a:pt x="1346200" y="25400"/>
                </a:cubicBezTo>
                <a:cubicBezTo>
                  <a:pt x="1379415" y="39077"/>
                  <a:pt x="1422400" y="101600"/>
                  <a:pt x="1422400" y="101600"/>
                </a:cubicBezTo>
                <a:cubicBezTo>
                  <a:pt x="1460500" y="97367"/>
                  <a:pt x="1501314" y="103644"/>
                  <a:pt x="1536700" y="88900"/>
                </a:cubicBezTo>
                <a:cubicBezTo>
                  <a:pt x="1556238" y="80759"/>
                  <a:pt x="1554103" y="42535"/>
                  <a:pt x="1574800" y="38100"/>
                </a:cubicBezTo>
                <a:cubicBezTo>
                  <a:pt x="1620521" y="28303"/>
                  <a:pt x="1667933" y="46567"/>
                  <a:pt x="1714500" y="50800"/>
                </a:cubicBezTo>
                <a:cubicBezTo>
                  <a:pt x="1786564" y="158896"/>
                  <a:pt x="1734960" y="123629"/>
                  <a:pt x="1879600" y="139700"/>
                </a:cubicBezTo>
                <a:cubicBezTo>
                  <a:pt x="2002870" y="115046"/>
                  <a:pt x="1903374" y="154840"/>
                  <a:pt x="1955800" y="76200"/>
                </a:cubicBezTo>
                <a:cubicBezTo>
                  <a:pt x="1964267" y="63500"/>
                  <a:pt x="1982174" y="60571"/>
                  <a:pt x="1993900" y="50800"/>
                </a:cubicBezTo>
                <a:cubicBezTo>
                  <a:pt x="2007698" y="39302"/>
                  <a:pt x="2019300" y="25400"/>
                  <a:pt x="2032000" y="12700"/>
                </a:cubicBezTo>
                <a:cubicBezTo>
                  <a:pt x="2061633" y="16933"/>
                  <a:pt x="2092228" y="16798"/>
                  <a:pt x="2120900" y="25400"/>
                </a:cubicBezTo>
                <a:cubicBezTo>
                  <a:pt x="2170100" y="40160"/>
                  <a:pt x="2152730" y="64250"/>
                  <a:pt x="2197100" y="88900"/>
                </a:cubicBezTo>
                <a:cubicBezTo>
                  <a:pt x="2220505" y="101903"/>
                  <a:pt x="2273300" y="114300"/>
                  <a:pt x="2273300" y="114300"/>
                </a:cubicBezTo>
                <a:cubicBezTo>
                  <a:pt x="2302933" y="110067"/>
                  <a:pt x="2334407" y="112717"/>
                  <a:pt x="2362200" y="101600"/>
                </a:cubicBezTo>
                <a:cubicBezTo>
                  <a:pt x="2539045" y="30862"/>
                  <a:pt x="2276617" y="92028"/>
                  <a:pt x="2438400" y="38100"/>
                </a:cubicBezTo>
                <a:cubicBezTo>
                  <a:pt x="2462829" y="29957"/>
                  <a:pt x="2489200" y="29633"/>
                  <a:pt x="2514600" y="25400"/>
                </a:cubicBezTo>
                <a:cubicBezTo>
                  <a:pt x="2540000" y="29633"/>
                  <a:pt x="2568442" y="25324"/>
                  <a:pt x="2590800" y="38100"/>
                </a:cubicBezTo>
                <a:cubicBezTo>
                  <a:pt x="2602423" y="44742"/>
                  <a:pt x="2595137" y="65747"/>
                  <a:pt x="2603500" y="76200"/>
                </a:cubicBezTo>
                <a:cubicBezTo>
                  <a:pt x="2630973" y="110542"/>
                  <a:pt x="2680618" y="108103"/>
                  <a:pt x="2717800" y="114300"/>
                </a:cubicBezTo>
                <a:cubicBezTo>
                  <a:pt x="2762969" y="107847"/>
                  <a:pt x="2811796" y="113918"/>
                  <a:pt x="2844800" y="76200"/>
                </a:cubicBezTo>
                <a:cubicBezTo>
                  <a:pt x="2864902" y="53226"/>
                  <a:pt x="2895600" y="0"/>
                  <a:pt x="2895600" y="0"/>
                </a:cubicBezTo>
                <a:cubicBezTo>
                  <a:pt x="2937933" y="4233"/>
                  <a:pt x="2983328" y="-3663"/>
                  <a:pt x="3022600" y="12700"/>
                </a:cubicBezTo>
                <a:cubicBezTo>
                  <a:pt x="3040076" y="19982"/>
                  <a:pt x="3035880" y="48956"/>
                  <a:pt x="3048000" y="63500"/>
                </a:cubicBezTo>
                <a:cubicBezTo>
                  <a:pt x="3071080" y="91196"/>
                  <a:pt x="3105076" y="93644"/>
                  <a:pt x="3136900" y="101600"/>
                </a:cubicBezTo>
                <a:cubicBezTo>
                  <a:pt x="3158067" y="97367"/>
                  <a:pt x="3181658" y="99610"/>
                  <a:pt x="3200400" y="88900"/>
                </a:cubicBezTo>
                <a:cubicBezTo>
                  <a:pt x="3213652" y="81327"/>
                  <a:pt x="3212148" y="57626"/>
                  <a:pt x="3225800" y="50800"/>
                </a:cubicBezTo>
                <a:cubicBezTo>
                  <a:pt x="3248832" y="39284"/>
                  <a:pt x="3276600" y="42333"/>
                  <a:pt x="3302000" y="38100"/>
                </a:cubicBezTo>
                <a:cubicBezTo>
                  <a:pt x="3311362" y="47462"/>
                  <a:pt x="3358751" y="99832"/>
                  <a:pt x="3378200" y="101600"/>
                </a:cubicBezTo>
                <a:cubicBezTo>
                  <a:pt x="3412190" y="104690"/>
                  <a:pt x="3445933" y="93133"/>
                  <a:pt x="3479800" y="88900"/>
                </a:cubicBezTo>
                <a:cubicBezTo>
                  <a:pt x="3488267" y="76200"/>
                  <a:pt x="3494407" y="61593"/>
                  <a:pt x="3505200" y="50800"/>
                </a:cubicBezTo>
                <a:cubicBezTo>
                  <a:pt x="3568337" y="-12337"/>
                  <a:pt x="3568160" y="14051"/>
                  <a:pt x="3670300" y="25400"/>
                </a:cubicBezTo>
                <a:cubicBezTo>
                  <a:pt x="3676311" y="43432"/>
                  <a:pt x="3688705" y="91752"/>
                  <a:pt x="3708400" y="101600"/>
                </a:cubicBezTo>
                <a:cubicBezTo>
                  <a:pt x="3731432" y="113116"/>
                  <a:pt x="3759200" y="110067"/>
                  <a:pt x="3784600" y="114300"/>
                </a:cubicBezTo>
                <a:cubicBezTo>
                  <a:pt x="3939857" y="75486"/>
                  <a:pt x="3719665" y="137516"/>
                  <a:pt x="3886200" y="63500"/>
                </a:cubicBezTo>
                <a:cubicBezTo>
                  <a:pt x="3905925" y="54733"/>
                  <a:pt x="3928533" y="55033"/>
                  <a:pt x="3949700" y="50800"/>
                </a:cubicBezTo>
                <a:cubicBezTo>
                  <a:pt x="4000500" y="55033"/>
                  <a:pt x="4052845" y="50365"/>
                  <a:pt x="4102100" y="63500"/>
                </a:cubicBezTo>
                <a:cubicBezTo>
                  <a:pt x="4119454" y="68128"/>
                  <a:pt x="4126776" y="89668"/>
                  <a:pt x="4140200" y="101600"/>
                </a:cubicBezTo>
                <a:cubicBezTo>
                  <a:pt x="4164912" y="123566"/>
                  <a:pt x="4191000" y="143933"/>
                  <a:pt x="4216400" y="165100"/>
                </a:cubicBezTo>
                <a:cubicBezTo>
                  <a:pt x="4271307" y="151373"/>
                  <a:pt x="4267200" y="169854"/>
                  <a:pt x="4267200" y="139700"/>
                </a:cubicBezTo>
              </a:path>
            </a:pathLst>
          </a:custGeom>
          <a:noFill/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4752020" y="6355568"/>
            <a:ext cx="3384376" cy="72008"/>
          </a:xfrm>
          <a:custGeom>
            <a:avLst/>
            <a:gdLst>
              <a:gd name="connsiteX0" fmla="*/ 0 w 4267269"/>
              <a:gd name="connsiteY0" fmla="*/ 139700 h 165100"/>
              <a:gd name="connsiteX1" fmla="*/ 38100 w 4267269"/>
              <a:gd name="connsiteY1" fmla="*/ 63500 h 165100"/>
              <a:gd name="connsiteX2" fmla="*/ 241300 w 4267269"/>
              <a:gd name="connsiteY2" fmla="*/ 38100 h 165100"/>
              <a:gd name="connsiteX3" fmla="*/ 254000 w 4267269"/>
              <a:gd name="connsiteY3" fmla="*/ 76200 h 165100"/>
              <a:gd name="connsiteX4" fmla="*/ 342900 w 4267269"/>
              <a:gd name="connsiteY4" fmla="*/ 114300 h 165100"/>
              <a:gd name="connsiteX5" fmla="*/ 419100 w 4267269"/>
              <a:gd name="connsiteY5" fmla="*/ 101600 h 165100"/>
              <a:gd name="connsiteX6" fmla="*/ 457200 w 4267269"/>
              <a:gd name="connsiteY6" fmla="*/ 50800 h 165100"/>
              <a:gd name="connsiteX7" fmla="*/ 495300 w 4267269"/>
              <a:gd name="connsiteY7" fmla="*/ 12700 h 165100"/>
              <a:gd name="connsiteX8" fmla="*/ 622300 w 4267269"/>
              <a:gd name="connsiteY8" fmla="*/ 25400 h 165100"/>
              <a:gd name="connsiteX9" fmla="*/ 647700 w 4267269"/>
              <a:gd name="connsiteY9" fmla="*/ 101600 h 165100"/>
              <a:gd name="connsiteX10" fmla="*/ 762000 w 4267269"/>
              <a:gd name="connsiteY10" fmla="*/ 152400 h 165100"/>
              <a:gd name="connsiteX11" fmla="*/ 800100 w 4267269"/>
              <a:gd name="connsiteY11" fmla="*/ 127000 h 165100"/>
              <a:gd name="connsiteX12" fmla="*/ 812800 w 4267269"/>
              <a:gd name="connsiteY12" fmla="*/ 76200 h 165100"/>
              <a:gd name="connsiteX13" fmla="*/ 825500 w 4267269"/>
              <a:gd name="connsiteY13" fmla="*/ 38100 h 165100"/>
              <a:gd name="connsiteX14" fmla="*/ 889000 w 4267269"/>
              <a:gd name="connsiteY14" fmla="*/ 25400 h 165100"/>
              <a:gd name="connsiteX15" fmla="*/ 939800 w 4267269"/>
              <a:gd name="connsiteY15" fmla="*/ 38100 h 165100"/>
              <a:gd name="connsiteX16" fmla="*/ 977900 w 4267269"/>
              <a:gd name="connsiteY16" fmla="*/ 63500 h 165100"/>
              <a:gd name="connsiteX17" fmla="*/ 1016000 w 4267269"/>
              <a:gd name="connsiteY17" fmla="*/ 76200 h 165100"/>
              <a:gd name="connsiteX18" fmla="*/ 1054100 w 4267269"/>
              <a:gd name="connsiteY18" fmla="*/ 127000 h 165100"/>
              <a:gd name="connsiteX19" fmla="*/ 1143000 w 4267269"/>
              <a:gd name="connsiteY19" fmla="*/ 63500 h 165100"/>
              <a:gd name="connsiteX20" fmla="*/ 1168400 w 4267269"/>
              <a:gd name="connsiteY20" fmla="*/ 25400 h 165100"/>
              <a:gd name="connsiteX21" fmla="*/ 1206500 w 4267269"/>
              <a:gd name="connsiteY21" fmla="*/ 12700 h 165100"/>
              <a:gd name="connsiteX22" fmla="*/ 1346200 w 4267269"/>
              <a:gd name="connsiteY22" fmla="*/ 25400 h 165100"/>
              <a:gd name="connsiteX23" fmla="*/ 1422400 w 4267269"/>
              <a:gd name="connsiteY23" fmla="*/ 101600 h 165100"/>
              <a:gd name="connsiteX24" fmla="*/ 1536700 w 4267269"/>
              <a:gd name="connsiteY24" fmla="*/ 88900 h 165100"/>
              <a:gd name="connsiteX25" fmla="*/ 1574800 w 4267269"/>
              <a:gd name="connsiteY25" fmla="*/ 38100 h 165100"/>
              <a:gd name="connsiteX26" fmla="*/ 1714500 w 4267269"/>
              <a:gd name="connsiteY26" fmla="*/ 50800 h 165100"/>
              <a:gd name="connsiteX27" fmla="*/ 1879600 w 4267269"/>
              <a:gd name="connsiteY27" fmla="*/ 139700 h 165100"/>
              <a:gd name="connsiteX28" fmla="*/ 1955800 w 4267269"/>
              <a:gd name="connsiteY28" fmla="*/ 76200 h 165100"/>
              <a:gd name="connsiteX29" fmla="*/ 1993900 w 4267269"/>
              <a:gd name="connsiteY29" fmla="*/ 50800 h 165100"/>
              <a:gd name="connsiteX30" fmla="*/ 2032000 w 4267269"/>
              <a:gd name="connsiteY30" fmla="*/ 12700 h 165100"/>
              <a:gd name="connsiteX31" fmla="*/ 2120900 w 4267269"/>
              <a:gd name="connsiteY31" fmla="*/ 25400 h 165100"/>
              <a:gd name="connsiteX32" fmla="*/ 2197100 w 4267269"/>
              <a:gd name="connsiteY32" fmla="*/ 88900 h 165100"/>
              <a:gd name="connsiteX33" fmla="*/ 2273300 w 4267269"/>
              <a:gd name="connsiteY33" fmla="*/ 114300 h 165100"/>
              <a:gd name="connsiteX34" fmla="*/ 2362200 w 4267269"/>
              <a:gd name="connsiteY34" fmla="*/ 101600 h 165100"/>
              <a:gd name="connsiteX35" fmla="*/ 2438400 w 4267269"/>
              <a:gd name="connsiteY35" fmla="*/ 38100 h 165100"/>
              <a:gd name="connsiteX36" fmla="*/ 2514600 w 4267269"/>
              <a:gd name="connsiteY36" fmla="*/ 25400 h 165100"/>
              <a:gd name="connsiteX37" fmla="*/ 2590800 w 4267269"/>
              <a:gd name="connsiteY37" fmla="*/ 38100 h 165100"/>
              <a:gd name="connsiteX38" fmla="*/ 2603500 w 4267269"/>
              <a:gd name="connsiteY38" fmla="*/ 76200 h 165100"/>
              <a:gd name="connsiteX39" fmla="*/ 2717800 w 4267269"/>
              <a:gd name="connsiteY39" fmla="*/ 114300 h 165100"/>
              <a:gd name="connsiteX40" fmla="*/ 2844800 w 4267269"/>
              <a:gd name="connsiteY40" fmla="*/ 76200 h 165100"/>
              <a:gd name="connsiteX41" fmla="*/ 2895600 w 4267269"/>
              <a:gd name="connsiteY41" fmla="*/ 0 h 165100"/>
              <a:gd name="connsiteX42" fmla="*/ 3022600 w 4267269"/>
              <a:gd name="connsiteY42" fmla="*/ 12700 h 165100"/>
              <a:gd name="connsiteX43" fmla="*/ 3048000 w 4267269"/>
              <a:gd name="connsiteY43" fmla="*/ 63500 h 165100"/>
              <a:gd name="connsiteX44" fmla="*/ 3136900 w 4267269"/>
              <a:gd name="connsiteY44" fmla="*/ 101600 h 165100"/>
              <a:gd name="connsiteX45" fmla="*/ 3200400 w 4267269"/>
              <a:gd name="connsiteY45" fmla="*/ 88900 h 165100"/>
              <a:gd name="connsiteX46" fmla="*/ 3225800 w 4267269"/>
              <a:gd name="connsiteY46" fmla="*/ 50800 h 165100"/>
              <a:gd name="connsiteX47" fmla="*/ 3302000 w 4267269"/>
              <a:gd name="connsiteY47" fmla="*/ 38100 h 165100"/>
              <a:gd name="connsiteX48" fmla="*/ 3378200 w 4267269"/>
              <a:gd name="connsiteY48" fmla="*/ 101600 h 165100"/>
              <a:gd name="connsiteX49" fmla="*/ 3479800 w 4267269"/>
              <a:gd name="connsiteY49" fmla="*/ 88900 h 165100"/>
              <a:gd name="connsiteX50" fmla="*/ 3505200 w 4267269"/>
              <a:gd name="connsiteY50" fmla="*/ 50800 h 165100"/>
              <a:gd name="connsiteX51" fmla="*/ 3670300 w 4267269"/>
              <a:gd name="connsiteY51" fmla="*/ 25400 h 165100"/>
              <a:gd name="connsiteX52" fmla="*/ 3708400 w 4267269"/>
              <a:gd name="connsiteY52" fmla="*/ 101600 h 165100"/>
              <a:gd name="connsiteX53" fmla="*/ 3784600 w 4267269"/>
              <a:gd name="connsiteY53" fmla="*/ 114300 h 165100"/>
              <a:gd name="connsiteX54" fmla="*/ 3886200 w 4267269"/>
              <a:gd name="connsiteY54" fmla="*/ 63500 h 165100"/>
              <a:gd name="connsiteX55" fmla="*/ 3949700 w 4267269"/>
              <a:gd name="connsiteY55" fmla="*/ 50800 h 165100"/>
              <a:gd name="connsiteX56" fmla="*/ 4102100 w 4267269"/>
              <a:gd name="connsiteY56" fmla="*/ 63500 h 165100"/>
              <a:gd name="connsiteX57" fmla="*/ 4140200 w 4267269"/>
              <a:gd name="connsiteY57" fmla="*/ 101600 h 165100"/>
              <a:gd name="connsiteX58" fmla="*/ 4216400 w 4267269"/>
              <a:gd name="connsiteY58" fmla="*/ 165100 h 165100"/>
              <a:gd name="connsiteX59" fmla="*/ 4267200 w 4267269"/>
              <a:gd name="connsiteY59" fmla="*/ 139700 h 165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4267269" h="165100">
                <a:moveTo>
                  <a:pt x="0" y="139700"/>
                </a:moveTo>
                <a:cubicBezTo>
                  <a:pt x="12700" y="114300"/>
                  <a:pt x="22348" y="87129"/>
                  <a:pt x="38100" y="63500"/>
                </a:cubicBezTo>
                <a:cubicBezTo>
                  <a:pt x="90774" y="-15511"/>
                  <a:pt x="133449" y="29804"/>
                  <a:pt x="241300" y="38100"/>
                </a:cubicBezTo>
                <a:cubicBezTo>
                  <a:pt x="245533" y="50800"/>
                  <a:pt x="245637" y="65747"/>
                  <a:pt x="254000" y="76200"/>
                </a:cubicBezTo>
                <a:cubicBezTo>
                  <a:pt x="275926" y="103608"/>
                  <a:pt x="312395" y="106674"/>
                  <a:pt x="342900" y="114300"/>
                </a:cubicBezTo>
                <a:cubicBezTo>
                  <a:pt x="368300" y="110067"/>
                  <a:pt x="396590" y="114105"/>
                  <a:pt x="419100" y="101600"/>
                </a:cubicBezTo>
                <a:cubicBezTo>
                  <a:pt x="437603" y="91321"/>
                  <a:pt x="443425" y="66871"/>
                  <a:pt x="457200" y="50800"/>
                </a:cubicBezTo>
                <a:cubicBezTo>
                  <a:pt x="468889" y="37163"/>
                  <a:pt x="482600" y="25400"/>
                  <a:pt x="495300" y="12700"/>
                </a:cubicBezTo>
                <a:lnTo>
                  <a:pt x="622300" y="25400"/>
                </a:lnTo>
                <a:cubicBezTo>
                  <a:pt x="645427" y="38891"/>
                  <a:pt x="626281" y="85536"/>
                  <a:pt x="647700" y="101600"/>
                </a:cubicBezTo>
                <a:cubicBezTo>
                  <a:pt x="715769" y="152652"/>
                  <a:pt x="677744" y="135549"/>
                  <a:pt x="762000" y="152400"/>
                </a:cubicBezTo>
                <a:cubicBezTo>
                  <a:pt x="774700" y="143933"/>
                  <a:pt x="791633" y="139700"/>
                  <a:pt x="800100" y="127000"/>
                </a:cubicBezTo>
                <a:cubicBezTo>
                  <a:pt x="809782" y="112477"/>
                  <a:pt x="808005" y="92983"/>
                  <a:pt x="812800" y="76200"/>
                </a:cubicBezTo>
                <a:cubicBezTo>
                  <a:pt x="816478" y="63328"/>
                  <a:pt x="814361" y="45526"/>
                  <a:pt x="825500" y="38100"/>
                </a:cubicBezTo>
                <a:cubicBezTo>
                  <a:pt x="843461" y="26126"/>
                  <a:pt x="867833" y="29633"/>
                  <a:pt x="889000" y="25400"/>
                </a:cubicBezTo>
                <a:cubicBezTo>
                  <a:pt x="905933" y="29633"/>
                  <a:pt x="923757" y="31224"/>
                  <a:pt x="939800" y="38100"/>
                </a:cubicBezTo>
                <a:cubicBezTo>
                  <a:pt x="953829" y="44113"/>
                  <a:pt x="964248" y="56674"/>
                  <a:pt x="977900" y="63500"/>
                </a:cubicBezTo>
                <a:cubicBezTo>
                  <a:pt x="989874" y="69487"/>
                  <a:pt x="1003300" y="71967"/>
                  <a:pt x="1016000" y="76200"/>
                </a:cubicBezTo>
                <a:cubicBezTo>
                  <a:pt x="1028700" y="93133"/>
                  <a:pt x="1033437" y="122408"/>
                  <a:pt x="1054100" y="127000"/>
                </a:cubicBezTo>
                <a:cubicBezTo>
                  <a:pt x="1139825" y="146050"/>
                  <a:pt x="1123421" y="102658"/>
                  <a:pt x="1143000" y="63500"/>
                </a:cubicBezTo>
                <a:cubicBezTo>
                  <a:pt x="1149826" y="49848"/>
                  <a:pt x="1156481" y="34935"/>
                  <a:pt x="1168400" y="25400"/>
                </a:cubicBezTo>
                <a:cubicBezTo>
                  <a:pt x="1178853" y="17037"/>
                  <a:pt x="1193800" y="16933"/>
                  <a:pt x="1206500" y="12700"/>
                </a:cubicBezTo>
                <a:cubicBezTo>
                  <a:pt x="1253067" y="16933"/>
                  <a:pt x="1302963" y="7597"/>
                  <a:pt x="1346200" y="25400"/>
                </a:cubicBezTo>
                <a:cubicBezTo>
                  <a:pt x="1379415" y="39077"/>
                  <a:pt x="1422400" y="101600"/>
                  <a:pt x="1422400" y="101600"/>
                </a:cubicBezTo>
                <a:cubicBezTo>
                  <a:pt x="1460500" y="97367"/>
                  <a:pt x="1501314" y="103644"/>
                  <a:pt x="1536700" y="88900"/>
                </a:cubicBezTo>
                <a:cubicBezTo>
                  <a:pt x="1556238" y="80759"/>
                  <a:pt x="1554103" y="42535"/>
                  <a:pt x="1574800" y="38100"/>
                </a:cubicBezTo>
                <a:cubicBezTo>
                  <a:pt x="1620521" y="28303"/>
                  <a:pt x="1667933" y="46567"/>
                  <a:pt x="1714500" y="50800"/>
                </a:cubicBezTo>
                <a:cubicBezTo>
                  <a:pt x="1786564" y="158896"/>
                  <a:pt x="1734960" y="123629"/>
                  <a:pt x="1879600" y="139700"/>
                </a:cubicBezTo>
                <a:cubicBezTo>
                  <a:pt x="2002870" y="115046"/>
                  <a:pt x="1903374" y="154840"/>
                  <a:pt x="1955800" y="76200"/>
                </a:cubicBezTo>
                <a:cubicBezTo>
                  <a:pt x="1964267" y="63500"/>
                  <a:pt x="1982174" y="60571"/>
                  <a:pt x="1993900" y="50800"/>
                </a:cubicBezTo>
                <a:cubicBezTo>
                  <a:pt x="2007698" y="39302"/>
                  <a:pt x="2019300" y="25400"/>
                  <a:pt x="2032000" y="12700"/>
                </a:cubicBezTo>
                <a:cubicBezTo>
                  <a:pt x="2061633" y="16933"/>
                  <a:pt x="2092228" y="16798"/>
                  <a:pt x="2120900" y="25400"/>
                </a:cubicBezTo>
                <a:cubicBezTo>
                  <a:pt x="2170100" y="40160"/>
                  <a:pt x="2152730" y="64250"/>
                  <a:pt x="2197100" y="88900"/>
                </a:cubicBezTo>
                <a:cubicBezTo>
                  <a:pt x="2220505" y="101903"/>
                  <a:pt x="2273300" y="114300"/>
                  <a:pt x="2273300" y="114300"/>
                </a:cubicBezTo>
                <a:cubicBezTo>
                  <a:pt x="2302933" y="110067"/>
                  <a:pt x="2334407" y="112717"/>
                  <a:pt x="2362200" y="101600"/>
                </a:cubicBezTo>
                <a:cubicBezTo>
                  <a:pt x="2539045" y="30862"/>
                  <a:pt x="2276617" y="92028"/>
                  <a:pt x="2438400" y="38100"/>
                </a:cubicBezTo>
                <a:cubicBezTo>
                  <a:pt x="2462829" y="29957"/>
                  <a:pt x="2489200" y="29633"/>
                  <a:pt x="2514600" y="25400"/>
                </a:cubicBezTo>
                <a:cubicBezTo>
                  <a:pt x="2540000" y="29633"/>
                  <a:pt x="2568442" y="25324"/>
                  <a:pt x="2590800" y="38100"/>
                </a:cubicBezTo>
                <a:cubicBezTo>
                  <a:pt x="2602423" y="44742"/>
                  <a:pt x="2595137" y="65747"/>
                  <a:pt x="2603500" y="76200"/>
                </a:cubicBezTo>
                <a:cubicBezTo>
                  <a:pt x="2630973" y="110542"/>
                  <a:pt x="2680618" y="108103"/>
                  <a:pt x="2717800" y="114300"/>
                </a:cubicBezTo>
                <a:cubicBezTo>
                  <a:pt x="2762969" y="107847"/>
                  <a:pt x="2811796" y="113918"/>
                  <a:pt x="2844800" y="76200"/>
                </a:cubicBezTo>
                <a:cubicBezTo>
                  <a:pt x="2864902" y="53226"/>
                  <a:pt x="2895600" y="0"/>
                  <a:pt x="2895600" y="0"/>
                </a:cubicBezTo>
                <a:cubicBezTo>
                  <a:pt x="2937933" y="4233"/>
                  <a:pt x="2983328" y="-3663"/>
                  <a:pt x="3022600" y="12700"/>
                </a:cubicBezTo>
                <a:cubicBezTo>
                  <a:pt x="3040076" y="19982"/>
                  <a:pt x="3035880" y="48956"/>
                  <a:pt x="3048000" y="63500"/>
                </a:cubicBezTo>
                <a:cubicBezTo>
                  <a:pt x="3071080" y="91196"/>
                  <a:pt x="3105076" y="93644"/>
                  <a:pt x="3136900" y="101600"/>
                </a:cubicBezTo>
                <a:cubicBezTo>
                  <a:pt x="3158067" y="97367"/>
                  <a:pt x="3181658" y="99610"/>
                  <a:pt x="3200400" y="88900"/>
                </a:cubicBezTo>
                <a:cubicBezTo>
                  <a:pt x="3213652" y="81327"/>
                  <a:pt x="3212148" y="57626"/>
                  <a:pt x="3225800" y="50800"/>
                </a:cubicBezTo>
                <a:cubicBezTo>
                  <a:pt x="3248832" y="39284"/>
                  <a:pt x="3276600" y="42333"/>
                  <a:pt x="3302000" y="38100"/>
                </a:cubicBezTo>
                <a:cubicBezTo>
                  <a:pt x="3311362" y="47462"/>
                  <a:pt x="3358751" y="99832"/>
                  <a:pt x="3378200" y="101600"/>
                </a:cubicBezTo>
                <a:cubicBezTo>
                  <a:pt x="3412190" y="104690"/>
                  <a:pt x="3445933" y="93133"/>
                  <a:pt x="3479800" y="88900"/>
                </a:cubicBezTo>
                <a:cubicBezTo>
                  <a:pt x="3488267" y="76200"/>
                  <a:pt x="3494407" y="61593"/>
                  <a:pt x="3505200" y="50800"/>
                </a:cubicBezTo>
                <a:cubicBezTo>
                  <a:pt x="3568337" y="-12337"/>
                  <a:pt x="3568160" y="14051"/>
                  <a:pt x="3670300" y="25400"/>
                </a:cubicBezTo>
                <a:cubicBezTo>
                  <a:pt x="3676311" y="43432"/>
                  <a:pt x="3688705" y="91752"/>
                  <a:pt x="3708400" y="101600"/>
                </a:cubicBezTo>
                <a:cubicBezTo>
                  <a:pt x="3731432" y="113116"/>
                  <a:pt x="3759200" y="110067"/>
                  <a:pt x="3784600" y="114300"/>
                </a:cubicBezTo>
                <a:cubicBezTo>
                  <a:pt x="3939857" y="75486"/>
                  <a:pt x="3719665" y="137516"/>
                  <a:pt x="3886200" y="63500"/>
                </a:cubicBezTo>
                <a:cubicBezTo>
                  <a:pt x="3905925" y="54733"/>
                  <a:pt x="3928533" y="55033"/>
                  <a:pt x="3949700" y="50800"/>
                </a:cubicBezTo>
                <a:cubicBezTo>
                  <a:pt x="4000500" y="55033"/>
                  <a:pt x="4052845" y="50365"/>
                  <a:pt x="4102100" y="63500"/>
                </a:cubicBezTo>
                <a:cubicBezTo>
                  <a:pt x="4119454" y="68128"/>
                  <a:pt x="4126776" y="89668"/>
                  <a:pt x="4140200" y="101600"/>
                </a:cubicBezTo>
                <a:cubicBezTo>
                  <a:pt x="4164912" y="123566"/>
                  <a:pt x="4191000" y="143933"/>
                  <a:pt x="4216400" y="165100"/>
                </a:cubicBezTo>
                <a:cubicBezTo>
                  <a:pt x="4271307" y="151373"/>
                  <a:pt x="4267200" y="169854"/>
                  <a:pt x="4267200" y="139700"/>
                </a:cubicBezTo>
              </a:path>
            </a:pathLst>
          </a:custGeom>
          <a:noFill/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>
            <a:off x="1209304" y="6407744"/>
            <a:ext cx="3455652" cy="0"/>
          </a:xfrm>
          <a:prstGeom prst="line">
            <a:avLst/>
          </a:prstGeom>
          <a:ln w="381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532648" y="5762207"/>
            <a:ext cx="3996444" cy="0"/>
          </a:xfrm>
          <a:prstGeom prst="line">
            <a:avLst/>
          </a:prstGeom>
          <a:ln w="381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04280" y="5058895"/>
            <a:ext cx="3491656" cy="0"/>
          </a:xfrm>
          <a:prstGeom prst="line">
            <a:avLst/>
          </a:prstGeom>
          <a:ln w="381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971600" y="4381954"/>
            <a:ext cx="2548520" cy="0"/>
          </a:xfrm>
          <a:prstGeom prst="line">
            <a:avLst/>
          </a:prstGeom>
          <a:ln w="381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9993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04664"/>
            <a:ext cx="7125113" cy="2304256"/>
          </a:xfrm>
        </p:spPr>
        <p:txBody>
          <a:bodyPr/>
          <a:lstStyle/>
          <a:p>
            <a:pPr algn="ctr"/>
            <a:r>
              <a:rPr lang="cs-CZ" sz="6600" b="1" dirty="0" smtClean="0">
                <a:solidFill>
                  <a:srgbClr val="F127C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6600" b="1" dirty="0">
              <a:solidFill>
                <a:srgbClr val="F127C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2708920"/>
            <a:ext cx="7125112" cy="3149878"/>
          </a:xfrm>
        </p:spPr>
        <p:txBody>
          <a:bodyPr>
            <a:normAutofit/>
          </a:bodyPr>
          <a:lstStyle/>
          <a:p>
            <a:r>
              <a:rPr lang="cs-CZ" sz="2000" b="1" dirty="0">
                <a:solidFill>
                  <a:srgbClr val="7BE9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Program Microsoft Office 2010</a:t>
            </a:r>
          </a:p>
          <a:p>
            <a:pPr marL="0" indent="0">
              <a:buNone/>
            </a:pPr>
            <a:endParaRPr lang="cs-CZ" sz="2000" b="1" dirty="0">
              <a:solidFill>
                <a:srgbClr val="7BE90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37984402"/>
      </p:ext>
    </p:extLst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Vlastní 16">
      <a:dk1>
        <a:srgbClr val="E6CA89"/>
      </a:dk1>
      <a:lt1>
        <a:srgbClr val="A98023"/>
      </a:lt1>
      <a:dk2>
        <a:srgbClr val="E9BD96"/>
      </a:dk2>
      <a:lt2>
        <a:srgbClr val="7A4618"/>
      </a:lt2>
      <a:accent1>
        <a:srgbClr val="AF8B1E"/>
      </a:accent1>
      <a:accent2>
        <a:srgbClr val="A98022"/>
      </a:accent2>
      <a:accent3>
        <a:srgbClr val="A35E21"/>
      </a:accent3>
      <a:accent4>
        <a:srgbClr val="877E48"/>
      </a:accent4>
      <a:accent5>
        <a:srgbClr val="7A4618"/>
      </a:accent5>
      <a:accent6>
        <a:srgbClr val="A35E21"/>
      </a:accent6>
      <a:hlink>
        <a:srgbClr val="9B7300"/>
      </a:hlink>
      <a:folHlink>
        <a:srgbClr val="544011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115</TotalTime>
  <Words>278</Words>
  <Application>Microsoft Office PowerPoint</Application>
  <PresentationFormat>Předvádění na obrazovce (4:3)</PresentationFormat>
  <Paragraphs>62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Summer</vt:lpstr>
      <vt:lpstr>Prezentace aplikace PowerPoint</vt:lpstr>
      <vt:lpstr>ANOTACE</vt:lpstr>
      <vt:lpstr>ZÁKLADNÍ SKLADEBNÍ DVOJICE II. </vt:lpstr>
      <vt:lpstr>PODMĚT HOLÝ</vt:lpstr>
      <vt:lpstr>PODMĚT ROZVITÝ</vt:lpstr>
      <vt:lpstr>PŘÍSUDEK HOLÝ</vt:lpstr>
      <vt:lpstr>PŘÍSUDEK ROZVITÝ</vt:lpstr>
      <vt:lpstr>ROZVÍJEJ PODMĚT A PŘÍSUDEK</vt:lpstr>
      <vt:lpstr>VYHLEDEJ ČÁST PODMĚTOVOU A PŘÍSUDKOVOU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MP</cp:lastModifiedBy>
  <cp:revision>13</cp:revision>
  <dcterms:created xsi:type="dcterms:W3CDTF">2012-04-16T14:46:15Z</dcterms:created>
  <dcterms:modified xsi:type="dcterms:W3CDTF">2012-05-05T16:56:22Z</dcterms:modified>
</cp:coreProperties>
</file>