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4" r:id="rId10"/>
    <p:sldId id="265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F8F200"/>
    <a:srgbClr val="00FFFF"/>
    <a:srgbClr val="FFFF00"/>
    <a:srgbClr val="FF3300"/>
    <a:srgbClr val="FFFF66"/>
    <a:srgbClr val="CCFF33"/>
    <a:srgbClr val="AFEE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07471-979E-45D1-A015-5C16AE7F04C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AEEE4-83EA-458C-969B-E69A07882C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07471-979E-45D1-A015-5C16AE7F04C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AEEE4-83EA-458C-969B-E69A07882C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07471-979E-45D1-A015-5C16AE7F04C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AEEE4-83EA-458C-969B-E69A07882C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07471-979E-45D1-A015-5C16AE7F04C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AEEE4-83EA-458C-969B-E69A07882C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07471-979E-45D1-A015-5C16AE7F04C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AEEE4-83EA-458C-969B-E69A07882C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07471-979E-45D1-A015-5C16AE7F04C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AEEE4-83EA-458C-969B-E69A07882C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07471-979E-45D1-A015-5C16AE7F04C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AEEE4-83EA-458C-969B-E69A07882C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07471-979E-45D1-A015-5C16AE7F04C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AEEE4-83EA-458C-969B-E69A07882C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07471-979E-45D1-A015-5C16AE7F04C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884AEEE4-83EA-458C-969B-E69A07882C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07471-979E-45D1-A015-5C16AE7F04C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AEEE4-83EA-458C-969B-E69A07882C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07471-979E-45D1-A015-5C16AE7F04C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4AEEE4-83EA-458C-969B-E69A07882C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A107471-979E-45D1-A015-5C16AE7F04C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84AEEE4-83EA-458C-969B-E69A07882C4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40768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01844"/>
              </p:ext>
            </p:extLst>
          </p:nvPr>
        </p:nvGraphicFramePr>
        <p:xfrm>
          <a:off x="1259632" y="3232814"/>
          <a:ext cx="6696743" cy="18693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accent6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chemeClr val="accent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="1" baseline="0" dirty="0" smtClean="0">
                          <a:solidFill>
                            <a:schemeClr val="accent6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b="1" dirty="0" smtClean="0">
                        <a:solidFill>
                          <a:schemeClr val="accent6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accent6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Mgr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r>
                        <a:rPr lang="cs-CZ" sz="1100" baseline="0" dirty="0" smtClean="0">
                          <a:effectLst/>
                        </a:rPr>
                        <a:t>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accent6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 Black" pitchFamily="34" charset="0"/>
                        </a:rPr>
                        <a:t>VY_32_INOVACE_377_VĚTA, STAVBA</a:t>
                      </a:r>
                      <a:r>
                        <a:rPr lang="cs-CZ" sz="1100" baseline="0" dirty="0" smtClean="0">
                          <a:effectLst/>
                          <a:latin typeface="Arial Black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  <a:latin typeface="Arial Black" pitchFamily="34" charset="0"/>
                        </a:rPr>
                        <a:t>VĚTY</a:t>
                      </a:r>
                      <a:endParaRPr lang="cs-CZ" sz="1100" dirty="0">
                        <a:effectLst/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accent6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VĚTA JEDNODUCHÁ, SOUVĚTÍ, SPOJOVACÍ VÝRAZY, URČITÁ SLOVESA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6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accent6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accent6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1528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02339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FFFF"/>
                </a:solidFill>
              </a:rPr>
              <a:t>ANOTACE</a:t>
            </a:r>
            <a:endParaRPr lang="cs-CZ" dirty="0">
              <a:solidFill>
                <a:srgbClr val="00FF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49613"/>
          </a:xfrm>
        </p:spPr>
        <p:txBody>
          <a:bodyPr/>
          <a:lstStyle/>
          <a:p>
            <a:r>
              <a:rPr lang="cs-CZ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prezentace je určena </a:t>
            </a:r>
            <a:r>
              <a:rPr lang="cs-CZ" b="1" dirty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ákům 4. tříd jako procvičování a opakování v Čj.</a:t>
            </a:r>
          </a:p>
          <a:p>
            <a:r>
              <a:rPr lang="cs-CZ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rozeznají větu jednoduchou a souvětí.</a:t>
            </a:r>
          </a:p>
          <a:p>
            <a:r>
              <a:rPr lang="cs-CZ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Popíší z kolika vět se skládá souvětí.</a:t>
            </a:r>
          </a:p>
          <a:p>
            <a:r>
              <a:rPr lang="cs-CZ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Vyjmenují spojovací výrazy a doplní do připravených souvětí.</a:t>
            </a:r>
          </a:p>
          <a:p>
            <a:r>
              <a:rPr lang="cs-CZ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Sestaví větné vzorce.</a:t>
            </a:r>
            <a:endParaRPr lang="cs-CZ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7256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5112568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>
                <a:solidFill>
                  <a:srgbClr val="FF0066"/>
                </a:solidFill>
              </a:rPr>
              <a:t>VĚTA,</a:t>
            </a:r>
            <a:br>
              <a:rPr lang="cs-CZ" sz="9600" dirty="0" smtClean="0">
                <a:solidFill>
                  <a:srgbClr val="FF0066"/>
                </a:solidFill>
              </a:rPr>
            </a:br>
            <a:r>
              <a:rPr lang="cs-CZ" sz="9600" dirty="0" smtClean="0">
                <a:solidFill>
                  <a:srgbClr val="FF0066"/>
                </a:solidFill>
              </a:rPr>
              <a:t> STAVBA </a:t>
            </a:r>
            <a:br>
              <a:rPr lang="cs-CZ" sz="9600" dirty="0" smtClean="0">
                <a:solidFill>
                  <a:srgbClr val="FF0066"/>
                </a:solidFill>
              </a:rPr>
            </a:br>
            <a:r>
              <a:rPr lang="cs-CZ" sz="9600" dirty="0" smtClean="0">
                <a:solidFill>
                  <a:srgbClr val="FF0066"/>
                </a:solidFill>
              </a:rPr>
              <a:t>VĚTY</a:t>
            </a:r>
            <a:endParaRPr lang="cs-CZ" sz="96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57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533400"/>
            <a:ext cx="3456384" cy="1524000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rgbClr val="FF0066"/>
                </a:solidFill>
              </a:rPr>
              <a:t>VĚTA</a:t>
            </a:r>
            <a:endParaRPr lang="cs-CZ" sz="7200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Věty se skládají ze </a:t>
            </a:r>
          </a:p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Rozlišujeme druhy vět: 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1836712" y="2924944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lov.</a:t>
            </a:r>
            <a:endParaRPr lang="cs-CZ" sz="3600" b="1" dirty="0">
              <a:solidFill>
                <a:srgbClr val="00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2187860" y="5380716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přací</a:t>
            </a:r>
            <a:endParaRPr lang="cs-CZ" sz="3600" b="1" dirty="0">
              <a:solidFill>
                <a:srgbClr val="00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2916832" y="4795941"/>
            <a:ext cx="2692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rozkazovací</a:t>
            </a:r>
            <a:endParaRPr lang="cs-CZ" sz="3600" b="1" dirty="0">
              <a:solidFill>
                <a:srgbClr val="00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2187860" y="4190070"/>
            <a:ext cx="1639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tázací</a:t>
            </a:r>
            <a:endParaRPr lang="cs-CZ" sz="3600" b="1" dirty="0">
              <a:solidFill>
                <a:srgbClr val="00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2736304" y="351706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oznamovací</a:t>
            </a:r>
            <a:endParaRPr lang="cs-CZ" sz="3600" b="1" dirty="0">
              <a:solidFill>
                <a:srgbClr val="00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77762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-0.00741 C 0.0118 -0.00046 0.01198 0.01296 0.0151 0.02408 C 0.01562 0.02616 0.01719 0.02755 0.01788 0.02963 C 0.01996 0.03519 0.02083 0.04306 0.02344 0.04815 C 0.025 0.05093 0.02743 0.05278 0.02899 0.05556 C 0.03437 0.06458 0.03837 0.075 0.04566 0.08148 C 0.04774 0.08542 0.05121 0.08866 0.0526 0.09259 C 0.05798 0.10185 0.05382 0.10232 0.06441 0.10556 C 0.06944 0.11551 0.07673 0.11852 0.08351 0.12408 C 0.10573 0.14121 0.09028 0.13333 0.10677 0.14074 C 0.10677 0.14097 0.11719 0.15 0.11927 0.15185 C 0.12361 0.15556 0.12847 0.15671 0.13333 0.15926 C 0.14236 0.16412 0.15156 0.1713 0.16076 0.17593 C 0.16962 0.18033 0.18038 0.18195 0.18993 0.18333 C 0.21406 0.19699 0.24444 0.20833 0.27031 0.21111 C 0.28107 0.21389 0.29149 0.21667 0.30226 0.21852 C 0.33021 0.22917 0.36614 0.23079 0.39548 0.23519 C 0.4342 0.23333 0.4651 0.23241 0.50521 0.22778 C 0.51389 0.22685 0.53177 0.22222 0.53177 0.22246 C 0.53941 0.2169 0.54653 0.21296 0.55521 0.21111 C 0.56823 0.20417 0.58021 0.19676 0.59114 0.18519 C 0.59357 0.1831 0.59479 0.17986 0.59687 0.17778 C 0.60312 0.1713 0.61111 0.16621 0.61649 0.15741 C 0.62153 0.14838 0.62361 0.14028 0.62899 0.13148 C 0.63055 0.12269 0.63281 0.11852 0.63715 0.11111 C 0.63871 0.09445 0.64062 0.07662 0.64531 0.06111 C 0.64531 0.06134 0.64878 0.04722 0.64965 0.04445 C 0.65017 0.04259 0.65087 0.03889 0.65087 0.03912 C 0.65278 0.01551 0.65399 -0.00787 0.65503 -0.03148 C 0.65469 -0.05625 0.66267 -0.08796 0.64965 -0.10555 " pathEditMode="relative" rAng="0" ptsTypes="ff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934" y="7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21 0.00115 C 0.05573 0.0104 0.05781 0.01433 0.06562 0.01873 C 0.07014 0.02752 0.07673 0.03052 0.08159 0.03977 C 0.08923 0.05319 0.09843 0.06359 0.10764 0.0747 C 0.14149 0.11494 0.18663 0.16466 0.23229 0.17298 C 0.23819 0.17692 0.24375 0.18154 0.24982 0.18478 C 0.25225 0.18593 0.25468 0.18686 0.25694 0.18848 C 0.26267 0.19218 0.26198 0.19542 0.26857 0.20004 C 0.27274 0.20305 0.27725 0.20536 0.28159 0.20791 C 0.29062 0.21322 0.28889 0.21022 0.29757 0.21369 C 0.30712 0.21739 0.31354 0.22317 0.32361 0.22525 C 0.33837 0.23358 0.3533 0.23658 0.36857 0.2426 C 0.37847 0.24653 0.3842 0.25231 0.39462 0.25416 C 0.40208 0.26156 0.40903 0.26272 0.41788 0.26572 C 0.42899 0.26942 0.44114 0.2759 0.4526 0.27729 C 0.47378 0.27983 0.49514 0.28099 0.51649 0.28307 C 0.55555 0.28237 0.59479 0.28237 0.63385 0.28122 C 0.63663 0.28122 0.64687 0.2759 0.64826 0.27544 C 0.6651 0.26873 0.68177 0.25971 0.69896 0.25416 C 0.70486 0.25023 0.71059 0.24653 0.71649 0.2426 C 0.72708 0.23566 0.71302 0.24861 0.72795 0.23681 C 0.73784 0.22895 0.74653 0.22062 0.75694 0.21369 C 0.76371 0.20929 0.76718 0.20444 0.7743 0.20212 C 0.78125 0.19611 0.78576 0.18778 0.79323 0.1827 C 0.79913 0.16951 0.80677 0.15703 0.81493 0.14616 C 0.81909 0.13089 0.82864 0.12049 0.83524 0.10754 C 0.83819 0.09551 0.84774 0.06984 0.85555 0.06313 C 0.85885 0.05689 0.86093 0.04995 0.86423 0.04371 C 0.86701 0.02798 0.86319 0.04347 0.86996 0.03029 C 0.87257 0.02497 0.87309 0.0185 0.87587 0.01295 C 0.87639 0.0111 0.87656 0.00902 0.87725 0.00716 C 0.87812 0.00508 0.87951 0.00346 0.88021 0.00115 C 0.8809 -0.00116 0.88073 -0.00417 0.88159 -0.00648 C 0.88316 -0.01064 0.8875 -0.01804 0.8875 -0.01781 " pathEditMode="relative" rAng="0" ptsTypes="fffffffffffffffffffffffffffffffff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806" y="131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24 0.06985 C 0.04479 0.08372 0.05556 0.09598 0.07674 0.1013 C 0.08663 0.10662 0.09688 0.10962 0.10729 0.11448 C 0.11927 0.1198 0.1099 0.11726 0.11997 0.11957 C 0.13038 0.12512 0.14497 0.12743 0.15399 0.13391 C 0.16823 0.14431 0.18802 0.15195 0.20764 0.15495 C 0.23142 0.16582 0.24549 0.16906 0.27066 0.17577 C 0.27552 0.17715 0.2908 0.18109 0.29219 0.18109 C 0.30243 0.18155 0.3125 0.18178 0.32292 0.18247 C 0.33646 0.18178 0.35017 0.18178 0.36424 0.18109 C 0.37413 0.18039 0.38629 0.17623 0.39653 0.17461 C 0.40295 0.1716 0.40903 0.16837 0.41632 0.16675 C 0.42639 0.15935 0.42795 0.1568 0.44149 0.15495 C 0.44653 0.14963 0.45504 0.14732 0.46302 0.14455 C 0.46771 0.13946 0.47361 0.13738 0.47899 0.13275 C 0.49931 0.11448 0.47761 0.13321 0.48993 0.11957 C 0.49705 0.11147 0.50208 0.10847 0.50625 0.09991 C 0.5092 0.08511 0.51927 0.0717 0.52413 0.05689 C 0.52795 0.03076 0.53507 0.00463 0.53507 -0.0215 " pathEditMode="relative" rAng="0" ptsTypes="ffffffffffffffffff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983" y="10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70028E-8 C 0.00226 0.00601 0.00347 0.01064 0.00712 0.01549 C 0.01111 0.02081 0.01684 0.02035 0.0217 0.02313 C 0.02934 0.02775 0.03438 0.03145 0.04201 0.03469 C 0.05677 0.0481 0.03472 0.02914 0.05208 0.04047 C 0.06024 0.04579 0.05885 0.04718 0.06806 0.05018 C 0.08108 0.06175 0.10226 0.07123 0.11736 0.07516 C 0.1217 0.07747 0.12622 0.07863 0.13038 0.08094 C 0.13733 0.08488 0.14115 0.09112 0.14913 0.09274 C 0.15694 0.09413 0.1724 0.09644 0.1724 0.09667 C 0.18038 0.10037 0.18872 0.10222 0.19705 0.1043 C 0.20556 0.12072 0.19653 0.10661 0.22743 0.11193 C 0.22969 0.1124 0.23125 0.1154 0.23333 0.11586 C 0.24288 0.11841 0.2526 0.11818 0.26233 0.11957 C 0.27118 0.12373 0.28073 0.12535 0.28976 0.12928 C 0.29219 0.13043 0.29444 0.13275 0.29705 0.13321 C 0.3125 0.13552 0.3434 0.13714 0.3434 0.13737 C 0.36476 0.14177 0.38142 0.15333 0.40434 0.15634 C 0.42986 0.15957 0.41389 0.15796 0.45208 0.16027 C 0.54826 0.15888 0.57639 0.16559 0.64774 0.15056 C 0.65712 0.1487 0.66476 0.142 0.67379 0.13899 C 0.68385 0.1309 0.69844 0.12465 0.71007 0.12165 C 0.71198 0.12026 0.71406 0.11933 0.7158 0.11772 C 0.71788 0.1161 0.71962 0.11355 0.7217 0.11193 C 0.73368 0.10268 0.7474 0.09713 0.76076 0.09274 C 0.76979 0.08673 0.77899 0.07979 0.78837 0.07516 C 0.79028 0.07262 0.79219 0.07007 0.7941 0.06753 " pathEditMode="relative" rAng="0" ptsTypes="ffffffffffffffffffffffffff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705" y="82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437 -0.06453 C 0.04305 -0.06175 0.03975 -0.05944 0.046 -0.05111 C 0.05173 -0.03492 0.04531 -0.04972 0.05312 -0.03932 C 0.06007 -0.03007 0.0651 -0.01665 0.075 -0.01249 C 0.08403 -0.00046 0.09462 0.00763 0.10677 0.01272 C 0.1151 0.02382 0.12708 0.03214 0.13871 0.03584 C 0.14444 0.04093 0.15087 0.04533 0.15764 0.04741 C 0.1625 0.0518 0.16632 0.05319 0.17205 0.05527 C 0.17986 0.06198 0.18785 0.06498 0.1967 0.06868 C 0.20972 0.08071 0.23594 0.08603 0.25173 0.08788 C 0.27969 0.09574 0.31267 0.09089 0.33993 0.08996 C 0.34548 0.08811 0.35139 0.08487 0.35607 0.08025 C 0.3651 0.07146 0.35573 0.07655 0.36475 0.07262 C 0.37621 0.06221 0.38889 0.04972 0.39809 0.03584 C 0.40573 0.02428 0.41041 0.00971 0.4184 -0.00093 " pathEditMode="relative" rAng="0" ptsTypes="ffffffffffffffA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01" y="80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2247528"/>
          </a:xfrm>
        </p:spPr>
        <p:txBody>
          <a:bodyPr>
            <a:normAutofit/>
          </a:bodyPr>
          <a:lstStyle/>
          <a:p>
            <a:pPr algn="ctr"/>
            <a:r>
              <a:rPr lang="cs-CZ" sz="8800" dirty="0" smtClean="0">
                <a:solidFill>
                  <a:srgbClr val="FF0066"/>
                </a:solidFill>
              </a:rPr>
              <a:t>STAVBA VĚTY</a:t>
            </a:r>
            <a:endParaRPr lang="cs-CZ" sz="8800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4871764" y="3036649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VĚTA JEDNODUCHÁ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4140968" y="4690010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SOUVĚTÍ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2046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73913E-6 C 0.00781 -0.0067 0.00139 -1.73913E-6 0.00729 -0.00948 C 0.01563 -0.02266 0.02483 -0.03584 0.03194 -0.05018 C 0.03872 -0.06383 0.04514 -0.07678 0.05503 -0.08672 C 0.05712 -0.09482 0.0599 -0.09944 0.06528 -0.10407 C 0.06667 -0.10661 0.06788 -0.10962 0.06962 -0.11193 C 0.07083 -0.11355 0.07274 -0.11401 0.07396 -0.11586 C 0.07951 -0.12442 0.08351 -0.13552 0.08837 -0.14477 C 0.0941 -0.15541 0.10469 -0.16859 0.11302 -0.17553 C 0.11649 -0.18247 0.11944 -0.1827 0.12465 -0.18709 C 0.12934 -0.19611 0.13576 -0.19472 0.14201 -0.20074 C 0.14375 -0.20236 0.14462 -0.20513 0.14635 -0.20652 C 0.14757 -0.20767 0.14931 -0.20767 0.15069 -0.20837 C 0.15278 -0.20952 0.15469 -0.21068 0.1566 -0.2123 C 0.16458 -0.21947 0.17188 -0.22756 0.18125 -0.2315 C 0.18611 -0.23797 0.19063 -0.24028 0.19705 -0.24306 C 0.20017 -0.24583 0.20417 -0.2463 0.20729 -0.24907 C 0.20868 -0.25046 0.20851 -0.25393 0.21007 -0.25485 C 0.21267 -0.2567 0.21597 -0.25601 0.21892 -0.2567 C 0.22465 -0.25925 0.23073 -0.25948 0.23629 -0.26248 C 0.23941 -0.26434 0.24201 -0.26757 0.24497 -0.27012 C 0.2467 -0.2715 0.24879 -0.2715 0.25069 -0.2722 C 0.26267 -0.28237 0.27882 -0.28376 0.29271 -0.28561 C 0.31024 -0.29301 0.32969 -0.29347 0.34774 -0.29532 C 0.3901 -0.30989 0.44635 -0.29741 0.48403 -0.29532 C 0.4875 -0.29394 0.4908 -0.29255 0.49427 -0.29139 C 0.49705 -0.29047 0.50017 -0.2907 0.50295 -0.28954 C 0.53629 -0.27682 0.51337 -0.28191 0.53472 -0.27798 C 0.53993 -0.2752 0.54618 -0.27335 0.55069 -0.26827 C 0.5559 -0.26225 0.55747 -0.25578 0.56372 -0.25277 C 0.56944 -0.24514 0.57465 -0.23612 0.57969 -0.22779 C 0.58229 -0.2234 0.58698 -0.21415 0.58698 -0.21415 C 0.58924 -0.20212 0.59132 -0.19773 0.59427 -0.18709 C 0.59826 -0.14223 0.59879 -0.09713 0.60139 -0.05203 C 0.60295 -0.0252 0.60243 0.00139 0.60868 0.02706 C 0.61233 0.0784 0.61007 0.04001 0.61007 0.14293 " pathEditMode="relative" ptsTypes="ffffffff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889 0.04787 C 0.08976 0.04972 0.09045 0.05204 0.09167 0.05366 C 0.09288 0.05527 0.09496 0.05574 0.09601 0.05759 C 0.09757 0.06036 0.09722 0.06476 0.09896 0.0673 C 0.10035 0.06938 0.10295 0.06961 0.10486 0.071 C 0.1099 0.0747 0.11285 0.08118 0.11788 0.08464 C 0.12118 0.08696 0.12483 0.08811 0.12795 0.09043 C 0.14097 0.09991 0.15052 0.10962 0.16562 0.11355 C 0.175 0.1198 0.18507 0.12766 0.19462 0.13275 C 0.1993 0.13529 0.20469 0.13575 0.2092 0.13876 C 0.22257 0.14755 0.1993 0.13599 0.22361 0.14824 C 0.24149 0.15726 0.23576 0.15148 0.25694 0.16559 C 0.28333 0.18316 0.31215 0.20074 0.3408 0.20999 C 0.35104 0.2167 0.36059 0.21809 0.37153 0.22156 C 0.38108 0.22826 0.38976 0.23289 0.40052 0.2352 C 0.4099 0.24376 0.41632 0.24561 0.42778 0.24861 C 0.43906 0.25717 0.44566 0.2581 0.45833 0.26018 C 0.47014 0.2692 0.48003 0.27105 0.49323 0.27567 C 0.51094 0.28168 0.52431 0.28562 0.54253 0.28932 C 0.58403 0.31129 0.64253 0.31545 0.68733 0.31822 C 0.73993 0.31753 0.79271 0.31822 0.84531 0.31637 C 0.85208 0.31614 0.86146 0.30851 0.86858 0.30666 C 0.87691 0.29995 0.88368 0.29903 0.89323 0.29695 C 0.9066 0.28793 0.91996 0.27914 0.93385 0.27197 C 0.93767 0.26688 0.94097 0.26087 0.94531 0.25648 C 0.94722 0.25463 0.94948 0.25301 0.95121 0.25069 C 0.95347 0.24769 0.95469 0.24376 0.95694 0.24098 C 0.96076 0.23636 0.96597 0.23404 0.96996 0.22942 C 0.97205 0.22687 0.97396 0.22433 0.97587 0.22156 C 0.98038 0.21462 0.98889 0.20051 0.98889 0.20051 C 0.99201 0.18733 0.98767 0.20329 0.99462 0.18687 C 0.99896 0.17669 1.00069 0.16582 1.00625 0.15611 C 1.00885 0.14107 1.0158 0.12674 1.01788 0.1117 C 1.01962 0.09968 1.02118 0.08835 1.02361 0.07678 C 1.02517 0.06892 1.02865 0.04348 1.03229 0.03816 " pathEditMode="relative" ptsTypes="ffffffffffffffffffffffffffffffffff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7116515" cy="239154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8000" dirty="0" smtClean="0">
                <a:solidFill>
                  <a:srgbClr val="FF0066"/>
                </a:solidFill>
              </a:rPr>
              <a:t>VĚTA JEDNODUCHÁ</a:t>
            </a:r>
            <a:endParaRPr lang="cs-CZ" sz="8000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7"/>
            <a:ext cx="8229600" cy="3153469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větě jednoduché najdeme pouze jedno</a:t>
            </a:r>
          </a:p>
          <a:p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malá Lucka spí. Kolem lodi poletují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racci. Všichni žáci ze 4. tříd šli navštívit  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výstavu známého realistického malíře.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-2880320" y="3789040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rčité sloveso.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-2196752" y="4414924"/>
            <a:ext cx="1080120" cy="52624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-2484784" y="5157192"/>
            <a:ext cx="1656184" cy="656579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-2777752" y="5949280"/>
            <a:ext cx="2242120" cy="683772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Program Files\Microsoft Office\MEDIA\CAGCAT10\j02921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98433"/>
            <a:ext cx="1538935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69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65587E-6 L 0.11719 0.04001 C 0.14184 0.04903 0.1783 0.05388 0.21667 0.05388 C 0.26025 0.05388 0.29514 0.04903 0.3198 0.04001 L 0.43698 1.65587E-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40" y="26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0.01249 L 0.17431 0.03677 C 0.21042 0.04788 0.26511 0.05389 0.32188 0.05389 C 0.38698 0.05389 0.43889 0.04788 0.47535 0.03677 L 0.64966 -0.01249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83" y="33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0.13159 L 0.26476 0.00601 C 0.32032 0.037 0.40348 0.05388 0.48993 0.05388 C 0.58872 0.05388 0.66771 0.037 0.72327 0.00601 L 0.9882 -0.13159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410" y="92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0.15472 L 0.2415 -2.48844E-6 C 0.29219 0.03492 0.36806 0.05389 0.44688 0.05389 C 0.53698 0.05389 0.60903 0.03492 0.65973 -2.48844E-6 L 0.90157 -0.15472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069" y="104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674827"/>
            <a:ext cx="4608512" cy="1656184"/>
          </a:xfrm>
        </p:spPr>
        <p:txBody>
          <a:bodyPr>
            <a:normAutofit/>
          </a:bodyPr>
          <a:lstStyle/>
          <a:p>
            <a:pPr algn="ctr"/>
            <a:r>
              <a:rPr lang="cs-CZ" sz="8000" dirty="0" smtClean="0">
                <a:solidFill>
                  <a:srgbClr val="FF0066"/>
                </a:solidFill>
              </a:rPr>
              <a:t>SOUVĚTÍ</a:t>
            </a:r>
            <a:endParaRPr lang="cs-CZ" sz="8000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7295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Vzniká spojením dvou a více vět.</a:t>
            </a: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vět v souvětí určujeme počtem :</a:t>
            </a:r>
          </a:p>
          <a:p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Venku prší, fouká vítr a místy i mrzne.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Děti doma vyprávěly, která zvířata v ZOO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byla, nezapomněly ani na slony a žirafy.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2880320" y="3789040"/>
            <a:ext cx="3131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určitých sloves.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-2250504" y="4731639"/>
            <a:ext cx="1135360" cy="55813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-2690936" y="5837835"/>
            <a:ext cx="2016224" cy="64807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-2250504" y="4221088"/>
            <a:ext cx="936104" cy="508411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-2880320" y="7136902"/>
            <a:ext cx="2498374" cy="617511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-2322512" y="6485907"/>
            <a:ext cx="1008112" cy="64807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-2366900" y="5326950"/>
            <a:ext cx="1368152" cy="504056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74827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7247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65587E-6 L 0.11719 0.04001 C 0.14184 0.04903 0.1783 0.05388 0.21667 0.05388 C 0.26025 0.05388 0.29514 0.04903 0.3198 0.04001 L 0.43698 1.65587E-6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40" y="26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0.0259 L 0.12327 0.04649 C 0.14879 0.05134 0.18733 0.05389 0.22726 0.05389 C 0.27327 0.05389 0.3099 0.05134 0.3356 0.04649 L 0.45869 0.0259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934" y="13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0.05204 L 0.14983 0.0266 C 0.18108 0.04417 0.22778 0.05389 0.27656 0.05389 C 0.33229 0.05389 0.37691 0.04417 0.40816 0.0266 L 0.55799 -0.05204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899" y="5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0.13483 L 0.24861 0.00509 C 0.30087 0.03677 0.37882 0.05389 0.46007 0.05389 C 0.55278 0.05389 0.62691 0.03677 0.67917 0.00509 L 0.92813 -0.13483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406" y="94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0.14616 L 0.15816 0.00231 C 0.19132 0.03585 0.24063 0.05388 0.29219 0.05388 C 0.35122 0.05388 0.39809 0.03585 0.43143 0.00231 L 0.58959 -0.14616 " pathEditMode="relative" rAng="0" ptsTypes="FffFF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79" y="9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0.1568 L 0.09253 -0.00047 C 0.1118 0.03469 0.14079 0.05388 0.171 0.05388 C 0.2052 0.05388 0.23263 0.03469 0.25191 -0.00047 L 0.34444 -0.1568 " pathEditMode="relative" rAng="0" ptsTypes="FffFF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22" y="10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0.2389 L 0.13559 -0.02174 C 0.16406 0.02729 0.2059 0.05389 0.25018 0.05389 C 0.3007 0.05389 0.34097 0.02729 0.36945 -0.02174 L 0.50504 -0.2389 " pathEditMode="relative" rAng="0" ptsTypes="FffFF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43" y="14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312311"/>
            <a:ext cx="5616624" cy="2376264"/>
          </a:xfrm>
        </p:spPr>
        <p:txBody>
          <a:bodyPr>
            <a:noAutofit/>
          </a:bodyPr>
          <a:lstStyle/>
          <a:p>
            <a:pPr algn="r"/>
            <a:r>
              <a:rPr lang="cs-CZ" sz="8000" dirty="0" smtClean="0">
                <a:solidFill>
                  <a:srgbClr val="FF0066"/>
                </a:solidFill>
              </a:rPr>
              <a:t>SPOJOVACÍ </a:t>
            </a:r>
            <a:br>
              <a:rPr lang="cs-CZ" sz="8000" dirty="0" smtClean="0">
                <a:solidFill>
                  <a:srgbClr val="FF0066"/>
                </a:solidFill>
              </a:rPr>
            </a:br>
            <a:r>
              <a:rPr lang="cs-CZ" sz="8000" dirty="0" smtClean="0">
                <a:solidFill>
                  <a:srgbClr val="FF0066"/>
                </a:solidFill>
              </a:rPr>
              <a:t>VÝRAZY</a:t>
            </a:r>
            <a:endParaRPr lang="cs-CZ" sz="8000" dirty="0">
              <a:solidFill>
                <a:srgbClr val="FF0066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2843808" y="2564904"/>
            <a:ext cx="3024336" cy="2304256"/>
          </a:xfrm>
          <a:prstGeom prst="irregularSeal1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1 5"/>
          <p:cNvSpPr/>
          <p:nvPr/>
        </p:nvSpPr>
        <p:spPr>
          <a:xfrm>
            <a:off x="467544" y="4293096"/>
            <a:ext cx="3024336" cy="2304256"/>
          </a:xfrm>
          <a:prstGeom prst="irregularSeal1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323528" y="645527"/>
            <a:ext cx="3024336" cy="2304256"/>
          </a:xfrm>
          <a:prstGeom prst="irregularSeal1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1 7"/>
          <p:cNvSpPr/>
          <p:nvPr/>
        </p:nvSpPr>
        <p:spPr>
          <a:xfrm>
            <a:off x="5861744" y="4005064"/>
            <a:ext cx="3024336" cy="2304256"/>
          </a:xfrm>
          <a:prstGeom prst="irregularSeal1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-2026097" y="4101903"/>
            <a:ext cx="1521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čárky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-2345569" y="3085035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příslovce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-2165312" y="2280734"/>
            <a:ext cx="1935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-2052736" y="1449650"/>
            <a:ext cx="1709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spojky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279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89 0.00902 C 0.07274 0.01041 0.08159 0.01111 0.09027 0.01481 C 0.09201 0.02244 0.09392 0.02568 0.09878 0.0303 C 0.10642 0.04464 0.09618 0.0266 0.10746 0.04186 C 0.11771 0.05574 0.10642 0.0451 0.11614 0.05343 C 0.11909 0.06152 0.11979 0.06915 0.12343 0.07655 C 0.12604 0.09135 0.12309 0.07771 0.12777 0.09205 C 0.13073 0.10107 0.13177 0.11009 0.13507 0.11911 C 0.13941 0.14871 0.14236 0.17831 0.1467 0.20791 C 0.14809 0.24006 0.14878 0.27244 0.15104 0.30458 C 0.15173 0.31661 0.15173 0.33095 0.15694 0.34112 C 0.16024 0.37443 0.17413 0.41351 0.19149 0.43779 C 0.19392 0.4482 0.19132 0.44011 0.19878 0.45121 C 0.20903 0.46647 0.22708 0.48913 0.24218 0.49561 C 0.26771 0.52059 0.30972 0.53955 0.3408 0.54395 C 0.35781 0.5525 0.37639 0.55528 0.39444 0.55736 C 0.39791 0.55851 0.40104 0.56198 0.40451 0.56314 C 0.43142 0.5717 0.46111 0.57308 0.48854 0.5747 C 0.50712 0.58372 0.53021 0.57817 0.54948 0.5747 C 0.55278 0.57355 0.55625 0.57262 0.55955 0.571 C 0.56302 0.56938 0.56614 0.56638 0.56979 0.56499 C 0.57691 0.56245 0.58437 0.56152 0.59149 0.55921 C 0.60104 0.55597 0.6085 0.54973 0.61753 0.5458 C 0.63194 0.5266 0.61041 0.55666 0.62482 0.5303 C 0.62795 0.52452 0.64288 0.51874 0.64809 0.51296 C 0.65173 0.50902 0.65486 0.50394 0.65816 0.49954 C 0.66111 0.49561 0.66493 0.49307 0.6684 0.48983 C 0.67291 0.48567 0.67604 0.47942 0.67986 0.47433 C 0.68541 0.46693 0.68819 0.46647 0.69444 0.46092 C 0.70104 0.45491 0.70659 0.44751 0.71319 0.44149 C 0.7184 0.42785 0.72396 0.41374 0.73212 0.40287 C 0.73455 0.3927 0.73906 0.38876 0.74375 0.37975 C 0.75069 0.36633 0.75694 0.34991 0.7625 0.33534 C 0.76354 0.32123 0.76493 0.3099 0.7684 0.29672 C 0.771 0.27475 0.77673 0.24654 0.76684 0.22734 C 0.76475 0.21508 0.76041 0.21185 0.75382 0.20398 C 0.74982 0.19913 0.74653 0.19311 0.74218 0.18872 C 0.73698 0.1834 0.7309 0.17947 0.72621 0.17322 C 0.71562 0.15912 0.70208 0.14408 0.68715 0.14038 C 0.68229 0.13599 0.67847 0.1346 0.67274 0.13275 C 0.66493 0.12512 0.6625 0.12489 0.65243 0.12304 C 0.64323 0.11703 0.63194 0.11402 0.62187 0.11148 C 0.57604 0.08095 0.5276 0.10454 0.48281 0.11911 C 0.4743 0.12697 0.46666 0.13807 0.45677 0.14223 C 0.4408 0.15796 0.43871 0.17692 0.43212 0.20028 C 0.43142 0.20306 0.43003 0.20537 0.42916 0.20791 C 0.42864 0.20976 0.4283 0.21185 0.42778 0.2137 C 0.4283 0.23613 0.4283 0.25879 0.42916 0.28123 C 0.42986 0.29834 0.44305 0.31453 0.45243 0.32378 C 0.45607 0.32748 0.46267 0.32702 0.46684 0.32956 C 0.47812 0.33604 0.48802 0.34436 0.50017 0.34691 C 0.5118 0.35199 0.52291 0.35801 0.53507 0.36055 C 0.55243 0.36818 0.56771 0.37466 0.58576 0.3779 C 0.60017 0.3772 0.61475 0.37697 0.62916 0.37581 C 0.63767 0.37512 0.64375 0.36703 0.65087 0.3624 C 0.65677 0.35847 0.66267 0.35569 0.6684 0.35084 C 0.6743 0.34598 0.67795 0.3395 0.6842 0.33534 C 0.68854 0.32679 0.69548 0.32031 0.70173 0.31407 C 0.7059 0.30505 0.71128 0.29094 0.71753 0.28516 C 0.72343 0.27197 0.72899 0.25949 0.73507 0.24654 C 0.7368 0.23659 0.7408 0.22618 0.74514 0.21763 C 0.75156 0.15403 0.75104 0.09459 0.72048 0.04395 C 0.71823 0.03146 0.71215 0.02382 0.70607 0.01481 C 0.69253 -0.00531 0.67778 -0.02012 0.66111 -0.03538 C 0.65121 -0.0444 0.6434 -0.0555 0.63212 -0.06036 C 0.62743 -0.06475 0.62239 -0.06776 0.61753 -0.07192 C 0.61284 -0.08163 0.60121 -0.08533 0.59288 -0.08741 C 0.58177 -0.09482 0.57031 -0.10337 0.55816 -0.10684 C 0.54948 -0.11239 0.54288 -0.11979 0.5335 -0.1221 C 0.52448 -0.12812 0.51562 -0.12951 0.50607 -0.13367 C 0.47916 -0.13274 0.45868 -0.13621 0.43507 -0.12604 C 0.43003 -0.12164 0.42621 -0.12025 0.42048 -0.1184 C 0.41354 -0.11216 0.40712 -0.10522 0.40017 -0.09898 C 0.39462 -0.09389 0.39375 -0.08672 0.38715 -0.08348 C 0.37517 -0.07146 0.36909 -0.05527 0.36111 -0.03908 C 0.36007 -0.03677 0.35798 -0.03538 0.35677 -0.0333 C 0.35468 -0.0296 0.35087 -0.02173 0.35087 -0.0215 C 0.34896 -0.0141 0.34722 -0.01087 0.34218 -0.00624 C 0.34114 -0.00208 0.33784 0.00301 0.33784 0.00717 " pathEditMode="relative" rAng="0" ptsTypes="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642" y="214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55412E-6 C 0.01146 -0.0044 0.01823 -0.02382 0.02812 -0.03284 C 0.03021 -0.04302 0.04357 -0.06823 0.04982 -0.07909 C 0.05104 -0.08141 0.05312 -0.0828 0.05451 -0.08488 C 0.05659 -0.08858 0.06059 -0.09644 0.06059 -0.09621 C 0.06267 -0.10453 0.06632 -0.10685 0.06979 -0.11379 C 0.07448 -0.1228 0.07621 -0.13229 0.08073 -0.14084 C 0.08281 -0.14848 0.08541 -0.15241 0.0901 -0.15819 C 0.09201 -0.16513 0.10087 -0.17553 0.10087 -0.1753 C 0.10295 -0.1834 0.10295 -0.1864 0.10868 -0.19103 C 0.11389 -0.20051 0.12135 -0.20583 0.12864 -0.2123 C 0.13385 -0.21716 0.13142 -0.21901 0.13784 -0.21994 C 0.14531 -0.22109 0.15312 -0.22132 0.16111 -0.22202 C 0.16857 -0.22502 0.1783 -0.21855 0.18576 -0.21624 C 0.19288 -0.21184 0.20121 -0.21069 0.20746 -0.20467 C 0.20955 -0.20282 0.21146 -0.20051 0.21371 -0.19889 C 0.22066 -0.1938 0.21649 -0.20028 0.22309 -0.19311 C 0.23993 -0.17461 0.22604 -0.18687 0.23698 -0.17761 C 0.23767 -0.17576 0.23802 -0.17368 0.23837 -0.17183 C 0.23941 -0.16906 0.24097 -0.16675 0.24149 -0.16397 C 0.24427 -0.15518 0.24375 -0.14593 0.24635 -0.13714 C 0.24843 -0.12049 0.25295 -0.10523 0.25555 -0.08881 C 0.25764 -0.07563 0.25833 -0.06221 0.26337 -0.05019 C 0.26528 -0.02891 0.2651 -0.0192 0.26944 -0.00185 C 0.27066 0.01688 0.27274 0.03353 0.27413 0.05226 C 0.27465 0.07077 0.27691 0.0895 0.27725 0.10823 C 0.28073 0.29741 0.27135 0.22548 0.28194 0.29903 C 0.28246 0.30666 0.2835 0.32516 0.28489 0.33372 C 0.28646 0.34251 0.28975 0.35037 0.29097 0.35916 C 0.29184 0.36239 0.29271 0.37442 0.29427 0.37812 C 0.29774 0.38621 0.30278 0.39408 0.30642 0.40148 C 0.31215 0.41281 0.31649 0.42507 0.32517 0.43247 C 0.32899 0.4401 0.33368 0.44519 0.34062 0.44773 C 0.3526 0.45814 0.36302 0.46924 0.37795 0.47271 C 0.39184 0.48543 0.39357 0.48265 0.4151 0.48427 C 0.50538 0.4815 0.44687 0.48427 0.48472 0.47687 C 0.48628 0.47548 0.48767 0.47387 0.48941 0.47271 C 0.49149 0.47178 0.49375 0.47225 0.49566 0.47086 C 0.49757 0.4697 0.49826 0.46693 0.50034 0.46531 C 0.50607 0.46045 0.51215 0.45906 0.51736 0.45374 C 0.53784 0.43224 0.52187 0.44288 0.53593 0.43409 C 0.54201 0.42414 0.54809 0.4179 0.55451 0.40749 C 0.55729 0.40287 0.55816 0.39662 0.56059 0.39177 C 0.57083 0.37026 0.58073 0.34921 0.58871 0.32632 C 0.59236 0.31498 0.59531 0.30157 0.59791 0.28955 C 0.59965 0.28191 0.60243 0.26642 0.60243 0.26665 C 0.60312 0.25994 0.60347 0.2537 0.60399 0.24722 C 0.60503 0.23242 0.60729 0.20282 0.60729 0.20305 C 0.60659 0.18871 0.60677 0.17437 0.60555 0.16027 C 0.60434 0.14801 0.60555 0.1487 0.60087 0.1487 " pathEditMode="relative" rAng="0" ptsTypes="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65" y="130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917 0.01896 C 0.09879 0.02405 0.11979 0.00763 0.13872 0.00162 C 0.14879 -0.0074 0.1415 -0.00185 0.1632 -0.00809 C 0.17674 -0.01226 0.18993 -0.01735 0.20382 -0.01989 C 0.21285 -0.02775 0.20261 -0.01989 0.21684 -0.02544 C 0.22118 -0.02752 0.22396 -0.03423 0.22847 -0.03515 C 0.23455 -0.037 0.24115 -0.03631 0.2474 -0.037 C 0.25938 -0.04787 0.24132 -0.03261 0.26042 -0.04278 C 0.26268 -0.04394 0.26406 -0.04718 0.26615 -0.0488 C 0.2717 -0.05273 0.27465 -0.05273 0.28073 -0.05435 C 0.29653 -0.06522 0.27396 -0.05111 0.29514 -0.06036 C 0.29688 -0.06082 0.29792 -0.06314 0.29948 -0.06406 C 0.30938 -0.06961 0.32084 -0.07216 0.33143 -0.07377 C 0.3408 -0.08002 0.35035 -0.0821 0.36042 -0.08534 C 0.36233 -0.08742 0.36389 -0.09019 0.36615 -0.09135 C 0.36979 -0.09343 0.37778 -0.09505 0.37778 -0.09505 C 0.38629 -0.10268 0.37813 -0.09667 0.39375 -0.1006 C 0.40486 -0.10384 0.4158 -0.10754 0.42709 -0.11031 C 0.43924 -0.11332 0.45122 -0.12072 0.4632 -0.12581 C 0.47014 -0.13275 0.47795 -0.1346 0.48646 -0.13737 C 0.49184 -0.14107 0.4967 -0.14269 0.50243 -0.145 C 0.5349 -0.17438 0.57743 -0.1753 0.61545 -0.17993 C 0.67431 -0.21392 0.73698 -0.23612 0.80087 -0.24352 C 0.82118 -0.24861 0.84236 -0.25 0.86181 -0.25902 C 0.87292 -0.26411 0.88368 -0.27058 0.89514 -0.27451 C 0.90799 -0.27891 0.92136 -0.27983 0.9342 -0.28423 C 0.95174 -0.29024 0.96893 -0.30042 0.98646 -0.30735 C 0.99045 -0.31082 0.99063 -0.31152 0.99514 -0.31314 C 0.99896 -0.31452 1.00677 -0.31684 1.00677 -0.31661 C 1.01545 -0.3247 1.0257 -0.32586 1.03577 -0.32863 C 1.03959 -0.32979 1.0474 -0.33233 1.0474 -0.3321 C 1.05556 -0.33973 1.04757 -0.33349 1.05886 -0.33811 C 1.06129 -0.33904 1.06389 -0.34043 1.06615 -0.34204 C 1.06754 -0.34297 1.0632 -0.34089 1.06181 -0.34019 C 1.05469 -0.33372 1.05087 -0.32932 1.04306 -0.32655 C 1.02656 -0.31152 1.05382 -0.33719 1.0342 -0.31499 C 1.03038 -0.31059 1.02518 -0.3092 1.02118 -0.30527 C 1.00781 -0.29209 0.99566 -0.2759 0.98212 -0.26295 C 0.97622 -0.2574 0.96893 -0.25347 0.9632 -0.24746 C 0.95174 -0.23566 0.9632 -0.24422 0.95174 -0.23011 C 0.94306 -0.21947 0.9316 -0.20999 0.92118 -0.20305 C 0.91493 -0.18987 0.92327 -0.2049 0.91111 -0.19334 C 0.90972 -0.19195 0.90938 -0.18918 0.90816 -0.18756 C 0.90243 -0.18016 0.89531 -0.1753 0.88941 -0.16836 C 0.88368 -0.16166 0.87882 -0.15426 0.87344 -0.14709 C 0.87222 -0.14547 0.87049 -0.14454 0.8691 -0.14315 C 0.8632 -0.13714 0.8559 -0.13229 0.85174 -0.12396 C 0.84566 -0.11193 0.83733 -0.10453 0.82986 -0.09505 C 0.82778 -0.09204 0.82639 -0.08811 0.82413 -0.08534 C 0.82257 -0.08372 0.82014 -0.08303 0.8184 -0.08141 C 0.8007 -0.06568 0.81337 -0.07331 0.79948 -0.06614 C 0.78906 -0.04764 0.80278 -0.06961 0.78646 -0.05273 C 0.77604 -0.04186 0.76042 -0.01573 0.7474 -0.01018 C 0.74011 -0.00023 0.73212 0.00902 0.72275 0.01503 C 0.70886 0.03353 0.69097 0.0481 0.67344 0.05944 C 0.66771 0.06314 0.66354 0.06845 0.65747 0.071 C 0.64323 0.08395 0.6309 0.1006 0.61406 0.10777 C 0.60851 0.11494 0.60191 0.12003 0.59653 0.1272 C 0.59531 0.12882 0.59497 0.13113 0.59375 0.13298 C 0.59115 0.13598 0.5875 0.13737 0.58507 0.14061 C 0.57031 0.16027 0.55243 0.17576 0.5342 0.18871 C 0.52761 0.1938 0.52361 0.19958 0.51684 0.20398 C 0.51163 0.21485 0.50486 0.22248 0.49653 0.22919 C 0.49184 0.23751 0.48733 0.23982 0.48212 0.24653 C 0.4809 0.24838 0.48056 0.25092 0.47917 0.25208 C 0.47709 0.25486 0.47431 0.25601 0.47205 0.25833 C 0.46528 0.26503 0.45903 0.27359 0.45313 0.28145 C 0.45018 0.28538 0.44653 0.28585 0.44306 0.28908 C 0.44115 0.29093 0.42031 0.31175 0.4184 0.31406 C 0.41111 0.32377 0.40643 0.3358 0.39809 0.34343 C 0.39479 0.34991 0.3915 0.3543 0.38646 0.3587 C 0.37952 0.37188 0.38854 0.35546 0.37778 0.3698 C 0.37396 0.37488 0.37136 0.38252 0.36754 0.38784 C 0.3599 0.39778 0.35035 0.40564 0.3415 0.4142 C 0.33195 0.43409 0.34688 0.40449 0.3342 0.42623 C 0.32778 0.4371 0.31823 0.46022 0.30816 0.46462 C 0.29775 0.47433 0.29636 0.47063 0.30538 0.47664 C 0.30729 0.47595 0.3092 0.47479 0.31111 0.47456 C 0.31684 0.47364 0.32292 0.47456 0.32847 0.47271 C 0.33073 0.47202 0.33212 0.46832 0.3342 0.46693 C 0.33611 0.46531 0.34584 0.46323 0.3474 0.463 C 0.36476 0.45328 0.38247 0.45005 0.40087 0.44565 C 0.43212 0.4371 0.40781 0.44149 0.43281 0.43802 C 0.44809 0.43062 0.46476 0.42623 0.48073 0.42206 C 0.4934 0.41952 0.5059 0.4142 0.5184 0.41096 C 0.55139 0.40102 0.58525 0.39685 0.6184 0.38922 C 0.63525 0.38598 0.654 0.38159 0.67049 0.37604 C 0.68264 0.37165 0.69427 0.36401 0.70677 0.36078 C 0.72396 0.35546 0.7415 0.35638 0.75886 0.35291 C 0.76754 0.34852 0.77379 0.34366 0.78212 0.33904 C 0.79236 0.33372 0.80382 0.33141 0.81406 0.32586 C 0.81806 0.32354 0.82205 0.32146 0.82552 0.31822 C 0.82691 0.31637 0.8283 0.31522 0.82986 0.31406 C 0.83368 0.31175 0.8415 0.30851 0.8415 0.30851 C 0.84722 0.30088 0.84948 0.2988 0.85747 0.29648 C 0.86372 0.29024 0.86893 0.2877 0.87639 0.28538 C 0.88108 0.28122 0.88542 0.28006 0.8908 0.27775 C 0.89879 0.27035 0.904 0.26711 0.91406 0.26619 C 0.92604 0.26503 0.95018 0.26388 0.95018 0.26388 " pathEditMode="relative" rAng="0" ptsTypes="fffffffffffffffffffffffffffffffffffffffff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410" y="4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53284E-7 C 0.00573 0.00255 0.0073 0.00763 0.01164 0.01342 C 0.01337 0.02313 0.0165 0.02775 0.02171 0.03446 C 0.02344 0.04371 0.02448 0.04672 0.03039 0.05204 C 0.03264 0.0599 0.03368 0.06476 0.03924 0.06961 C 0.04601 0.08349 0.04254 0.07794 0.04931 0.08673 C 0.0533 0.10338 0.06337 0.11795 0.07101 0.13136 C 0.08195 0.15033 0.06962 0.13275 0.07987 0.14663 C 0.08247 0.15934 0.09011 0.16351 0.09879 0.1716 C 0.1 0.17322 0.10313 0.17576 0.10313 0.17576 C 0.10608 0.18848 0.10157 0.17322 0.11042 0.18918 C 0.11129 0.19057 0.11077 0.19311 0.11164 0.19496 C 0.11268 0.19704 0.11476 0.19889 0.11598 0.20051 C 0.11806 0.20953 0.12049 0.21231 0.12605 0.21809 C 0.12778 0.22433 0.13334 0.23428 0.13646 0.23913 C 0.13907 0.24353 0.14497 0.25093 0.14497 0.25093 C 0.14757 0.26157 0.15434 0.27058 0.16233 0.27405 C 0.17049 0.28145 0.17865 0.28562 0.18837 0.2877 C 0.19688 0.29232 0.20591 0.29302 0.21459 0.29741 C 0.229 0.30458 0.24237 0.31591 0.25799 0.31846 C 0.29514 0.3247 0.33351 0.32539 0.37101 0.32817 C 0.43247 0.32678 0.43525 0.32609 0.4783 0.32239 C 0.48403 0.31846 0.4882 0.31476 0.49428 0.31268 C 0.50921 0.29996 0.52414 0.29094 0.54063 0.28192 C 0.54653 0.27868 0.55053 0.2729 0.5566 0.27035 C 0.56389 0.26365 0.5698 0.25555 0.57691 0.24885 C 0.57709 0.24746 0.579 0.23728 0.57969 0.23543 C 0.58143 0.23127 0.58559 0.22364 0.58559 0.22364 C 0.58716 0.21485 0.59046 0.20999 0.59428 0.20282 C 0.59549 0.19797 0.59757 0.19403 0.59862 0.18918 C 0.60105 0.17692 0.60053 0.16883 0.60591 0.15819 C 0.60903 0.13622 0.60487 0.15819 0.61025 0.14292 C 0.6125 0.13645 0.61598 0.1235 0.61598 0.1235 C 0.61667 0.08233 0.61424 0.02798 0.62032 -0.01341 C 0.6198 -0.0222 0.62049 -0.03214 0.61737 -0.04047 C 0.61407 -0.04903 0.60903 -0.05504 0.60434 -0.06175 C 0.59948 -0.06915 0.59497 -0.07817 0.58993 -0.08487 C 0.57431 -0.10615 0.58924 -0.08418 0.5783 -0.09644 C 0.56719 -0.10916 0.55816 -0.1191 0.54497 -0.12743 C 0.54063 -0.1302 0.53768 -0.13621 0.53334 -0.13899 C 0.52882 -0.14177 0.52344 -0.14177 0.51893 -0.14477 C 0.5125 -0.14893 0.50678 -0.15518 0.5 -0.15819 C 0.49532 -0.16027 0.48559 -0.16212 0.48559 -0.16212 C 0.47865 -0.16674 0.47136 -0.16952 0.46372 -0.17183 C 0.44792 -0.1827 0.47049 -0.16813 0.44931 -0.17761 C 0.44757 -0.17831 0.44653 -0.18062 0.44497 -0.18154 C 0.4408 -0.18362 0.43629 -0.18386 0.43195 -0.18524 C 0.41858 -0.19403 0.40157 -0.20305 0.38698 -0.20675 C 0.37796 -0.21161 0.36875 -0.21531 0.35938 -0.21831 C 0.35035 -0.22618 0.33889 -0.22618 0.329 -0.23173 C 0.31841 -0.23751 0.30921 -0.24537 0.29862 -0.25092 C 0.29115 -0.25509 0.28368 -0.26295 0.27691 -0.2685 C 0.2533 -0.28793 0.27709 -0.27567 0.26372 -0.28191 C 0.25712 -0.29232 0.24497 -0.31337 0.23629 -0.32239 C 0.23195 -0.32678 0.22327 -0.3358 0.22327 -0.3358 C 0.22275 -0.33811 0.22275 -0.34019 0.22171 -0.34181 C 0.22066 -0.34366 0.21823 -0.34343 0.21737 -0.34551 C 0.21615 -0.34829 0.21684 -0.35222 0.21598 -0.35523 C 0.2132 -0.36517 0.20712 -0.37373 0.20434 -0.38413 C 0.20504 -0.41119 0.20209 -0.44958 0.21459 -0.47502 C 0.21632 -0.48427 0.21719 -0.4882 0.22171 -0.49607 C 0.22622 -0.51295 0.24167 -0.52081 0.2507 -0.53284 C 0.25747 -0.54186 0.26476 -0.55041 0.27101 -0.5599 C 0.27448 -0.56498 0.27726 -0.571 0.28125 -0.57539 C 0.28316 -0.57747 0.28594 -0.57794 0.28837 -0.57909 C 0.29462 -0.58742 0.30243 -0.59528 0.31025 -0.60037 C 0.31945 -0.59898 0.32865 -0.59921 0.33768 -0.59644 C 0.33976 -0.59574 0.35469 -0.58742 0.35938 -0.58487 C 0.36632 -0.58117 0.37396 -0.58117 0.38125 -0.57909 C 0.39202 -0.57215 0.38334 -0.57701 0.40139 -0.57146 C 0.41233 -0.56822 0.42205 -0.56221 0.43334 -0.5599 C 0.4441 -0.55504 0.45539 -0.55065 0.46667 -0.54833 C 0.47796 -0.5407 0.4816 -0.53793 0.49271 -0.53469 C 0.49462 -0.53284 0.49636 -0.53029 0.49862 -0.52891 C 0.50139 -0.52706 0.5073 -0.52521 0.5073 -0.52521 C 0.51511 -0.51827 0.52032 -0.50902 0.52761 -0.50185 C 0.53386 -0.4889 0.52639 -0.5037 0.53473 -0.49029 C 0.53993 -0.48196 0.5382 -0.48011 0.54497 -0.47109 C 0.54896 -0.45814 0.55643 -0.44843 0.56233 -0.43663 C 0.5691 -0.42276 0.57275 -0.40657 0.5783 -0.392 C 0.57952 -0.38159 0.58056 -0.37419 0.58403 -0.36494 C 0.58507 -0.35014 0.58629 -0.33834 0.58837 -0.32424 C 0.58889 -0.31406 0.58993 -0.30365 0.58993 -0.29348 C 0.58993 -0.26249 0.58924 -0.23173 0.58837 -0.20074 C 0.58803 -0.19033 0.58282 -0.17923 0.57969 -0.16998 C 0.57171 -0.1457 0.55834 -0.1272 0.54636 -0.10615 C 0.54358 -0.09459 0.53959 -0.08349 0.53039 -0.07932 C 0.52726 -0.07262 0.5198 -0.06244 0.51459 -0.0599 C 0.51198 -0.05643 0.51025 -0.05157 0.5073 -0.04833 C 0.50556 -0.04671 0.5033 -0.04602 0.50139 -0.0444 C 0.48559 -0.03029 0.50122 -0.04301 0.48993 -0.03099 C 0.48351 -0.02428 0.48056 -0.02289 0.47396 -0.01757 C 0.46771 -0.01202 0.45938 -0.00115 0.45226 0.00185 C 0.44792 0.00763 0.44497 0.01087 0.43924 0.01342 C 0.42917 0.02243 0.41893 0.02798 0.4073 0.03284 C 0.40591 0.03539 0.40469 0.03816 0.40296 0.04047 C 0.40174 0.04186 0.39966 0.04255 0.39862 0.04417 C 0.39723 0.04649 0.39705 0.04996 0.39566 0.05204 C 0.39462 0.05389 0.39254 0.05389 0.39132 0.05597 C 0.38855 0.0599 0.38646 0.06476 0.38403 0.06961 C 0.38212 0.07331 0.38021 0.07701 0.3783 0.08118 C 0.37726 0.08303 0.37535 0.08673 0.37535 0.08673 C 0.37483 0.0895 0.37483 0.09228 0.37396 0.09459 C 0.3724 0.09875 0.36806 0.10592 0.36806 0.10592 C 0.36493 0.11934 0.36493 0.13136 0.35226 0.13136 " pathEditMode="relative" ptsTypes="ffffffffffffffffffffffffffffffffffffffff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74280" y="1232756"/>
            <a:ext cx="4464496" cy="1584176"/>
          </a:xfrm>
        </p:spPr>
        <p:txBody>
          <a:bodyPr>
            <a:normAutofit/>
          </a:bodyPr>
          <a:lstStyle/>
          <a:p>
            <a:pPr algn="ctr"/>
            <a:r>
              <a:rPr lang="cs-CZ" sz="8000" dirty="0" smtClean="0">
                <a:solidFill>
                  <a:srgbClr val="FF0066"/>
                </a:solidFill>
              </a:rPr>
              <a:t>SPOJKY</a:t>
            </a:r>
            <a:endParaRPr lang="cs-CZ" sz="8000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900" y="3929845"/>
            <a:ext cx="8604572" cy="245148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§"/>
            </a:pPr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Většinou </a:t>
            </a:r>
            <a:r>
              <a:rPr lang="cs-CZ" sz="3200" b="1" dirty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 nimi píšeme čárky, pouze před spojkami a, i, ani se obvykle čárka nepíše</a:t>
            </a:r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 šly ven, protože bylo krásně.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626964" y="531652"/>
            <a:ext cx="1728192" cy="936104"/>
          </a:xfrm>
          <a:prstGeom prst="horizontalScroll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-1476672" y="260670"/>
            <a:ext cx="885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395536" y="1772816"/>
            <a:ext cx="1728192" cy="936104"/>
          </a:xfrm>
          <a:prstGeom prst="horizontalScroll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dorovný svitek 6"/>
          <p:cNvSpPr/>
          <p:nvPr/>
        </p:nvSpPr>
        <p:spPr>
          <a:xfrm>
            <a:off x="6948264" y="1556792"/>
            <a:ext cx="1728192" cy="936104"/>
          </a:xfrm>
          <a:prstGeom prst="horizontalScroll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dorovný svitek 7"/>
          <p:cNvSpPr/>
          <p:nvPr/>
        </p:nvSpPr>
        <p:spPr>
          <a:xfrm>
            <a:off x="5796136" y="358156"/>
            <a:ext cx="1728192" cy="936104"/>
          </a:xfrm>
          <a:prstGeom prst="horizontalScroll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dorovný svitek 8"/>
          <p:cNvSpPr/>
          <p:nvPr/>
        </p:nvSpPr>
        <p:spPr>
          <a:xfrm>
            <a:off x="1259632" y="3140968"/>
            <a:ext cx="1728192" cy="936104"/>
          </a:xfrm>
          <a:prstGeom prst="horizontalScroll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dorovný svitek 9"/>
          <p:cNvSpPr/>
          <p:nvPr/>
        </p:nvSpPr>
        <p:spPr>
          <a:xfrm>
            <a:off x="3707904" y="2993740"/>
            <a:ext cx="1728192" cy="936104"/>
          </a:xfrm>
          <a:prstGeom prst="horizontalScroll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dorovný svitek 10"/>
          <p:cNvSpPr/>
          <p:nvPr/>
        </p:nvSpPr>
        <p:spPr>
          <a:xfrm>
            <a:off x="3460862" y="496997"/>
            <a:ext cx="1728192" cy="936104"/>
          </a:xfrm>
          <a:prstGeom prst="horizontalScroll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dorovný svitek 11"/>
          <p:cNvSpPr/>
          <p:nvPr/>
        </p:nvSpPr>
        <p:spPr>
          <a:xfrm>
            <a:off x="6300192" y="2989176"/>
            <a:ext cx="1728192" cy="936104"/>
          </a:xfrm>
          <a:prstGeom prst="horizontalScroll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-1548100" y="3277360"/>
            <a:ext cx="6588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-1661511" y="2670574"/>
            <a:ext cx="885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-1913223" y="1594536"/>
            <a:ext cx="1758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protože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-1759305" y="910461"/>
            <a:ext cx="145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kdyby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-1908308" y="3874544"/>
            <a:ext cx="1234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-2022546" y="4471728"/>
            <a:ext cx="13483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-1291254" y="2169730"/>
            <a:ext cx="5148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5844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5.92593E-6 C 0.00729 -0.00647 0.01788 -0.01018 0.02639 -0.01296 C 0.04132 -0.02615 0.04149 -0.01921 0.06667 -0.01851 C 0.10469 -0.01758 0.14236 -0.01735 0.18056 -0.01666 C 0.18299 -0.0162 0.19653 -0.01411 0.2 -0.01296 C 0.21094 -0.00902 0.20313 -0.00971 0.21389 -0.0037 C 0.22379 0.00186 0.23542 0.00579 0.24583 0.00927 C 0.25139 0.01413 0.25677 0.01714 0.2625 0.02223 C 0.26545 0.02501 0.26788 0.02871 0.27083 0.03149 C 0.27396 0.04839 0.28056 0.06575 0.28056 0.08334 " pathEditMode="relative" ptsTypes="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7 C 0.00348 0.01134 0.00712 0.02014 0.0125 0.02963 C 0.02275 0.04792 0.01129 0.02986 0.01945 0.04815 C 0.0224 0.05486 0.02952 0.06343 0.03334 0.06852 C 0.03438 0.06991 0.03611 0.06945 0.0375 0.07037 C 0.03993 0.07199 0.04219 0.07384 0.04445 0.07593 C 0.05157 0.08218 0.05729 0.08542 0.06528 0.09074 C 0.07466 0.09699 0.08282 0.10463 0.09306 0.10741 C 0.10295 0.11412 0.11216 0.11852 0.12223 0.12408 C 0.13629 0.13195 0.14063 0.13658 0.15695 0.13889 C 0.16771 0.1463 0.17795 0.14838 0.19011 0.15185 C 0.20486 0.16389 0.21893 0.16852 0.23611 0.17222 C 0.25799 0.18403 0.30573 0.17894 0.32483 0.17963 C 0.38473 0.17824 0.39028 0.17824 0.43056 0.17222 C 0.4382 0.16921 0.44861 0.16991 0.45539 0.16482 C 0.46216 0.15996 0.46806 0.15278 0.475 0.14815 C 0.47986 0.14491 0.4882 0.13958 0.49167 0.13519 C 0.49931 0.12477 0.5066 0.11759 0.51667 0.11111 C 0.52101 0.1081 0.5283 0.09699 0.53334 0.09259 C 0.54115 0.07708 0.53646 0.08472 0.54723 0.07037 C 0.54844 0.06852 0.54861 0.06528 0.55 0.06296 C 0.55105 0.06088 0.55278 0.05926 0.55417 0.05741 C 0.55608 0.04931 0.56129 0.0419 0.56667 0.03704 C 0.57726 0.01551 0.57361 -0.01481 0.59028 -0.03148 C 0.59063 -0.03333 0.59063 -0.03565 0.59167 -0.03704 C 0.5941 -0.04028 0.6 -0.04444 0.6 -0.04444 " pathEditMode="relative" ptsTypes="fffffffffffffffffffffffff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0.0037 C 0.00903 -0.00162 0.02101 -0.00832 0.02899 -0.01665 C 0.03924 -0.02706 0.04722 -0.03677 0.05816 -0.04625 C 0.06198 -0.0555 0.06562 -0.0562 0.07187 -0.0629 C 0.08264 -0.07493 0.09305 -0.08649 0.10694 -0.09274 C 0.12014 -0.10523 0.13264 -0.11078 0.14948 -0.11286 C 0.18212 -0.11216 0.20555 -0.11725 0.23351 -0.10569 C 0.2375 -0.10176 0.24115 -0.09736 0.24583 -0.09459 C 0.24948 -0.09227 0.25382 -0.09204 0.25781 -0.09066 C 0.26476 -0.08834 0.26632 -0.08672 0.27465 -0.08164 C 0.28733 -0.074 0.29809 -0.06244 0.31146 -0.05735 C 0.32118 -0.04949 0.33055 -0.03955 0.34201 -0.03515 C 0.3493 -0.02914 0.35677 -0.02128 0.36493 -0.01665 C 0.3691 -0.01411 0.37205 -0.01272 0.37552 -0.00925 C 0.38299 -0.00139 0.39062 0.00555 0.4 0.00948 C 0.40799 0.0192 0.41788 0.02914 0.42865 0.03353 C 0.4375 0.04094 0.44253 0.04279 0.45347 0.04464 C 0.46163 0.05481 0.47396 0.05527 0.48542 0.05759 C 0.51059 0.06267 0.53594 0.06591 0.5618 0.06869 C 0.5816 0.07655 0.60503 0.07493 0.62587 0.07794 C 0.64878 0.08811 0.6651 0.09112 0.68993 0.09274 C 0.70746 0.08765 0.6809 0.09621 0.70538 0.08534 C 0.71076 0.08303 0.71927 0.08118 0.725 0.07979 C 0.72656 0.07863 0.72795 0.07724 0.72986 0.07609 C 0.73212 0.07447 0.73507 0.07401 0.7375 0.07239 C 0.73941 0.071 0.74028 0.06822 0.74184 0.06684 C 0.74392 0.06522 0.74635 0.06476 0.74809 0.06314 C 0.76007 0.05365 0.76875 0.04371 0.77847 0.03168 C 0.78316 0.02613 0.7842 0.01758 0.78785 0.01133 C 0.78976 0.00324 0.79305 -0.00324 0.79531 -0.0111 C 0.79896 -0.02428 0.80052 -0.03677 0.80781 -0.0481 C 0.81285 -0.06753 0.81788 -0.08857 0.82743 -0.10569 C 0.82934 -0.11239 0.83194 -0.11818 0.83524 -0.12419 C 0.83819 -0.13552 0.84132 -0.1457 0.84132 -0.15749 " pathEditMode="relative" rAng="0" ptsTypes="fffffffffffffffffffffff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066" y="-34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77521E-7 C -0.01354 0.00254 -0.02639 0.00624 -0.03629 0.01943 C -0.03958 0.03353 -0.03472 0.01711 -0.04202 0.02891 C -0.04288 0.03006 -0.04445 0.03908 -0.04497 0.04047 C -0.04618 0.04325 -0.04792 0.04579 -0.04931 0.04833 C -0.05261 0.06175 -0.05747 0.07377 -0.06094 0.08696 C -0.06198 0.09968 -0.06389 0.10939 -0.06528 0.12165 C -0.06493 0.14292 -0.06997 0.21924 -0.04636 0.23936 C -0.0441 0.25162 -0.03698 0.25786 -0.03056 0.26642 C -0.0283 0.26943 -0.02708 0.27359 -0.02465 0.27613 C -0.02014 0.28076 -0.01111 0.28423 -0.0059 0.2877 C 0.00538 0.29533 0.01614 0.30504 0.02743 0.31267 C 0.03889 0.32031 0.05087 0.32655 0.06232 0.33395 C 0.07569 0.34274 0.06354 0.33765 0.07535 0.34181 C 0.08611 0.35037 0.09757 0.35592 0.10868 0.36286 C 0.12621 0.37373 0.11146 0.36887 0.12604 0.37257 C 0.14601 0.3883 0.17448 0.392 0.19705 0.39385 C 0.22882 0.40079 0.2151 0.39847 0.2809 0.39385 C 0.28819 0.39339 0.29757 0.38344 0.30417 0.38043 C 0.31371 0.36748 0.3283 0.36494 0.33906 0.35338 C 0.35278 0.33858 0.33958 0.34736 0.35364 0.33973 C 0.3559 0.33649 0.35798 0.33279 0.36076 0.33025 C 0.36632 0.32516 0.37344 0.32308 0.3783 0.31661 C 0.39878 0.28908 0.36719 0.33094 0.39132 0.30111 C 0.40538 0.28353 0.39705 0.28839 0.40712 0.28377 C 0.40937 0.27937 0.41024 0.27428 0.41285 0.27035 C 0.42951 0.24468 0.40885 0.28261 0.42292 0.25879 C 0.43871 0.23242 0.45486 0.20698 0.47083 0.18154 C 0.47656 0.17299 0.47986 0.16235 0.48385 0.15264 C 0.49219 0.13437 0.50035 0.1117 0.50989 0.09459 C 0.51198 0.08673 0.52031 0.07331 0.52031 0.07331 C 0.52326 0.0525 0.51875 0.07354 0.52587 0.05805 C 0.53108 0.04718 0.53437 0.03423 0.53889 0.02313 C 0.54271 0.01434 0.54687 0.00994 0.5493 -2.77521E-7 C 0.55486 -0.02428 0.54861 -0.01711 0.55798 -0.02498 C 0.56146 -0.04463 0.57048 -0.06105 0.58108 -0.07516 C 0.58489 -0.08811 0.58802 -0.10199 0.59566 -0.11193 C 0.59965 -0.1265 0.60555 -0.13275 0.61423 -0.14292 C 0.62031 -0.15819 0.62917 -0.16651 0.63889 -0.17576 C 0.64479 -0.18108 0.65087 -0.18548 0.65642 -0.19103 C 0.65903 -0.1938 0.66076 -0.19796 0.66354 -0.20074 C 0.67483 -0.21161 0.68854 -0.21739 0.7 -0.2278 C 0.70781 -0.24399 0.7368 -0.24931 0.75069 -0.25278 C 0.77743 -0.27105 0.76406 -0.26341 0.83021 -0.25486 C 0.83958 -0.2537 0.84253 -0.24607 0.8493 -0.24121 C 0.8566 -0.23566 0.86684 -0.23127 0.87222 -0.22202 C 0.87656 -0.21462 0.88021 -0.2056 0.88524 -0.19889 C 0.89844 -0.18108 0.88003 -0.21115 0.8941 -0.18918 C 0.89844 -0.18201 0.90104 -0.17507 0.90712 -0.16998 C 0.91337 -0.15657 0.92274 -0.145 0.93177 -0.13506 C 0.93542 -0.1309 0.93819 -0.1309 0.94201 -0.12558 C 0.95 -0.11378 0.9533 -0.09898 0.96233 -0.08881 C 0.96927 -0.08094 0.97014 -0.06568 0.9809 -0.06568 " pathEditMode="relative" ptsTypes="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9.89824E-7 C 0.00104 -0.07586 -0.00122 -0.12789 0.01597 -0.19496 C 0.01788 -0.21693 0.02239 -0.23589 0.02743 -0.25671 C 0.03003 -0.26735 0.0283 -0.26341 0.03038 -0.27613 C 0.0316 -0.28353 0.03559 -0.28839 0.03767 -0.29533 C 0.04288 -0.3129 0.03767 -0.30134 0.0434 -0.31267 C 0.04392 -0.31522 0.04375 -0.31822 0.04479 -0.32054 C 0.04583 -0.32262 0.04844 -0.32239 0.0493 -0.32447 C 0.05052 -0.32724 0.04948 -0.33117 0.05069 -0.33395 C 0.05538 -0.34366 0.05868 -0.34505 0.0651 -0.34945 C 0.09705 -0.34713 0.08281 -0.35176 0.09844 -0.33603 C 0.10017 -0.32956 0.10139 -0.32424 0.10434 -0.31846 C 0.10538 -0.31406 0.1059 -0.30944 0.10712 -0.30504 C 0.10937 -0.29695 0.11354 -0.29001 0.11597 -0.28191 C 0.11927 -0.25879 0.13073 -0.23936 0.1375 -0.21809 C 0.14375 -0.19889 0.13819 -0.20652 0.14774 -0.19704 C 0.15017 -0.18525 0.15416 -0.17438 0.15642 -0.16212 C 0.15885 -0.14755 0.16076 -0.13275 0.16215 -0.11772 C 0.16441 -0.0932 0.16684 -0.06684 0.17083 -0.04255 C 0.1717 -0.03862 0.17257 -0.03469 0.17361 -0.03099 C 0.1743 -0.02914 0.17482 -0.02729 0.17517 -0.02521 C 0.17882 -0.0074 0.18142 0.01064 0.19253 0.02313 C 0.20017 0.03145 0.21267 0.0333 0.2217 0.03469 C 0.24392 0.03191 0.23021 0.0377 0.24045 0.02706 C 0.24323 0.02405 0.24913 0.0192 0.24913 0.0192 C 0.25156 0.00879 0.25521 -0.00116 0.25781 -0.01156 C 0.25937 -0.02775 0.26198 -0.04371 0.26371 -0.0599 C 0.2651 -0.0747 0.26441 -0.09066 0.26927 -0.1043 " pathEditMode="relative" ptsTypes="fffffffffffffffffffffffffff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46531E-6 C 0.00399 -0.02775 0.01458 -0.03468 0.02743 -0.05573 C 0.03229 -0.06359 0.03663 -0.074 0.04201 -0.08094 C 0.04427 -0.08394 0.04705 -0.08556 0.0493 -0.0888 C 0.06007 -0.10291 0.04774 -0.09181 0.05798 -0.10013 C 0.05937 -0.10268 0.06041 -0.10591 0.06232 -0.10799 C 0.06354 -0.10938 0.0658 -0.10846 0.06666 -0.10985 C 0.06771 -0.11146 0.06719 -0.11424 0.06805 -0.11586 C 0.06962 -0.11886 0.07205 -0.12095 0.07378 -0.12349 C 0.07604 -0.12719 0.07778 -0.13135 0.07969 -0.13505 C 0.08229 -0.14592 0.07934 -0.13667 0.08698 -0.14847 C 0.09948 -0.16789 0.1125 -0.18547 0.12465 -0.20443 C 0.12673 -0.21345 0.13281 -0.21646 0.1375 -0.22386 C 0.14357 -0.23288 0.14982 -0.23912 0.15642 -0.24699 C 0.16736 -0.25994 0.17691 -0.27196 0.18837 -0.28376 C 0.1941 -0.28977 0.19583 -0.2981 0.20278 -0.30133 C 0.21649 -0.32539 0.1993 -0.29833 0.21163 -0.31059 C 0.21493 -0.31382 0.21823 -0.31775 0.22031 -0.32238 C 0.22118 -0.32423 0.2217 -0.32654 0.22309 -0.32839 C 0.22673 -0.33256 0.2309 -0.33579 0.23472 -0.33996 C 0.24653 -0.35175 0.23142 -0.34528 0.24496 -0.34921 C 0.25017 -0.35869 0.26441 -0.37627 0.27361 -0.3802 C 0.28246 -0.39153 0.29479 -0.39338 0.30434 -0.40332 C 0.31267 -0.41211 0.32101 -0.41466 0.33038 -0.42067 C 0.33819 -0.42576 0.3408 -0.4283 0.3493 -0.43038 C 0.35486 -0.43547 0.36059 -0.43616 0.36667 -0.44009 C 0.3717 -0.45073 0.36649 -0.44287 0.3783 -0.44773 C 0.4118 -0.46137 0.37969 -0.45166 0.4 -0.45744 C 0.40712 -0.46392 0.41458 -0.46507 0.42309 -0.46715 C 0.43489 -0.47733 0.45 -0.48057 0.46371 -0.48242 C 0.49271 -0.48172 0.5217 -0.48265 0.55052 -0.48057 C 0.5566 -0.4801 0.56597 -0.47409 0.57239 -0.47085 C 0.58437 -0.46484 0.59896 -0.46022 0.61163 -0.45744 C 0.6276 -0.44981 0.64097 -0.43709 0.65798 -0.43223 C 0.66996 -0.42437 0.67969 -0.41836 0.69132 -0.40911 C 0.69566 -0.40564 0.70104 -0.40564 0.70573 -0.40332 C 0.71354 -0.39939 0.72118 -0.3943 0.72899 -0.38991 C 0.73368 -0.38737 0.73871 -0.38667 0.7434 -0.38413 C 0.75347 -0.37858 0.7625 -0.36886 0.77239 -0.36285 C 0.7743 -0.36193 0.77639 -0.36193 0.7783 -0.36077 C 0.78264 -0.35846 0.78715 -0.35638 0.79132 -0.35314 C 0.79826 -0.34828 0.8026 -0.33926 0.81007 -0.33579 C 0.81458 -0.3314 0.8184 -0.32608 0.82309 -0.32238 C 0.8243 -0.32099 0.82604 -0.32122 0.82743 -0.3203 C 0.83003 -0.31868 0.83246 -0.31706 0.83472 -0.31452 C 0.84253 -0.30688 0.85052 -0.29948 0.85937 -0.29324 C 0.86771 -0.27705 0.85677 -0.29578 0.86667 -0.28561 C 0.8717 -0.28029 0.87621 -0.27381 0.88107 -0.26826 C 0.8875 -0.26086 0.89288 -0.25115 0.9 -0.24514 C 0.90729 -0.23219 0.91389 -0.219 0.9217 -0.20675 C 0.93177 -0.19033 0.91389 -0.2153 0.92899 -0.18894 C 0.93038 -0.18663 0.93298 -0.1857 0.93472 -0.18316 C 0.94062 -0.17553 0.94531 -0.16674 0.95208 -0.16003 C 0.95347 -0.15679 0.95469 -0.15355 0.95642 -0.15078 C 0.95764 -0.1487 0.95955 -0.14847 0.96076 -0.14662 C 0.96302 -0.14338 0.96458 -0.13898 0.96667 -0.13505 C 0.96892 -0.13135 0.97118 -0.12719 0.97378 -0.12349 C 0.97656 -0.11956 0.97969 -0.11609 0.98264 -0.11216 C 0.98403 -0.11008 0.98698 -0.10614 0.98698 -0.10614 C 0.98993 -0.09805 0.99427 -0.09343 0.99705 -0.08487 C 0.99982 -0.07701 1.00052 -0.06937 1.00434 -0.06174 C 1.00521 -0.05503 1.00573 -0.04486 1.00868 -0.03838 C 1.01458 -0.02497 1.01198 -0.03676 1.01736 -0.02104 C 1.0243 -0.00115 1.01597 -0.01711 1.02465 -0.00207 C 1.02587 0.00602 1.02691 0.01365 1.02899 0.02105 C 1.02847 0.05412 1.03038 0.08696 1.02743 0.1198 C 1.02691 0.12512 1.02118 0.12697 1.01875 0.13114 C 1.01007 0.14709 1.00312 0.16189 0.98837 0.16814 C 0.98455 0.17531 0.98142 0.17739 0.97535 0.18132 C 0.97396 0.1834 0.97274 0.18571 0.97101 0.18733 C 0.96927 0.18895 0.96684 0.18941 0.9651 0.19126 C 0.96319 0.19335 0.96285 0.19705 0.96076 0.19867 C 0.95642 0.20237 0.93976 0.20352 0.93472 0.20445 C 0.91406 0.21462 0.88976 0.21208 0.86805 0.21439 C 0.85469 0.21809 0.84114 0.21879 0.82743 0.21994 C 0.69878 0.21879 0.66892 0.2248 0.5783 0.20861 C 0.56545 0.20329 0.55347 0.1982 0.54028 0.1952 C 0.53246 0.18803 0.52326 0.18294 0.51441 0.17762 C 0.50469 0.17207 0.50087 0.16791 0.48976 0.16421 C 0.47135 0.15126 0.49826 0.16906 0.47673 0.15819 C 0.47517 0.15727 0.47396 0.15519 0.47239 0.15426 C 0.47014 0.15311 0.46753 0.15311 0.4651 0.15241 C 0.45347 0.14594 0.44427 0.13715 0.43177 0.13322 C 0.42673 0.12905 0.41597 0.12188 0.41597 0.12188 C 0.41094 0.11472 0.40746 0.11518 0.40139 0.10986 C 0.38628 0.09737 0.40399 0.11078 0.39132 0.09853 C 0.38524 0.09251 0.37864 0.08696 0.37239 0.08118 C 0.36823 0.07702 0.36667 0.06939 0.36371 0.06361 C 0.36267 0.06199 0.36076 0.05805 0.36076 0.05805 C 0.35573 0.03724 0.35208 0.0229 0.35208 7.46531E-6 " pathEditMode="relative" ptsTypes="ffffffffffffffffffffffffffffffff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8.51064E-7 C 0.0224 -0.01919 0.00087 -0.00231 0.06823 -0.00578 C 0.07691 -0.00624 0.08559 -0.00994 0.09427 -0.01156 C 0.11702 -0.01549 0.13976 -0.01896 0.16233 -0.02313 C 0.16841 -0.02659 0.17361 -0.03214 0.17986 -0.03469 C 0.18837 -0.03816 0.19948 -0.04047 0.20886 -0.04232 C 0.21979 -0.04972 0.23143 -0.05296 0.24358 -0.05596 C 0.26424 -0.06105 0.28386 -0.07655 0.30434 -0.08094 C 0.33473 -0.09412 0.36702 -0.10129 0.39861 -0.108 C 0.40434 -0.11054 0.41111 -0.11101 0.41598 -0.11586 C 0.42379 -0.1235 0.42969 -0.1272 0.43924 -0.12928 C 0.45816 -0.14177 0.47761 -0.15356 0.49723 -0.16397 C 0.51788 -0.17507 0.50486 -0.16397 0.53056 -0.18131 C 0.55504 -0.19796 0.58941 -0.22294 0.61598 -0.2278 C 0.61893 -0.22965 0.6217 -0.23196 0.62466 -0.23358 C 0.62795 -0.2352 0.63143 -0.23566 0.6349 -0.23751 C 0.65052 -0.2463 0.66511 -0.25879 0.68125 -0.26642 C 0.6941 -0.28076 0.71059 -0.28608 0.72622 -0.29533 C 0.75521 -0.31267 0.72552 -0.29486 0.74358 -0.30874 C 0.74913 -0.3129 0.75538 -0.31591 0.76094 -0.32053 C 0.76875 -0.32678 0.77535 -0.33302 0.7842 -0.3358 C 0.79254 -0.34251 0.79931 -0.34528 0.80886 -0.34736 C 0.82761 -0.35985 0.84757 -0.37003 0.86823 -0.37442 C 0.87257 -0.37627 0.87691 -0.37835 0.88125 -0.3802 C 0.8842 -0.38159 0.88993 -0.38413 0.88993 -0.38413 C 0.89254 -0.38691 0.91163 -0.40795 0.91598 -0.40934 C 0.9283 -0.41327 0.94184 -0.4179 0.95365 -0.42461 C 0.96163 -0.429 0.96754 -0.43756 0.97552 -0.44195 C 0.98768 -0.44866 0.99757 -0.45698 1.01025 -0.46138 C 1.01754 -0.46878 1.02604 -0.47387 1.0349 -0.47687 C 1.05052 -0.48959 1.05816 -0.49537 1.07691 -0.49815 C 1.0882 -0.50948 1.08629 -0.51457 1.08854 -0.49214 C 1.08907 -0.48242 1.08959 -0.47294 1.08993 -0.46323 C 1.09098 -0.43941 1.09288 -0.39177 1.09288 -0.39177 C 1.09202 -0.25856 1.09775 -0.19866 1.0842 -0.09459 C 1.08264 -0.06498 1.07709 -0.04163 1.07101 -0.01341 C 1.06875 0.00856 1.07188 0.03377 1.06233 0.05227 C 1.06111 0.06383 1.06111 0.07563 1.05955 0.08696 C 1.05851 0.09505 1.05538 0.10222 1.05365 0.11008 C 1.05209 0.12812 1.04931 0.14686 1.04497 0.1642 C 1.04445 0.17253 1.04462 0.18085 1.04358 0.18918 C 1.04323 0.19218 1.03663 0.21647 1.03629 0.21832 C 1.03299 0.21369 1.03108 0.20745 1.02761 0.20282 C 1.02552 0.20028 1.02275 0.19912 1.02032 0.19704 C 1.01841 0.19519 1.01632 0.19357 1.01459 0.19126 C 1.01337 0.18964 1.01302 0.1871 1.01163 0.18548 C 1.00955 0.18293 1.0066 0.18201 1.00434 0.1797 C 0.99341 0.16883 0.98247 0.15749 0.96962 0.15056 C 0.96459 0.14084 0.95695 0.13645 0.94931 0.13136 C 0.94462 0.12165 0.93733 0.11656 0.929 0.11402 C 0.925 0.10592 0.9217 0.10569 0.91598 0.10037 C 0.91111 0.09575 0.90643 0.08996 0.90157 0.08511 C 0.89688 0.08048 0.89167 0.07794 0.88698 0.07331 C 0.88125 0.06776 0.87743 0.06221 0.87101 0.05805 C 0.854 0.03539 0.83212 0.01943 0.81163 0.00393 C 0.80035 -0.00462 0.79115 -0.01364 0.77986 -0.02127 C 0.77118 -0.02706 0.7665 -0.03399 0.7566 -0.03654 C 0.75417 -0.03839 0.75191 -0.04093 0.74931 -0.04232 C 0.74514 -0.04463 0.73629 -0.0481 0.73629 -0.0481 C 0.73316 -0.05088 0.73073 -0.05504 0.72761 -0.05782 C 0.72639 -0.05897 0.72466 -0.05897 0.72327 -0.0599 C 0.71875 -0.0629 0.71788 -0.06545 0.7132 -0.06938 C 0.70486 -0.07632 0.69618 -0.08094 0.68681 -0.08487 C 0.67848 -0.09251 0.66424 -0.09736 0.65521 -0.10222 C 0.65018 -0.10499 0.64323 -0.10661 0.63924 -0.11193 " pathEditMode="relative" ptsTypes="fffffffffffffffffff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8.32562E-7 C 0.0099 0.00902 -0.00121 -0.00232 0.0073 0.01156 C 0.0099 0.01572 0.01407 0.01827 0.01598 0.02312 C 0.0198 0.03307 0.01737 0.02867 0.02327 0.03654 C 0.03004 0.0555 0.03525 0.06776 0.04636 0.08302 C 0.05174 0.09042 0.05625 0.10083 0.06372 0.1043 C 0.08056 0.12627 0.09879 0.14223 0.12032 0.15448 C 0.13021 0.16003 0.13907 0.17044 0.14931 0.17368 C 0.17032 0.18802 0.1783 0.18085 0.20869 0.17946 C 0.21875 0.17622 0.22084 0.1672 0.229 0.16026 C 0.23039 0.15772 0.23143 0.15448 0.23334 0.1524 C 0.23438 0.15101 0.23664 0.15194 0.23768 0.15055 C 0.23976 0.14778 0.24028 0.14384 0.24202 0.14084 C 0.24445 0.13668 0.2507 0.12927 0.2507 0.12927 C 0.254 0.11239 0.26129 0.09967 0.27257 0.09065 C 0.27674 0.08187 0.27414 0.07724 0.28125 0.07146 C 0.29046 0.05481 0.29254 0.03792 0.30278 0.02127 C 0.30973 -0.00579 0.30469 0.01318 0.31285 -0.0155 C 0.31337 -0.01735 0.31459 -0.02128 0.31459 -0.02128 C 0.31546 -0.02891 0.31546 -0.03701 0.31719 -0.04441 C 0.31858 -0.05019 0.32171 -0.06175 0.32171 -0.06175 C 0.325 -0.08974 0.32171 -0.07933 0.32744 -0.09459 C 0.32917 -0.139 0.33125 -0.1834 0.33316 -0.2278 C 0.33542 -0.27429 0.33334 -0.27637 0.33924 -0.30898 C 0.34098 -0.31938 0.34497 -0.33974 0.34497 -0.33974 C 0.34653 -0.36356 0.34723 -0.39085 0.3507 -0.41513 C 0.35139 -0.42068 0.35348 -0.42299 0.35504 -0.42854 C 0.35625 -0.43363 0.35625 -0.43918 0.35799 -0.44404 C 0.36164 -0.45398 0.3665 -0.46462 0.36962 -0.47503 C 0.37379 -0.4889 0.37605 -0.49815 0.38264 -0.50972 C 0.38698 -0.52776 0.40122 -0.54579 0.41459 -0.55227 C 0.42553 -0.56314 0.42587 -0.57008 0.44063 -0.5754 C 0.47014 -0.60153 0.44566 -0.58326 0.52466 -0.57933 C 0.53143 -0.57678 0.53785 -0.57378 0.54497 -0.57147 C 0.55278 -0.55597 0.54254 -0.5747 0.55226 -0.56175 C 0.56303 -0.54741 0.55087 -0.56106 0.55921 -0.54649 C 0.57084 -0.5266 0.5632 -0.54487 0.56945 -0.53099 C 0.57257 -0.52452 0.57813 -0.51157 0.57813 -0.51157 C 0.58021 -0.50139 0.58299 -0.49191 0.58681 -0.48266 C 0.58855 -0.47873 0.59271 -0.4711 0.59271 -0.4711 C 0.59445 -0.45884 0.59653 -0.45282 0.60157 -0.44219 C 0.60434 -0.426 0.60487 -0.40981 0.60851 -0.39385 C 0.61598 -0.27406 0.60886 -0.3964 0.61164 -0.08881 C 0.61198 -0.04718 0.61198 -0.00208 0.62032 0.03862 C 0.62553 0.06452 0.64219 0.09412 0.65782 0.11008 C 0.66268 0.11471 0.66806 0.11841 0.67257 0.12349 C 0.68056 0.13274 0.68837 0.14755 0.69844 0.1524 C 0.72119 0.16327 0.7533 0.17599 0.77691 0.18154 C 0.79671 0.19195 0.78907 0.1894 0.829 0.18154 C 0.83247 0.18085 0.83438 0.17507 0.83768 0.17368 C 0.84237 0.16743 0.84688 0.16558 0.85226 0.16026 C 0.86042 0.14315 0.84775 0.16813 0.86094 0.1487 C 0.86719 0.13945 0.86823 0.13182 0.87535 0.12534 C 0.87657 0.12095 0.87674 0.11609 0.8783 0.11193 C 0.88178 0.10268 0.88646 0.09435 0.88994 0.08487 C 0.89584 0.06891 0.89688 0.05064 0.90278 0.03469 C 0.90521 0.0185 0.9073 0.00254 0.91025 -0.01365 C 0.91164 -0.02128 0.91459 -0.03677 0.91459 -0.03677 C 0.91702 -0.06684 0.91737 -0.09737 0.92032 -0.12743 C 0.92153 -0.14061 0.92205 -0.1531 0.92761 -0.1642 C 0.92952 -0.17253 0.93039 -0.17854 0.93039 -0.18733 " pathEditMode="relative" ptsTypes="ffffffffffffffffff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66"/>
                </a:solidFill>
              </a:rPr>
              <a:t>ÚKOL: Doplň do souvětí vhodné spojky: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179636"/>
            <a:ext cx="8363272" cy="448972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Šli rychle domů, _________ začalo pršet.</a:t>
            </a:r>
          </a:p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________ dával lepší pozor, věděl by to.</a:t>
            </a:r>
          </a:p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Zeptali se na cestu, ________ nezabloudili.</a:t>
            </a:r>
          </a:p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Maminka vařila _______ tatínek sekal trávu.</a:t>
            </a:r>
          </a:p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Chtěl zamknout dveře, _______ neměl klíče.</a:t>
            </a:r>
          </a:p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Pojedeme na výlet _________ k babičce.</a:t>
            </a: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(ale, kdyby, nebo, a</a:t>
            </a:r>
            <a:r>
              <a:rPr lang="cs-CZ" sz="3200" b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protože, aby)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2090228" y="669775"/>
            <a:ext cx="18367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protože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2090228" y="1198493"/>
            <a:ext cx="16936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dyby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1908720" y="1844824"/>
            <a:ext cx="12110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aby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1686237" y="2460864"/>
            <a:ext cx="514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1871902" y="2944636"/>
            <a:ext cx="8856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2106335" y="3571275"/>
            <a:ext cx="1354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</a:t>
            </a:r>
            <a:endParaRPr lang="cs-CZ" sz="36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3997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0.00694 C 0.01615 -0.00879 0.03959 -0.01757 0.05851 -0.02405 C 0.09167 -0.05573 0.09185 -0.03908 0.1474 -0.03769 C 0.23143 -0.03561 0.31476 -0.03492 0.39914 -0.0333 C 0.40452 -0.03214 0.43438 -0.02682 0.44219 -0.02405 C 0.46632 -0.01503 0.44896 -0.01642 0.47275 -0.00185 C 0.49462 0.01133 0.52049 0.02105 0.54341 0.02937 C 0.55573 0.04117 0.56771 0.04834 0.58039 0.06036 C 0.58681 0.06707 0.59219 0.07632 0.59879 0.08303 C 0.60556 0.12373 0.62032 0.16536 0.62032 0.20791 " pathEditMode="relative" rAng="0" ptsTypes="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07" y="69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555 C 0.00799 -0.01087 0.01962 -0.02012 0.02882 -0.02705 C 0.04497 -0.05989 0.04531 -0.04278 0.07257 -0.04116 C 0.11389 -0.03885 0.15469 -0.03792 0.19618 -0.0363 C 0.19879 -0.03515 0.21372 -0.03029 0.21754 -0.02705 C 0.22917 -0.01734 0.22084 -0.01873 0.23264 -0.00393 C 0.24341 0.01018 0.25608 0.01989 0.26736 0.02868 C 0.27344 0.04117 0.27917 0.04834 0.28525 0.06129 C 0.28872 0.06823 0.29132 0.07748 0.29462 0.08442 C 0.29792 0.12674 0.30521 0.17045 0.30521 0.21508 " pathEditMode="relative" rAng="0" ptsTypes="fffffffff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60" y="71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0.01226 C 0.01788 -0.00301 0.04358 -0.01133 0.06441 -0.01781 C 0.10052 -0.04787 0.10087 -0.03238 0.1618 -0.03076 C 0.25434 -0.02845 0.34583 -0.02798 0.43854 -0.02613 C 0.44444 -0.02521 0.47743 -0.02035 0.48576 -0.01781 C 0.51233 -0.00879 0.4934 -0.01018 0.51962 0.00347 C 0.54358 0.01619 0.57187 0.02521 0.59722 0.03353 C 0.61076 0.04487 0.62378 0.0518 0.63785 0.06337 C 0.64496 0.06984 0.65069 0.07817 0.65799 0.08488 C 0.66545 0.12396 0.68177 0.16397 0.68177 0.2049 " pathEditMode="relative" rAng="0" ptsTypes="fffffffff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080" y="66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556E-17 0.03007 C 0.01562 0.01619 0.03837 0.0081 0.0566 0.00208 C 0.08854 -0.02613 0.08906 -0.01133 0.14288 -0.00971 C 0.22413 -0.00786 0.30486 -0.0074 0.38681 -0.00578 C 0.39201 -0.00485 0.42101 -0.00023 0.4283 0.00208 C 0.45174 0.01064 0.43507 0.00902 0.45816 0.02197 C 0.47934 0.034 0.50417 0.04255 0.52656 0.04996 C 0.53854 0.06036 0.55 0.06684 0.56233 0.07794 C 0.56858 0.08395 0.57378 0.09181 0.58021 0.09783 C 0.58681 0.13414 0.60104 0.1716 0.60104 0.20953 " pathEditMode="relative" rAng="0" ptsTypes="fffffffff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52" y="6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556E-17 0.0333 C 0.01962 0.0185 0.04792 0.01017 0.07066 0.0037 C 0.11059 -0.02614 0.11111 -0.01041 0.1783 -0.00879 C 0.28003 -0.00671 0.3809 -0.00625 0.48299 -0.00463 C 0.48958 -0.0037 0.52569 0.00115 0.53507 0.0037 C 0.56441 0.01272 0.5434 0.0111 0.57222 0.02474 C 0.59878 0.03746 0.62986 0.04648 0.65764 0.05435 C 0.67257 0.06545 0.68698 0.07215 0.70226 0.08372 C 0.71024 0.09019 0.71667 0.09852 0.72465 0.10476 C 0.73299 0.14338 0.75069 0.1827 0.75069 0.22294 " pathEditMode="relative" rAng="0" ptsTypes="fffffffff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535" y="64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556E-17 0.00231 C 0.01771 -0.01272 0.0434 -0.02105 0.06406 -0.02752 C 0.10017 -0.05759 0.10069 -0.04186 0.16146 -0.04024 C 0.25365 -0.03816 0.34497 -0.0377 0.4375 -0.03608 C 0.4434 -0.03492 0.47622 -0.0303 0.48455 -0.02752 C 0.51111 -0.01873 0.49219 -0.02012 0.51823 -0.00625 C 0.54219 0.00647 0.57031 0.01572 0.59566 0.02359 C 0.60903 0.03469 0.62222 0.04163 0.63594 0.05342 C 0.64323 0.05967 0.64913 0.06845 0.65625 0.0747 C 0.66372 0.11378 0.67986 0.15356 0.67986 0.19449 " pathEditMode="relative" rAng="0" ptsTypes="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993" y="66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559535"/>
            <a:ext cx="6336704" cy="1495400"/>
          </a:xfrm>
        </p:spPr>
        <p:txBody>
          <a:bodyPr>
            <a:normAutofit/>
          </a:bodyPr>
          <a:lstStyle/>
          <a:p>
            <a:r>
              <a:rPr lang="cs-CZ" sz="9600" dirty="0" smtClean="0">
                <a:solidFill>
                  <a:srgbClr val="FF0066"/>
                </a:solidFill>
              </a:rPr>
              <a:t>ZÁJMENA</a:t>
            </a:r>
            <a:endParaRPr lang="cs-CZ" sz="9600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67472"/>
            <a:ext cx="8229600" cy="302696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Kuba se ptal, čí je ten pes.</a:t>
            </a: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 nevím, co budu odpoledne dělat.</a:t>
            </a: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Koupil si jogurt, který má nejraději. </a:t>
            </a: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Zvítězil ten, kdo doběhl jako první.</a:t>
            </a: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Dostal dárek, jaký si přál.</a:t>
            </a:r>
          </a:p>
          <a:p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6946156" y="2403376"/>
            <a:ext cx="2016224" cy="864096"/>
          </a:xfrm>
          <a:prstGeom prst="flowChartPunchedTape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611560" y="220708"/>
            <a:ext cx="2016224" cy="864096"/>
          </a:xfrm>
          <a:prstGeom prst="flowChartPunchedTape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6156176" y="116632"/>
            <a:ext cx="2016224" cy="864096"/>
          </a:xfrm>
          <a:prstGeom prst="flowChartPunchedTape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5652120" y="1353468"/>
            <a:ext cx="2016224" cy="864096"/>
          </a:xfrm>
          <a:prstGeom prst="flowChartPunchedTape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děrná páska 7"/>
          <p:cNvSpPr/>
          <p:nvPr/>
        </p:nvSpPr>
        <p:spPr>
          <a:xfrm>
            <a:off x="2987824" y="644600"/>
            <a:ext cx="2016224" cy="864096"/>
          </a:xfrm>
          <a:prstGeom prst="flowChartPunchedTape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-1440556" y="218252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-1671860" y="1763727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-1725512" y="2543036"/>
            <a:ext cx="11490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-1692696" y="984052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1726852" y="3414722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profesor\Local Settings\Temporary Internet Files\Content.IE5\PUJ36ZP9\MP9004447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007" y="4725144"/>
            <a:ext cx="1322522" cy="1735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338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48148E-6 C 0.00625 0.00277 0.01076 0.00902 0.01667 0.01296 C 0.01806 0.01551 0.0191 0.01828 0.02083 0.02037 C 0.02188 0.02152 0.02396 0.02106 0.025 0.02222 C 0.03021 0.02801 0.02882 0.03148 0.03195 0.03889 C 0.03299 0.04166 0.03507 0.04352 0.03611 0.04629 C 0.03976 0.05509 0.04254 0.06504 0.04583 0.07407 C 0.04983 0.08472 0.04774 0.07407 0.05139 0.08703 C 0.05451 0.09768 0.05313 0.09861 0.05972 0.1074 C 0.06181 0.11527 0.06424 0.12106 0.06823 0.12777 C 0.07101 0.14027 0.07326 0.15301 0.07778 0.16481 C 0.07969 0.16967 0.0816 0.17477 0.08351 0.17963 C 0.0842 0.18217 0.08629 0.18703 0.08629 0.18703 C 0.08854 0.20671 0.09201 0.22639 0.10278 0.24074 C 0.10451 0.24791 0.10851 0.25092 0.11129 0.2574 C 0.11406 0.26412 0.11823 0.26921 0.12101 0.27592 C 0.12622 0.29004 0.11632 0.27106 0.12639 0.28889 C 0.12847 0.34791 0.13021 0.40902 0.14583 0.46481 C 0.14913 0.47639 0.15208 0.50347 0.15417 0.51666 C 0.15521 0.52291 0.15573 0.52916 0.15695 0.53518 C 0.15799 0.54074 0.16111 0.55185 0.16111 0.55185 C 0.16372 0.58194 0.16493 0.5919 0.16667 0.62407 C 0.16806 0.64953 0.16545 0.65578 0.17361 0.67407 C 0.17552 0.68703 0.17761 0.70139 0.18195 0.71296 C 0.18368 0.72453 0.18681 0.73402 0.19028 0.74444 C 0.19375 0.75463 0.19375 0.76018 0.2 0.76852 C 0.20313 0.78125 0.19879 0.76574 0.20556 0.78148 C 0.21059 0.79328 0.20139 0.78032 0.21111 0.79444 C 0.22934 0.82129 0.24323 0.82222 0.26806 0.83333 C 0.2875 0.83264 0.30695 0.8324 0.32639 0.83148 C 0.3507 0.83009 0.32222 0.82777 0.35695 0.82407 C 0.37448 0.82222 0.40972 0.81852 0.40972 0.81852 C 0.42118 0.81088 0.43142 0.80879 0.44445 0.8074 C 0.45538 0.79768 0.49167 0.79699 0.50278 0.79629 C 0.52761 0.78518 0.49028 0.80092 0.52361 0.79074 C 0.5257 0.79004 0.52726 0.78796 0.52917 0.78703 C 0.54479 0.7787 0.53056 0.78703 0.54445 0.78148 C 0.55556 0.77708 0.54757 0.7794 0.55695 0.77222 C 0.56233 0.76805 0.56979 0.76713 0.575 0.76296 C 0.58316 0.75648 0.57934 0.75856 0.58611 0.75555 C 0.59132 0.74861 0.59601 0.74629 0.60278 0.74259 C 0.60556 0.73889 0.60833 0.73518 0.61111 0.73148 C 0.6125 0.72963 0.61528 0.72592 0.61528 0.72592 C 0.61788 0.71713 0.61788 0.7125 0.62361 0.7074 C 0.62448 0.70555 0.62535 0.70347 0.62639 0.70185 C 0.62761 0.69977 0.62934 0.69838 0.63056 0.69629 C 0.63976 0.67916 0.62674 0.69768 0.6375 0.68333 C 0.63941 0.66875 0.63958 0.65277 0.64306 0.63889 C 0.64254 0.60856 0.64254 0.57847 0.64167 0.54815 C 0.64149 0.5419 0.63472 0.53148 0.63472 0.53148 C 0.63125 0.51504 0.63142 0.51921 0.625 0.5074 C 0.61997 0.49791 0.61719 0.4919 0.60972 0.48518 C 0.60625 0.47824 0.6033 0.47315 0.59722 0.47037 C 0.57587 0.4419 0.53976 0.41805 0.50972 0.41296 C 0.48958 0.40393 0.46684 0.4081 0.44583 0.4037 C 0.42986 0.40046 0.41354 0.39537 0.39861 0.38703 C 0.37934 0.37639 0.39445 0.38194 0.38195 0.37777 C 0.37274 0.36551 0.3599 0.36134 0.34861 0.3537 C 0.33767 0.34629 0.32674 0.33194 0.31806 0.32037 C 0.31563 0.31041 0.31077 0.30393 0.30833 0.29444 C 0.29931 0.25856 0.29445 0.21504 0.29167 0.17777 C 0.29219 0.14259 0.29219 0.1074 0.29306 0.07222 C 0.29323 0.06227 0.29722 0.05139 0.3 0.04259 C 0.31042 0.00995 0.2908 0.06713 0.30417 0.03148 C 0.30486 0.02963 0.30556 0.02592 0.30556 0.02592 " pathEditMode="relative" ptsTypes="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15 0.0007 C 0.0467 0.0088 0.01562 0.00116 0.09392 0.0044 C 0.11545 0.00533 0.1375 0.0081 0.1592 0.00995 C 0.17743 0.02222 0.15573 0.00903 0.18802 0.02107 C 0.18958 0.02176 0.19097 0.02384 0.19253 0.02477 C 0.19722 0.02778 0.20486 0.02778 0.20903 0.02847 C 0.21892 0.03333 0.22917 0.03658 0.23837 0.04329 C 0.2474 0.05 0.25573 0.05903 0.2658 0.06181 C 0.27448 0.06759 0.2842 0.07408 0.29358 0.07662 C 0.31458 0.09051 0.27726 0.0662 0.30903 0.08403 C 0.31927 0.08958 0.32795 0.09908 0.33837 0.1044 C 0.36007 0.1162 0.38299 0.12685 0.40469 0.13958 C 0.43281 0.15602 0.39878 0.13982 0.42274 0.1507 C 0.43212 0.15972 0.44271 0.16088 0.45226 0.16921 C 0.46458 0.18033 0.47726 0.18773 0.4908 0.19514 C 0.50017 0.20718 0.51424 0.21158 0.52569 0.21921 C 0.53351 0.22454 0.54149 0.23056 0.54913 0.23588 C 0.55938 0.24259 0.56701 0.25324 0.5783 0.25625 C 0.58681 0.26296 0.5941 0.26759 0.60347 0.27107 C 0.61701 0.28426 0.62361 0.2875 0.6408 0.29514 C 0.64358 0.2963 0.64549 0.29908 0.64774 0.3007 C 0.65868 0.30741 0.65903 0.30718 0.66736 0.30995 C 0.67361 0.31829 0.67691 0.32245 0.68524 0.32477 C 0.69028 0.32778 0.69514 0.32986 0.69913 0.33403 C 0.70104 0.33588 0.70278 0.3382 0.70469 0.33958 C 0.72031 0.35116 0.74063 0.35602 0.75781 0.36181 C 0.7691 0.36551 0.77969 0.37245 0.79097 0.37662 C 0.81146 0.38449 0.83368 0.3875 0.85486 0.38958 C 0.88733 0.39815 0.92309 0.39213 0.95486 0.39144 C 0.95712 0.39074 0.95955 0.39028 0.96181 0.38958 C 0.96753 0.38773 0.97847 0.38403 0.97847 0.38426 C 0.98368 0.3794 0.98802 0.37361 0.99358 0.37107 C 0.99931 0.36389 1.00521 0.35648 1.01181 0.3507 C 1.01476 0.34445 1.0184 0.33843 1.0217 0.33218 C 1.02743 0.29954 1.02535 0.31713 1.02309 0.2581 C 1.0224 0.25046 1.01719 0.24375 1.01476 0.23773 C 1.00521 0.21806 0.99462 0.19352 0.97969 0.18033 C 0.97569 0.17176 0.97014 0.1632 0.96319 0.1581 C 0.95521 0.15208 0.96285 0.16134 0.95486 0.15255 C 0.94861 0.1456 0.94063 0.13866 0.93264 0.13588 C 0.92708 0.13403 0.9224 0.13287 0.91753 0.13033 C 0.9092 0.12616 0.90087 0.12153 0.89253 0.11921 C 0.88264 0.11042 0.89497 0.1206 0.88125 0.11366 C 0.87969 0.11296 0.87865 0.11088 0.87708 0.10995 C 0.86806 0.10486 0.8658 0.10463 0.85781 0.10255 C 0.81181 0.10463 0.76615 0.10625 0.71997 0.10995 C 0.69583 0.10926 0.6717 0.10972 0.64774 0.1081 C 0.64184 0.10764 0.63316 0.09908 0.62726 0.09699 C 0.62361 0.09421 0.61962 0.09259 0.61597 0.08958 C 0.61076 0.08472 0.60573 0.07824 0.60052 0.07292 C 0.59358 0.06597 0.5849 0.05972 0.57691 0.0544 C 0.57569 0.05185 0.57465 0.04931 0.57292 0.04699 C 0.57031 0.04306 0.56441 0.03588 0.56441 0.03611 C 0.56302 0.0294 0.56042 0.02315 0.55747 0.01736 C 0.55608 0.01366 0.55208 0.00625 0.55208 0.00648 C 0.55052 -0.00278 0.54809 -0.01042 0.54653 -0.01967 C 0.54583 -0.02407 0.54375 -0.03264 0.54375 -0.03241 " pathEditMode="relative" rAng="0" ptsTypes="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538" y="18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7037E-7 C 0.00487 -0.00996 0.00834 -0.02246 0.01389 -0.03148 C 0.02448 -0.04884 0.02032 -0.04074 0.03195 -0.05 C 0.0375 -0.0544 0.03855 -0.06042 0.04445 -0.0632 C 0.05018 -0.07084 0.05608 -0.07871 0.0625 -0.08519 C 0.06563 -0.08866 0.06945 -0.09074 0.07223 -0.09445 C 0.08125 -0.10648 0.08681 -0.12315 0.09584 -0.13519 C 0.09792 -0.14375 0.10139 -0.14815 0.10556 -0.15556 C 0.1066 -0.15741 0.10764 -0.15903 0.10834 -0.16111 C 0.10903 -0.16296 0.10886 -0.16505 0.10973 -0.16667 C 0.11164 -0.1706 0.11684 -0.17523 0.11945 -0.17778 C 0.12275 -0.19097 0.11806 -0.175 0.125 -0.18889 C 0.12587 -0.19051 0.1257 -0.19283 0.12639 -0.19445 C 0.13073 -0.20486 0.13629 -0.21296 0.14167 -0.22222 C 0.14948 -0.23565 0.14323 -0.23171 0.15139 -0.23519 C 0.15625 -0.24167 0.16667 -0.25116 0.17344 -0.25371 C 0.18091 -0.25648 0.18855 -0.25602 0.19584 -0.25926 C 0.23386 -0.25857 0.27171 -0.25857 0.30955 -0.25741 C 0.31858 -0.25718 0.33004 -0.25046 0.33872 -0.24815 C 0.34254 -0.24722 0.35 -0.24445 0.35 -0.24445 C 0.35191 -0.24144 0.35296 -0.23727 0.35556 -0.23519 C 0.35799 -0.23334 0.36129 -0.23449 0.36389 -0.23334 C 0.36823 -0.23148 0.37223 -0.22847 0.37639 -0.22593 C 0.3915 -0.21667 0.40296 -0.19931 0.41667 -0.18704 C 0.41754 -0.18519 0.41823 -0.1831 0.41945 -0.18148 C 0.42066 -0.17986 0.42257 -0.1794 0.42362 -0.17778 C 0.425 -0.1757 0.42518 -0.17269 0.42639 -0.17037 C 0.43212 -0.15972 0.43855 -0.1507 0.44306 -0.13889 C 0.44462 -0.12894 0.44775 -0.12222 0.45 -0.11296 C 0.45122 -0.10116 0.45296 -0.0919 0.45695 -0.08148 C 0.45869 -0.06366 0.46007 -0.04584 0.46112 -0.02778 C 0.46146 0.02662 0.45539 0.12477 0.46667 0.19259 C 0.46754 0.20903 0.46632 0.23403 0.47223 0.25 C 0.48473 0.28333 0.50903 0.31898 0.53195 0.34074 C 0.53577 0.34444 0.54028 0.34653 0.54428 0.35 C 0.54879 0.35393 0.56528 0.36597 0.57066 0.36666 C 0.58282 0.36829 0.59497 0.36782 0.60695 0.36852 C 0.62153 0.3669 0.62414 0.36551 0.63612 0.35926 C 0.63994 0.35324 0.64254 0.34583 0.64705 0.34074 C 0.64966 0.33773 0.65278 0.33588 0.65556 0.33333 C 0.65556 0.33333 0.66684 0.31829 0.66945 0.31481 C 0.67136 0.31227 0.67171 0.30833 0.67362 0.30555 C 0.67674 0.30046 0.68143 0.29745 0.68455 0.29259 C 0.69046 0.28356 0.69237 0.26967 0.69723 0.25926 C 0.69948 0.24004 0.69723 0.25602 0.70139 0.23518 C 0.7033 0.22523 0.70695 0.20555 0.70695 0.20555 C 0.70903 0.18102 0.71355 0.15555 0.71806 0.13148 C 0.72379 0.0625 0.7165 -0.00764 0.725 -0.07593 C 0.72674 -0.11574 0.72483 -0.15162 0.74862 -0.17963 C 0.76025 -0.19329 0.76407 -0.19699 0.77639 -0.20741 C 0.78125 -0.21158 0.78646 -0.21806 0.79167 -0.22037 C 0.79306 -0.22222 0.79428 -0.22431 0.79584 -0.22593 C 0.79844 -0.22871 0.80417 -0.23334 0.80417 -0.23334 C 0.8257 -0.23218 0.84688 -0.23171 0.86806 -0.22778 C 0.87813 -0.22338 0.87362 -0.225 0.88195 -0.22222 C 0.89011 -0.21505 0.89966 -0.2132 0.90834 -0.20741 C 0.92275 -0.20949 0.91667 -0.20926 0.92639 -0.20926 " pathEditMode="relative" ptsTypes="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6.2963E-6 C 0.00712 -0.00834 0.01233 -0.01181 0.01945 -0.01853 C 0.02518 -0.02385 0.02622 -0.02732 0.03334 -0.02964 C 0.03872 -0.03681 0.04948 -0.04561 0.05695 -0.04816 C 0.06476 -0.05857 0.07413 -0.06644 0.08351 -0.07408 C 0.08906 -0.07894 0.09219 -0.08612 0.09861 -0.0889 C 0.1092 -0.10302 0.12275 -0.1139 0.1349 -0.12593 C 0.13785 -0.12917 0.13959 -0.13473 0.14323 -0.13704 C 0.15139 -0.1426 0.15538 -0.15024 0.1625 -0.15742 C 0.16493 -0.16691 0.16945 -0.16691 0.175 -0.17223 C 0.18177 -0.17871 0.18768 -0.18774 0.19445 -0.19445 C 0.19618 -0.19607 0.19827 -0.19677 0.2 -0.19816 C 0.20278 -0.20047 0.20834 -0.20556 0.20834 -0.20556 C 0.21042 -0.21089 0.21111 -0.21505 0.21528 -0.21853 C 0.21788 -0.22084 0.22309 -0.22246 0.22639 -0.22408 C 0.23334 -0.22755 0.24011 -0.23195 0.24722 -0.23519 C 0.26007 -0.24885 0.27379 -0.26181 0.28889 -0.27038 C 0.30209 -0.28797 0.31823 -0.29399 0.33334 -0.30742 C 0.33716 -0.31089 0.34028 -0.31575 0.34445 -0.31853 C 0.34636 -0.31968 0.34827 -0.32084 0.35 -0.32223 C 0.35278 -0.32454 0.35834 -0.32964 0.35834 -0.32964 C 0.36268 -0.33843 0.36997 -0.33867 0.37639 -0.34445 C 0.38577 -0.32871 0.39514 -0.31436 0.40417 -0.29816 C 0.40695 -0.28728 0.40365 -0.29769 0.41111 -0.28519 C 0.41459 -0.27941 0.41736 -0.27269 0.42084 -0.26667 C 0.425 -0.24978 0.41771 -0.2757 0.42778 -0.25556 C 0.42934 -0.25232 0.42934 -0.24792 0.43056 -0.24445 C 0.4316 -0.24121 0.43334 -0.2382 0.43472 -0.23519 C 0.43629 -0.22686 0.43889 -0.21899 0.44167 -0.21112 C 0.44393 -0.20487 0.44861 -0.1926 0.44861 -0.1926 C 0.45087 -0.17779 0.45504 -0.17084 0.4625 -0.15927 C 0.46476 -0.13751 0.47379 -0.11829 0.48056 -0.09816 C 0.48733 -0.07802 0.49497 -0.05742 0.50139 -0.03704 C 0.5066 -0.02061 0.5092 -0.00186 0.51667 0.01296 C 0.5191 0.02569 0.52466 0.03819 0.52917 0.04976 C 0.53177 0.05694 0.53264 0.06504 0.53472 0.07221 C 0.53663 0.07893 0.53941 0.08448 0.54167 0.09073 C 0.54514 0.10022 0.54688 0.11087 0.55 0.12036 C 0.5533 0.13032 0.55886 0.13842 0.5625 0.14814 C 0.56528 0.15532 0.56563 0.16319 0.56806 0.17036 C 0.57361 0.18703 0.56997 0.17337 0.57639 0.18518 C 0.57934 0.19073 0.58091 0.19791 0.58334 0.2037 C 0.58577 0.20948 0.5882 0.21087 0.59028 0.21666 C 0.59479 0.22846 0.5967 0.23819 0.60417 0.24814 C 0.60764 0.25971 0.61233 0.26874 0.61667 0.27962 C 0.62066 0.28958 0.625 0.30485 0.63195 0.3111 C 0.6415 0.33657 0.62761 0.30161 0.63889 0.32407 C 0.63976 0.32569 0.63959 0.328 0.64028 0.32962 C 0.64341 0.33703 0.64757 0.3449 0.65139 0.35184 C 0.65955 0.33032 0.66511 0.30717 0.67222 0.28518 C 0.67691 0.27083 0.67604 0.25647 0.68611 0.24629 C 0.69549 0.21527 0.69653 0.19143 0.70139 0.15925 C 0.70347 0.12708 0.70382 0.09513 0.70556 0.06296 C 0.70816 0.01411 0.69913 -0.01552 0.72084 -0.04445 C 0.72379 -0.05649 0.72014 -0.04329 0.72778 -0.06112 C 0.73247 -0.07223 0.73507 -0.08404 0.74028 -0.09445 C 0.74132 -0.10487 0.74375 -0.11228 0.74584 -0.12223 C 0.74705 -0.12825 0.74688 -0.13496 0.74861 -0.14075 C 0.75035 -0.14723 0.75261 -0.15348 0.75556 -0.15927 C 0.75643 -0.16112 0.75764 -0.16274 0.75834 -0.16482 C 0.7625 -0.17593 0.76389 -0.1889 0.76806 -0.20001 C 0.77205 -0.21066 0.7717 -0.20441 0.77639 -0.21297 C 0.78108 -0.22154 0.78229 -0.23473 0.78472 -0.24445 C 0.78716 -0.25417 0.79167 -0.26204 0.79584 -0.27038 C 0.79705 -0.2764 0.79722 -0.28288 0.79861 -0.2889 C 0.79983 -0.29399 0.80521 -0.30394 0.80695 -0.30742 C 0.81077 -0.31482 0.81337 -0.32339 0.81806 -0.32964 C 0.81893 -0.33334 0.81997 -0.33704 0.82084 -0.34075 C 0.82153 -0.34329 0.82379 -0.33728 0.825 -0.33519 C 0.82969 -0.32755 0.82604 -0.33126 0.83056 -0.32223 C 0.83316 -0.31714 0.84028 -0.30765 0.84167 -0.30186 C 0.84358 -0.29422 0.84219 -0.29792 0.84584 -0.29075 C 0.84775 -0.28103 0.85139 -0.27223 0.85417 -0.26297 C 0.85677 -0.25441 0.85729 -0.24654 0.86111 -0.2389 C 0.86302 -0.22825 0.8665 -0.21922 0.86945 -0.20927 C 0.87136 -0.18843 0.87361 -0.16899 0.87361 -0.14816 " pathEditMode="relative" ptsTypes="fffffffffff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7407E-6 C 0.00191 -0.01436 0.00538 -0.03496 0.01389 -0.0463 C 0.0151 -0.04792 0.01701 -0.04838 0.01805 -0.05 C 0.02604 -0.06158 0.02899 -0.07269 0.04028 -0.07778 C 0.04618 -0.08542 0.05087 -0.09514 0.05694 -0.10186 C 0.06371 -0.10903 0.07187 -0.11274 0.07934 -0.11852 C 0.0934 -0.12987 0.10781 -0.14075 0.12222 -0.15186 C 0.13437 -0.16135 0.14496 -0.17732 0.15833 -0.18334 C 0.1651 -0.19237 0.17708 -0.2007 0.18611 -0.20556 C 0.19271 -0.21436 0.2026 -0.21713 0.21111 -0.22223 C 0.22222 -0.22894 0.23316 -0.23288 0.24444 -0.23889 C 0.26059 -0.23774 0.27691 -0.23797 0.29305 -0.23519 C 0.30295 -0.23357 0.31267 -0.2301 0.32222 -0.22593 C 0.325 -0.22477 0.32812 -0.22431 0.33055 -0.22223 C 0.34236 -0.21181 0.35312 -0.20047 0.36528 -0.19075 C 0.371 -0.18612 0.375 -0.17894 0.38055 -0.17408 C 0.38385 -0.16737 0.38594 -0.16135 0.39028 -0.15556 C 0.39288 -0.14144 0.38941 -0.15463 0.39722 -0.14075 C 0.40087 -0.1345 0.3993 -0.13403 0.40139 -0.12778 C 0.40347 -0.12153 0.40833 -0.10926 0.40833 -0.10926 C 0.40955 -0.09491 0.41076 -0.08079 0.4125 -0.06667 C 0.41198 -0.03033 0.41198 0.00625 0.41111 0.04259 C 0.41041 0.07384 0.40017 0.11064 0.39722 0.14259 C 0.39774 0.16782 0.39774 0.19328 0.39861 0.21851 C 0.39896 0.23055 0.39965 0.22754 0.40278 0.23703 C 0.40642 0.24837 0.41059 0.26435 0.41666 0.27407 C 0.42934 0.29444 0.45173 0.30185 0.47083 0.30555 C 0.49791 0.32037 0.52205 0.32754 0.55139 0.32962 C 0.575 0.3375 0.59774 0.34097 0.62222 0.34259 C 0.63628 0.34675 0.64948 0.3493 0.66389 0.35185 C 0.69305 0.35069 0.72222 0.35092 0.75139 0.34814 C 0.75642 0.34768 0.76041 0.34212 0.76528 0.34074 C 0.77205 0.33472 0.77986 0.33171 0.7875 0.32777 C 0.79271 0.32083 0.8 0.31898 0.80416 0.31111 C 0.8125 0.2956 0.81736 0.278 0.82361 0.26111 C 0.82708 0.22013 0.82587 0.24027 0.82361 0.16481 C 0.82326 0.15416 0.81528 0.13518 0.81528 0.13518 C 0.81302 0.11712 0.80295 0.09351 0.79583 0.07777 C 0.79323 0.06064 0.78212 0.04768 0.775 0.03333 C 0.77135 0.02615 0.76927 0.01967 0.76389 0.01481 C 0.75885 0.00462 0.75173 -0.00371 0.74583 -0.01297 C 0.74479 -0.01459 0.74444 -0.01737 0.74305 -0.01852 C 0.74149 -0.01991 0.73941 -0.01968 0.7375 -0.02038 C 0.71302 -0.03982 0.70156 -0.04075 0.67222 -0.0426 C 0.65885 -0.04862 0.64948 -0.05047 0.63472 -0.05186 C 0.61285 -0.05926 0.59045 -0.06482 0.56805 -0.06852 C 0.55694 -0.07593 0.52986 -0.07871 0.51805 -0.07963 C 0.48646 -0.07801 0.47795 -0.07593 0.45 -0.06667 C 0.44357 -0.06088 0.4368 -0.06065 0.42916 -0.05926 C 0.42604 -0.05788 0.42257 -0.05741 0.41944 -0.05556 C 0.41788 -0.05463 0.41684 -0.05255 0.41528 -0.05186 C 0.41337 -0.05093 0.40121 -0.04862 0.4 -0.04815 C 0.39062 -0.04538 0.38177 -0.04098 0.37222 -0.03889 C 0.36232 -0.04075 0.35746 -0.04237 0.34861 -0.04815 C 0.34045 -0.06112 0.3408 -0.05788 0.33194 -0.06667 C 0.32934 -0.07732 0.33246 -0.08681 0.33611 -0.0963 C 0.33212 -0.11204 0.33212 -0.12686 0.32916 -0.1426 C 0.33003 -0.15625 0.33038 -0.16991 0.33194 -0.18334 C 0.33229 -0.18612 0.3342 -0.1882 0.33472 -0.19075 C 0.33559 -0.19445 0.33455 -0.19862 0.33611 -0.20186 C 0.33854 -0.20695 0.34253 -0.21042 0.34583 -0.21482 C 0.34948 -0.21968 0.35052 -0.22709 0.35278 -0.23334 C 0.35451 -0.2382 0.35746 -0.2419 0.35972 -0.2463 C 0.36163 -0.25857 0.36649 -0.26551 0.37083 -0.27593 C 0.37448 -0.28496 0.37535 -0.29051 0.38194 -0.2963 C 0.4967 -0.29561 0.61163 -0.29676 0.72639 -0.29445 C 0.72864 -0.29445 0.72986 -0.29051 0.73194 -0.28889 C 0.73316 -0.28797 0.73489 -0.28797 0.73611 -0.28704 C 0.74132 -0.28311 0.74635 -0.27825 0.75139 -0.27408 C 0.77135 -0.25741 0.79132 -0.24144 0.81389 -0.23149 C 0.81753 -0.22778 0.821 -0.22362 0.825 -0.22038 C 0.83177 -0.21505 0.84028 -0.21297 0.84583 -0.20556 C 0.85416 -0.19445 0.86111 -0.18149 0.86944 -0.17038 C 0.87378 -0.16459 0.87847 -0.15903 0.88333 -0.15371 C 0.88698 -0.14977 0.89444 -0.1426 0.89444 -0.1426 C 0.89826 -0.13403 0.90347 -0.12755 0.90694 -0.11852 C 0.9125 -0.10371 0.9066 -0.11459 0.91389 -0.09815 C 0.91788 -0.08936 0.92187 -0.0838 0.925 -0.07408 C 0.93333 -0.04815 0.93819 -0.01806 0.95 0.00555 C 0.95416 0.025 0.9585 0.0412 0.96528 0.05925 C 0.96996 0.07152 0.97274 0.0824 0.98333 0.08703 C 0.98611 0.08587 0.98889 0.08449 0.99166 0.08333 C 0.996 0.08148 0.99878 0.07546 1.00139 0.07037 C 1.00903 0.05509 1.01389 0.0405 1.01666 0.02222 C 1.01649 0.01111 1.02187 -0.04491 1.00833 -0.06297 C 1.00712 -0.06783 1.00712 -0.07315 1.00555 -0.07778 C 0.99791 -0.10024 1.00156 -0.08033 0.99861 -0.09445 C 0.99809 -0.097 0.99774 -0.09931 0.99722 -0.10186 C 0.99635 -0.10556 0.99444 -0.11297 0.99444 -0.11297 " pathEditMode="relative" ptsTypes="ffffffffffffffff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76612" y="1718072"/>
            <a:ext cx="6098976" cy="1455440"/>
          </a:xfrm>
        </p:spPr>
        <p:txBody>
          <a:bodyPr>
            <a:normAutofit/>
          </a:bodyPr>
          <a:lstStyle/>
          <a:p>
            <a:pPr algn="r"/>
            <a:r>
              <a:rPr lang="cs-CZ" sz="8800" dirty="0" smtClean="0">
                <a:solidFill>
                  <a:srgbClr val="FF0066"/>
                </a:solidFill>
              </a:rPr>
              <a:t>PŘÍSLOVCE</a:t>
            </a:r>
            <a:endParaRPr lang="cs-CZ" sz="8800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6992"/>
            <a:ext cx="8229600" cy="3168351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Houbaři čekali, kdy ustane déšť.</a:t>
            </a: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Ptal se, proč se zlobím.</a:t>
            </a: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Šel jsem se podívat, jak se jim vede. </a:t>
            </a: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Nikdo neví, odkud se vzali.</a:t>
            </a: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Četl až tam, kde je založen papírek. 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Dvojitá vlna 3"/>
          <p:cNvSpPr/>
          <p:nvPr/>
        </p:nvSpPr>
        <p:spPr>
          <a:xfrm>
            <a:off x="179512" y="351484"/>
            <a:ext cx="1944216" cy="1008112"/>
          </a:xfrm>
          <a:prstGeom prst="doubleWave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Dvojitá vlna 4"/>
          <p:cNvSpPr/>
          <p:nvPr/>
        </p:nvSpPr>
        <p:spPr>
          <a:xfrm>
            <a:off x="4644008" y="166936"/>
            <a:ext cx="1944216" cy="1008112"/>
          </a:xfrm>
          <a:prstGeom prst="doubleWave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Dvojitá vlna 5"/>
          <p:cNvSpPr/>
          <p:nvPr/>
        </p:nvSpPr>
        <p:spPr>
          <a:xfrm>
            <a:off x="1043608" y="1941736"/>
            <a:ext cx="1944216" cy="1008112"/>
          </a:xfrm>
          <a:prstGeom prst="doubleWave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Dvojitá vlna 6"/>
          <p:cNvSpPr/>
          <p:nvPr/>
        </p:nvSpPr>
        <p:spPr>
          <a:xfrm>
            <a:off x="6831372" y="855540"/>
            <a:ext cx="1944216" cy="1008112"/>
          </a:xfrm>
          <a:prstGeom prst="doubleWave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Dvojitá vlna 7"/>
          <p:cNvSpPr/>
          <p:nvPr/>
        </p:nvSpPr>
        <p:spPr>
          <a:xfrm>
            <a:off x="2555776" y="855540"/>
            <a:ext cx="1944216" cy="1008112"/>
          </a:xfrm>
          <a:prstGeom prst="doubleWave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-1798984" y="3708321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-1796686" y="2844225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někde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-1692967" y="198888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1798984" y="1102713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odkud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-1692696" y="378604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rofesor\Local Settings\Temporary Internet Files\Content.IE5\BV4C3TR5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161" y="3055650"/>
            <a:ext cx="2250638" cy="190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50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61 0.00371 C 0.03021 0.00093 0.03125 0.00509 0.03802 0.00764 C 0.04896 0.01712 0.05226 0.03215 0.06129 0.04418 C 0.06268 0.04811 0.06389 0.05227 0.06563 0.05597 C 0.06823 0.06129 0.07223 0.06545 0.07448 0.07124 C 0.07709 0.07794 0.07865 0.08442 0.0816 0.09066 C 0.08438 0.10153 0.08108 0.09182 0.08733 0.10222 C 0.08941 0.10593 0.09341 0.11379 0.09341 0.11402 C 0.09497 0.12119 0.09931 0.12443 0.10209 0.13113 C 0.11563 0.16374 0.12934 0.20074 0.15556 0.21809 C 0.16198 0.23636 0.1533 0.21416 0.16424 0.23358 C 0.16841 0.24145 0.16962 0.25371 0.17292 0.26249 C 0.17396 0.26966 0.17639 0.2766 0.17709 0.28377 C 0.17882 0.29765 0.17813 0.31083 0.1816 0.32424 C 0.18594 0.38044 0.1882 0.43779 0.19028 0.49399 C 0.19115 0.52406 0.19549 0.57309 0.20764 0.60037 C 0.20816 0.61124 0.20834 0.62235 0.20921 0.63321 C 0.21007 0.64802 0.21702 0.66143 0.21927 0.67554 C 0.2224 0.6945 0.22622 0.71393 0.23525 0.72965 C 0.23872 0.74931 0.23334 0.72711 0.24098 0.74122 C 0.24254 0.74399 0.24237 0.74815 0.24375 0.75093 C 0.24809 0.75856 0.25313 0.7655 0.25834 0.77221 C 0.2625 0.77799 0.26945 0.77891 0.27431 0.78377 C 0.29028 0.79926 0.3132 0.80135 0.3323 0.80482 C 0.38386 0.80366 0.41511 0.82031 0.44254 0.76642 C 0.44427 0.7581 0.44896 0.75324 0.45122 0.74515 C 0.45504 0.70861 0.45348 0.72711 0.45556 0.68918 C 0.45434 0.63645 0.45747 0.62628 0.44966 0.59066 C 0.44723 0.58002 0.44375 0.56753 0.43959 0.55782 C 0.43785 0.55366 0.43368 0.54626 0.43368 0.54649 C 0.43143 0.53701 0.42674 0.53215 0.42205 0.52498 C 0.41563 0.51434 0.40903 0.50394 0.40018 0.49607 C 0.39462 0.50116 0.39202 0.51064 0.38889 0.5192 C 0.38924 0.53631 0.38733 0.57655 0.39601 0.59644 C 0.39775 0.60037 0.40209 0.60384 0.40452 0.60616 C 0.41077 0.61795 0.40365 0.60639 0.41493 0.61564 C 0.41667 0.61703 0.41737 0.6198 0.41927 0.62142 C 0.42552 0.6272 0.4349 0.63206 0.44254 0.63506 C 0.45712 0.64825 0.47622 0.65218 0.49323 0.65426 C 0.53195 0.65241 0.5257 0.65704 0.55105 0.63692 C 0.55608 0.62628 0.55105 0.63483 0.56112 0.6272 C 0.56789 0.62211 0.5757 0.61009 0.58021 0.60222 C 0.58612 0.59159 0.58837 0.58049 0.59323 0.56939 C 0.59427 0.56661 0.59636 0.56453 0.5974 0.56175 C 0.60174 0.55111 0.60243 0.53932 0.60764 0.52891 C 0.61181 0.50787 0.62275 0.49168 0.63091 0.47295 C 0.63212 0.46994 0.63247 0.46647 0.63368 0.46323 C 0.6349 0.45861 0.63594 0.45375 0.63802 0.44959 C 0.64028 0.44404 0.6441 0.43964 0.64688 0.43432 C 0.65712 0.41397 0.66285 0.39085 0.66997 0.36864 C 0.67379 0.33696 0.6691 0.37026 0.67275 0.3513 C 0.67379 0.34552 0.6757 0.33395 0.6757 0.33419 C 0.67535 0.3069 0.67587 0.27984 0.67414 0.25278 C 0.67414 0.24954 0.67101 0.24792 0.66997 0.24515 C 0.66372 0.2285 0.66094 0.20815 0.65243 0.19288 C 0.64584 0.16652 0.63559 0.14293 0.62049 0.1235 C 0.61233 0.10176 0.59931 0.08534 0.58577 0.06939 C 0.57865 0.06083 0.5724 0.05227 0.56268 0.04811 C 0.54167 0.02984 0.51945 0.01897 0.49601 0.00764 C 0.49132 0.00532 0.48629 0.00556 0.4816 0.00371 C 0.47032 -0.00069 0.45973 -0.00555 0.44809 -0.00786 C 0.44584 -0.00925 0.44358 -0.01086 0.44098 -0.01179 C 0.43455 -0.0141 0.42205 -0.01757 0.42205 -0.01734 C 0.40521 -0.01572 0.3882 -0.0141 0.37136 -0.01179 C 0.36233 -0.01063 0.35573 -0.00138 0.34671 -0.00023 C 0.32743 0.00232 0.30816 0.00301 0.28889 0.00764 C 0.28004 0.0155 0.26719 0.01666 0.25695 0.02105 C 0.25209 0.02753 0.24931 0.02891 0.24254 0.02891 " pathEditMode="relative" rAng="0" ptsTypes="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04" y="39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82 -0.0289 C 0.00799 -0.04625 0.00608 -0.06198 0.01389 -0.07724 C 0.01667 -0.08903 0.01719 -0.09505 0.02396 -0.1043 C 0.02622 -0.11285 0.03472 -0.1265 0.04149 -0.12927 C 0.0441 -0.13274 0.04757 -0.13529 0.05018 -0.13899 C 0.05139 -0.14061 0.05174 -0.14315 0.05295 -0.14477 C 0.05972 -0.15518 0.07066 -0.16813 0.07917 -0.17576 C 0.08785 -0.17437 0.0967 -0.17414 0.10521 -0.17183 C 0.10695 -0.17137 0.10799 -0.16905 0.10955 -0.1679 C 0.11459 -0.16466 0.12049 -0.16327 0.12552 -0.16026 C 0.13351 -0.15564 0.13872 -0.14778 0.14722 -0.14477 C 0.15122 -0.13691 0.15643 -0.13598 0.16163 -0.12927 C 0.16719 -0.12187 0.17344 -0.11332 0.17761 -0.1043 C 0.18368 -0.09158 0.18611 -0.07655 0.19219 -0.06383 C 0.19722 -0.05319 0.19844 -0.05689 0.20087 -0.04047 C 0.20209 -0.0326 0.2033 -0.0252 0.20521 -0.01734 C 0.21215 0.04973 0.21233 0.11772 0.21684 0.18525 C 0.2184 0.24122 0.2184 0.28724 0.24288 0.33395 C 0.24792 0.34344 0.25122 0.35269 0.25712 0.36101 C 0.25955 0.37026 0.26736 0.37651 0.27327 0.38229 C 0.28056 0.38946 0.28681 0.39778 0.29358 0.40542 C 0.29497 0.4068 0.29618 0.40796 0.29792 0.40912 C 0.30174 0.41212 0.30608 0.41328 0.30955 0.41698 C 0.32587 0.43456 0.31788 0.43086 0.33125 0.43432 C 0.3474 0.44889 0.36806 0.45352 0.38629 0.46115 C 0.41233 0.45999 0.41823 0.45884 0.43854 0.45375 C 0.44375 0.44913 0.44566 0.44288 0.45156 0.43987 C 0.46493 0.4223 0.46806 0.39825 0.47622 0.37651 C 0.48438 0.35431 0.48802 0.33326 0.49219 0.30898 C 0.49549 0.28955 0.49931 0.27105 0.50087 0.2507 C 0.504 0.16721 0.50521 0.08673 0.50521 0.00162 " pathEditMode="relative" rAng="0" ptsTypes="ffffffffffffffffffffffffffffff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69" y="171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95097E-6 C 0.02084 0.00254 0.03403 0.00347 0.05226 0.01341 C 0.06112 0.01827 0.06789 0.02683 0.07691 0.03076 C 0.08646 0.04371 0.08855 0.04718 0.1 0.05203 C 0.10764 0.06221 0.11841 0.06776 0.12778 0.07516 C 0.13525 0.08117 0.14601 0.0932 0.15365 0.09852 C 0.16424 0.10592 0.17518 0.11193 0.18559 0.11956 C 0.20886 0.13621 0.23039 0.15726 0.25365 0.17368 C 0.26823 0.18386 0.28507 0.18964 0.3 0.19889 C 0.30452 0.20166 0.30851 0.20559 0.31303 0.20837 C 0.32153 0.21346 0.33056 0.21739 0.33924 0.22201 C 0.3625 0.23404 0.38542 0.25624 0.41025 0.26249 C 0.41684 0.26688 0.42396 0.26942 0.43039 0.27405 C 0.43403 0.27659 0.43681 0.28145 0.44063 0.28376 C 0.44792 0.28839 0.45643 0.28862 0.46372 0.29348 C 0.46684 0.29556 0.46928 0.29926 0.47257 0.30111 C 0.47622 0.30319 0.48039 0.30319 0.48403 0.30504 C 0.50261 0.31498 0.52049 0.3284 0.53924 0.33788 C 0.54983 0.3432 0.55921 0.34921 0.56962 0.35522 C 0.57934 0.36101 0.58178 0.35939 0.58994 0.36494 C 0.59862 0.37072 0.60695 0.37743 0.61598 0.38228 C 0.62171 0.38552 0.65313 0.39986 0.65938 0.40541 C 0.66945 0.4142 0.67448 0.41998 0.68559 0.42275 C 0.69254 0.43201 0.70244 0.43594 0.71164 0.4401 C 0.72119 0.44935 0.72917 0.45374 0.74063 0.45745 C 0.77448 0.4882 0.72639 0.44611 0.75799 0.46901 C 0.76077 0.47109 0.76268 0.47456 0.76528 0.47687 C 0.78421 0.49306 0.76233 0.46716 0.79132 0.49607 C 0.79514 0.5 0.79879 0.50439 0.80296 0.50763 C 0.82396 0.52428 0.84896 0.53654 0.87257 0.5444 C 0.88073 0.55088 0.88785 0.56105 0.89705 0.5636 C 0.91303 0.56799 0.90921 0.56591 0.92327 0.57331 C 0.93664 0.58048 0.94827 0.59181 0.96233 0.59644 C 0.96893 0.60083 0.97605 0.60361 0.98264 0.608 C 0.98768 0.61147 0.99184 0.6154 0.99705 0.61771 C 1 0.60708 0.9974 0.59852 0.99428 0.5888 C 0.99202 0.58187 0.99184 0.57447 0.98994 0.56753 C 0.98924 0.56545 0.98768 0.56383 0.98698 0.56175 C 0.98421 0.55342 0.98264 0.54463 0.97969 0.53654 C 0.97882 0.53399 0.97778 0.53145 0.97691 0.52891 C 0.97448 0.51387 0.96789 0.49676 0.96094 0.4845 C 0.95313 0.45536 0.95764 0.46531 0.9507 0.45166 C 0.9448 0.42322 0.9349 0.39246 0.92171 0.36864 C 0.91962 0.3506 0.91441 0.33603 0.9073 0.32053 C 0.90539 0.30943 0.90035 0.3018 0.89705 0.2914 C 0.89202 0.27544 0.88577 0.25948 0.88125 0.24329 C 0.87448 0.21924 0.87518 0.20097 0.86372 0.17946 C 0.85903 0.15888 0.85521 0.13714 0.84792 0.11771 C 0.84619 0.1043 0.84375 0.0895 0.83924 0.07724 C 0.8375 0.06267 0.8349 0.05203 0.83039 0.03862 C 0.82917 0.02405 0.82553 2.95097E-6 0.82171 -0.01365 C 0.8198 -0.02035 0.8165 -0.02613 0.81459 -0.03284 C 0.8132 -0.04348 0.80955 -0.06337 0.80591 -0.07331 C 0.80487 -0.07632 0.80278 -0.0784 0.80157 -0.08118 C 0.80035 -0.08349 0.79948 -0.08626 0.79862 -0.08881 C 0.79566 -0.09737 0.79445 -0.10569 0.79132 -0.11402 C 0.78941 -0.12489 0.78716 -0.13113 0.78125 -0.13899 C 0.779 -0.14732 0.77622 -0.15472 0.77257 -0.16212 C 0.77032 -0.16675 0.76771 -0.17114 0.76528 -0.17576 C 0.76389 -0.17831 0.76094 -0.1834 0.76094 -0.1834 C 0.75521 -0.20444 0.75504 -0.20652 0.75504 -0.23173 " pathEditMode="relative" ptsTypes="fff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5.73543E-7 C 0.01093 -0.01295 0.02048 -0.02289 0.03194 -0.03492 C 0.03923 -0.04255 0.04791 -0.04833 0.05503 -0.05596 C 0.06857 -0.07053 0.0559 -0.06221 0.06961 -0.06961 C 0.08072 -0.08418 0.09322 -0.09296 0.1059 -0.1043 C 0.11874 -0.11563 0.13159 -0.1302 0.14357 -0.14292 C 0.15885 -0.15934 0.17534 -0.17183 0.18993 -0.18917 C 0.20364 -0.20559 0.2144 -0.22849 0.22621 -0.24722 C 0.23315 -0.25809 0.24184 -0.27012 0.2493 -0.28006 C 0.25538 -0.28792 0.26336 -0.2937 0.26961 -0.30134 C 0.27656 -0.30966 0.27899 -0.31729 0.28697 -0.32238 C 0.29322 -0.33464 0.28576 -0.32215 0.29565 -0.3321 C 0.30243 -0.33903 0.30798 -0.34643 0.31597 -0.35152 C 0.32517 -0.35753 0.31944 -0.35337 0.33055 -0.36308 C 0.33194 -0.36424 0.33489 -0.36679 0.33489 -0.36679 C 0.3401 -0.35985 0.33906 -0.35568 0.34201 -0.34759 C 0.34565 -0.33765 0.34843 -0.32654 0.35225 -0.3166 C 0.35468 -0.31036 0.3585 -0.3055 0.36093 -0.29926 C 0.37256 -0.27012 0.3651 -0.28422 0.37395 -0.2685 C 0.37777 -0.23612 0.3927 -0.20143 0.40295 -0.17183 C 0.40711 -0.1598 0.40954 -0.15888 0.41302 -0.14685 C 0.41996 -0.12257 0.42621 -0.09852 0.43489 -0.07539 C 0.44149 -0.05781 0.4375 -0.06429 0.44357 -0.0444 C 0.45034 -0.02243 0.45746 -0.00069 0.46388 0.02128 C 0.4677 0.03469 0.47413 0.04672 0.47829 0.05967 C 0.48697 0.0865 0.49583 0.11356 0.50434 0.14085 C 0.51076 0.16166 0.51284 0.18456 0.52031 0.20468 C 0.5217 0.21786 0.52465 0.23104 0.52899 0.2433 C 0.53229 0.27128 0.54062 0.2995 0.55069 0.32424 C 0.55208 0.34251 0.55347 0.3476 0.55798 0.36286 C 0.55989 0.36957 0.55972 0.37512 0.56093 0.38229 C 0.56284 0.39478 0.56649 0.4068 0.56961 0.41883 C 0.57152 0.43779 0.57552 0.45653 0.57968 0.4748 C 0.58177 0.48382 0.58159 0.49214 0.58559 0.5 C 0.58611 0.50255 0.58506 0.50764 0.58697 0.50764 C 0.5894 0.50764 0.58993 0.50255 0.59131 0.5 C 0.59496 0.49307 0.59704 0.48659 0.60156 0.48058 C 0.60677 0.45907 0.61805 0.44288 0.6276 0.42461 C 0.63211 0.41582 0.63732 0.40819 0.64201 0.39963 C 0.64809 0.38853 0.65277 0.37535 0.65954 0.36471 C 0.66302 0.35916 0.6677 0.355 0.671 0.34945 C 0.67309 0.34598 0.67361 0.34159 0.67534 0.33789 C 0.68125 0.32563 0.68975 0.31707 0.69565 0.30505 C 0.71197 0.27174 0.72326 0.23358 0.73489 0.19681 C 0.74079 0.17808 0.74809 0.1605 0.75225 0.14085 C 0.75381 0.12628 0.75781 0.11448 0.76093 0.10037 C 0.7625 0.08581 0.76614 0.07355 0.76961 0.05967 C 0.77083 0.04857 0.77395 0.03978 0.77534 0.02891 C 0.77795 0.00856 0.77725 -0.01295 0.78125 -0.03284 C 0.78489 -0.05064 0.79392 -0.0666 0.8 -0.08302 C 0.80069 -0.08487 0.80052 -0.08718 0.80156 -0.0888 C 0.80711 -0.09759 0.81493 -0.10476 0.82031 -0.11401 C 0.82309 -0.11887 0.82465 -0.12488 0.8276 -0.1295 C 0.83576 -0.14199 0.84097 -0.14338 0.85069 -0.15263 C 0.8552 -0.15679 0.85937 -0.16165 0.86388 -0.16605 C 0.87013 -0.17206 0.87638 -0.17761 0.88263 -0.18339 C 0.88489 -0.18547 0.88611 -0.18917 0.88836 -0.19125 C 0.89149 -0.19426 0.89531 -0.19611 0.89861 -0.19889 C 0.90885 -0.20721 0.9184 -0.22039 0.93055 -0.22409 C 0.93854 -0.22664 0.94687 -0.22641 0.95503 -0.22779 C 0.95798 -0.22918 0.96093 -0.23034 0.96388 -0.23173 C 0.96545 -0.23242 0.96545 -0.23589 0.96666 -0.23751 C 0.97013 -0.24213 0.97239 -0.2419 0.9769 -0.24329 C 0.98402 -0.24976 0.97951 -0.24722 0.99131 -0.24722 " pathEditMode="relative" ptsTypes="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82 -0.03099 C 0.00851 -0.02682 0.01424 -0.02266 0.01823 -0.01734 C 0.02448 -0.00902 0.02031 -0.01063 0.02691 -0.00393 C 0.03594 0.00532 0.04445 0.01342 0.05313 0.02313 C 0.06181 0.03307 0.06997 0.04441 0.08056 0.05019 C 0.08681 0.05851 0.09271 0.06198 0.10087 0.06568 C 0.1059 0.07239 0.11129 0.07355 0.11684 0.0791 C 0.12118 0.08349 0.12674 0.08673 0.12986 0.09274 C 0.13108 0.09459 0.13143 0.09714 0.13281 0.09852 C 0.1349 0.10037 0.13768 0.10061 0.13993 0.10222 C 0.14879 0.1087 0.15677 0.11772 0.16615 0.1235 C 0.17709 0.13021 0.19028 0.13391 0.20087 0.14085 C 0.21129 0.14778 0.20643 0.14547 0.21528 0.14871 C 0.22396 0.15588 0.23438 0.15888 0.24427 0.16212 C 0.24913 0.16536 0.254 0.1686 0.25886 0.17184 C 0.26806 0.17808 0.27952 0.1753 0.28924 0.17947 C 0.29531 0.18224 0.30035 0.18849 0.3066 0.19103 C 0.32865 0.20028 0.31007 0.18849 0.32413 0.19496 C 0.34097 0.20283 0.35781 0.20745 0.37483 0.21416 C 0.3816 0.21693 0.39097 0.22295 0.39792 0.22387 C 0.40573 0.22503 0.45365 0.2285 0.46893 0.22965 C 0.49219 0.23335 0.50486 0.23705 0.52986 0.23173 C 0.53334 0.23104 0.53559 0.22641 0.53854 0.22387 C 0.54063 0.22202 0.5434 0.22271 0.54584 0.22202 C 0.56424 0.2093 0.53577 0.22803 0.56025 0.21624 C 0.56285 0.21485 0.56493 0.21184 0.56754 0.21046 C 0.57031 0.20907 0.57327 0.2093 0.57622 0.20838 C 0.58177 0.20676 0.58681 0.20306 0.59219 0.20074 C 0.6007 0.19311 0.59184 0.19982 0.60521 0.19496 C 0.61615 0.19103 0.62465 0.18617 0.63559 0.1834 C 0.6408 0.17877 0.64566 0.17831 0.65156 0.17577 C 0.66354 0.15981 0.68299 0.15079 0.69792 0.139 C 0.70521 0.13321 0.70972 0.12535 0.71823 0.12165 C 0.72778 0.10893 0.74063 0.09945 0.75156 0.08881 C 0.75903 0.08164 0.76459 0.07424 0.77327 0.06938 C 0.78368 0.05551 0.77014 0.07193 0.7849 0.0599 C 0.78663 0.05851 0.7875 0.05574 0.78924 0.05412 C 0.79236 0.05135 0.79618 0.05042 0.79948 0.04834 C 0.80087 0.04649 0.80226 0.04418 0.80382 0.04256 C 0.80608 0.04024 0.80886 0.03909 0.81094 0.03654 C 0.81702 0.02937 0.82847 0.01342 0.82847 0.01365 C 0.83073 0.00417 0.83837 -0.00185 0.84288 -0.00971 C 0.84913 -0.02081 0.85556 -0.03122 0.86181 -0.04255 C 0.86302 -0.04486 0.86337 -0.04787 0.86459 -0.05018 C 0.86719 -0.0555 0.87031 -0.06059 0.87327 -0.06568 C 0.87465 -0.06822 0.87761 -0.07331 0.87761 -0.07308 C 0.88038 -0.08695 0.88646 -0.09898 0.8908 -0.11193 C 0.89445 -0.12326 0.89722 -0.13436 0.90226 -0.14477 C 0.90868 -0.18663 0.91493 -0.253 0.90087 -0.28954 C 0.89827 -0.31452 0.88525 -0.33834 0.87327 -0.35707 C 0.86684 -0.36725 0.86059 -0.38182 0.85156 -0.38806 C 0.84601 -0.39199 0.84063 -0.39639 0.83559 -0.40148 C 0.81094 -0.42692 0.83993 -0.40009 0.81979 -0.41512 C 0.81597 -0.41813 0.81354 -0.42391 0.80955 -0.42668 C 0.80018 -0.43339 0.78889 -0.43779 0.77917 -0.44403 C 0.7684 -0.45074 0.75781 -0.45814 0.74722 -0.46531 C 0.7408 -0.4697 0.73351 -0.47109 0.72691 -0.47502 C 0.71736 -0.48057 0.70781 -0.48843 0.69792 -0.49236 C 0.68455 -0.49768 0.66979 -0.50092 0.6559 -0.50393 C 0.64202 -0.51341 0.6283 -0.50902 0.6125 -0.50786 C 0.61059 -0.50647 0.60851 -0.50532 0.6066 -0.50393 C 0.60365 -0.50162 0.59792 -0.4963 0.59792 -0.49606 C 0.59497 -0.49121 0.59219 -0.48589 0.58924 -0.4808 C 0.58802 -0.47872 0.58872 -0.47548 0.58785 -0.47294 C 0.58715 -0.47086 0.58594 -0.46901 0.5849 -0.46716 C 0.58299 -0.45906 0.58038 -0.45166 0.57761 -0.44403 C 0.55886 -0.34088 0.56667 -0.23057 0.57622 -0.12557 C 0.5783 -0.10291 0.5882 -0.07816 0.59358 -0.05596 C 0.59531 -0.0407 0.59861 -0.02659 0.60521 -0.01364 C 0.60695 -0.0067 0.60764 0.00139 0.61094 0.00764 C 0.6158 0.01689 0.62188 0.02544 0.62691 0.03469 C 0.62813 0.03701 0.62847 0.04024 0.62986 0.04256 C 0.63281 0.04741 0.63993 0.05597 0.63993 0.0562 C 0.64358 0.06962 0.65434 0.07887 0.66181 0.08881 C 0.66302 0.09043 0.66337 0.09297 0.66459 0.09459 C 0.67084 0.10292 0.67795 0.10893 0.6849 0.11587 C 0.69288 0.12373 0.69653 0.13668 0.7066 0.14085 C 0.72031 0.15542 0.73368 0.16883 0.75018 0.17762 C 0.76615 0.19566 0.78889 0.20352 0.80955 0.20653 C 0.82691 0.20583 0.84445 0.20629 0.86181 0.20468 C 0.86736 0.20421 0.87153 0.19727 0.87622 0.19311 C 0.87761 0.19172 0.88056 0.18918 0.88056 0.18941 C 0.88438 0.17924 0.88559 0.16837 0.88924 0.15819 C 0.89219 0.13576 0.89479 0.11009 0.8849 0.09066 C 0.88195 0.07817 0.87622 0.07008 0.87049 0.0599 C 0.86771 0.05505 0.86684 0.04811 0.8632 0.04441 C 0.86007 0.04117 0.85625 0.03955 0.85313 0.03654 C 0.84757 0.03146 0.84566 0.02452 0.83993 0.0192 C 0.81528 -0.00347 0.78386 -0.01919 0.75452 -0.0252 C 0.73768 -0.0326 0.72084 -0.03631 0.70382 -0.04255 C 0.69636 -0.04532 0.6882 -0.05041 0.68056 -0.05226 C 0.66962 -0.05504 0.65834 -0.05573 0.64722 -0.05804 C 0.62205 -0.05666 0.59688 -0.05712 0.57188 -0.05411 C 0.5691 -0.05388 0.56736 -0.04949 0.56459 -0.04833 C 0.56094 -0.04671 0.55695 -0.04694 0.55313 -0.04625 C 0.54965 -0.04394 0.54653 -0.04047 0.54288 -0.03862 C 0.54063 -0.03746 0.53802 -0.03769 0.53559 -0.03677 C 0.53264 -0.03561 0.52969 -0.03422 0.52691 -0.03284 C 0.51945 -0.0289 0.51406 -0.02359 0.5066 -0.02127 C 0.50226 -0.01734 0.49827 -0.01272 0.49358 -0.00971 C 0.49063 -0.00786 0.48768 -0.00624 0.4849 -0.00393 C 0.4783 0.00139 0.47379 0.00694 0.46615 0.00972 C 0.45938 0.01874 0.45243 0.0266 0.44288 0.02891 C 0.43698 0.03215 0.43177 0.03446 0.42552 0.03654 C 0.41493 0.03585 0.40417 0.03585 0.39358 0.03469 C 0.38715 0.034 0.37518 0.02151 0.36893 0.01735 C 0.36459 0.00833 0.36285 0.00047 0.3559 -0.00578 C 0.35104 -0.01873 0.34792 -0.03492 0.3415 -0.04625 C 0.34011 -0.05203 0.33854 -0.05804 0.33715 -0.06383 C 0.33611 -0.06776 0.3342 -0.07539 0.3342 -0.07516 C 0.33264 -0.0888 0.33004 -0.09967 0.32552 -0.11193 C 0.32361 -0.14963 0.3217 -0.17252 0.32552 -0.21623 C 0.32587 -0.2197 0.33941 -0.2271 0.3415 -0.22779 C 0.34479 -0.22895 0.35156 -0.22988 0.35156 -0.22964 " pathEditMode="relative" rAng="0" ptsTypes="fffffffffffffffffffffffffffffffffffffffff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556" y="-10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435280" cy="165618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br>
              <a:rPr lang="cs-CZ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000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určitá slovesa a urči počet vět.</a:t>
            </a:r>
            <a:endParaRPr lang="cs-CZ" sz="4000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507288" cy="37295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Šel do lesa, kde bylo ticho a klid.</a:t>
            </a: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Nevíme, co se mu stalo, že nemluví a pláče.</a:t>
            </a: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Květiny kvetly žlutě, modře, fialově a bíle.</a:t>
            </a: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Požádal děti, aby neběhali, nekřičeli a pěkně pracovali, protože je čeká sladká odměna.</a:t>
            </a:r>
          </a:p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Kolem stromu běhaly srnky a jeleni.</a:t>
            </a:r>
          </a:p>
          <a:p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6444008" y="2420888"/>
            <a:ext cx="904776" cy="720080"/>
          </a:xfrm>
          <a:prstGeom prst="star7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8022356" y="2852936"/>
            <a:ext cx="904776" cy="720080"/>
          </a:xfrm>
          <a:prstGeom prst="star7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7992640" y="3594348"/>
            <a:ext cx="904776" cy="720080"/>
          </a:xfrm>
          <a:prstGeom prst="star7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7974032" y="4797152"/>
            <a:ext cx="904776" cy="720080"/>
          </a:xfrm>
          <a:prstGeom prst="star7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7cípá hvězda 8"/>
          <p:cNvSpPr/>
          <p:nvPr/>
        </p:nvSpPr>
        <p:spPr>
          <a:xfrm>
            <a:off x="6959748" y="5426248"/>
            <a:ext cx="904776" cy="720080"/>
          </a:xfrm>
          <a:prstGeom prst="star7">
            <a:avLst/>
          </a:prstGeom>
          <a:noFill/>
          <a:ln>
            <a:solidFill>
              <a:srgbClr val="00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-972616" y="4022040"/>
            <a:ext cx="6120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-972616" y="3140968"/>
            <a:ext cx="6120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-972616" y="2402711"/>
            <a:ext cx="6120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-972616" y="1412776"/>
            <a:ext cx="6120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-886568" y="699383"/>
            <a:ext cx="6120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8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3200" b="1" dirty="0">
              <a:solidFill>
                <a:srgbClr val="F8F2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41431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6.66667E-6 C 0.00139 0.01158 0.00226 0.02431 0.00556 0.03519 C 0.00712 0.04005 0.00972 0.04445 0.01111 0.05001 C 0.01267 0.05602 0.01806 0.06644 0.01806 0.06644 C 0.02205 0.09792 0.01597 0.06274 0.02361 0.08311 C 0.02465 0.08612 0.02448 0.08936 0.025 0.0926 C 0.02622 0.09954 0.02743 0.10047 0.03056 0.10741 C 0.03316 0.12153 0.03108 0.11251 0.03889 0.13334 C 0.04427 0.14723 0.04601 0.16343 0.05139 0.17778 C 0.05521 0.18774 0.06076 0.19653 0.06389 0.20741 C 0.07118 0.23195 0.0776 0.25116 0.0875 0.27385 C 0.08941 0.27802 0.10625 0.31737 0.10833 0.3257 C 0.11319 0.34584 0.10938 0.33843 0.11806 0.35001 C 0.12153 0.36181 0.12813 0.37454 0.13455 0.38334 C 0.13802 0.39653 0.13333 0.38056 0.14028 0.39445 C 0.14115 0.39607 0.14063 0.39839 0.14167 0.40001 C 0.14444 0.4051 0.14826 0.4095 0.15122 0.41482 C 0.15608 0.43334 0.16997 0.44769 0.17778 0.46459 C 0.19323 0.49815 0.21233 0.5264 0.23056 0.55741 C 0.23941 0.57223 0.24549 0.59005 0.25556 0.60348 C 0.25955 0.61667 0.26736 0.62732 0.27361 0.6389 C 0.28177 0.65348 0.28941 0.67107 0.29861 0.68519 C 0.30104 0.68913 0.30382 0.69283 0.30694 0.69607 C 0.30885 0.69792 0.31094 0.69954 0.3125 0.70186 C 0.31944 0.71112 0.32639 0.72015 0.33316 0.7294 C 0.33819 0.73612 0.34583 0.73936 0.35122 0.74445 C 0.3592 0.75973 0.36979 0.77362 0.38194 0.78311 C 0.38542 0.79028 0.39167 0.79792 0.39444 0.80556 C 0.39757 0.81413 0.40052 0.82107 0.40556 0.82778 C 0.40712 0.8338 0.40955 0.83843 0.41111 0.84445 C 0.4217 0.83982 0.42743 0.822 0.43455 0.81112 C 0.44236 0.79954 0.44844 0.7889 0.45694 0.77778 C 0.46094 0.77223 0.46406 0.76598 0.46667 0.75903 C 0.46736 0.75649 0.46806 0.75371 0.46944 0.75186 C 0.47448 0.74376 0.48385 0.7294 0.4901 0.722 C 0.50573 0.70371 0.53056 0.68288 0.54167 0.66089 C 0.5474 0.64931 0.55521 0.64098 0.56111 0.6294 C 0.58177 0.5882 0.60191 0.54746 0.625 0.50903 C 0.63056 0.49954 0.63212 0.48797 0.63594 0.47778 C 0.64149 0.46297 0.65017 0.45163 0.65556 0.43704 C 0.66146 0.42107 0.66632 0.40348 0.67361 0.3889 C 0.67639 0.38334 0.68038 0.37917 0.68333 0.37408 C 0.72031 0.31065 0.6901 0.36251 0.71111 0.32015 C 0.72205 0.29839 0.73611 0.2764 0.74583 0.25371 C 0.74774 0.24908 0.74826 0.24329 0.75 0.23866 C 0.75243 0.23241 0.7559 0.22663 0.75833 0.22038 C 0.76042 0.21482 0.76736 0.18565 0.76806 0.18311 C 0.76997 0.17524 0.77396 0.16852 0.77639 0.16089 C 0.77795 0.15024 0.78194 0.14005 0.78333 0.12964 C 0.7849 0.1176 0.7842 0.1132 0.78889 0.10371 C 0.79028 0.09491 0.79097 0.08612 0.79306 0.07778 C 0.79931 0.01991 0.79826 -0.03981 0.80139 -0.09814 C 0.80608 -0.06712 0.80434 -0.03495 0.80833 -0.0037 C 0.8092 0.02038 0.80938 0.05047 0.81389 0.07408 C 0.81701 0.11065 0.81476 0.08218 0.81806 0.14815 C 0.8184 0.15672 0.81788 0.16552 0.81944 0.17385 C 0.82448 0.2014 0.82778 0.22917 0.82778 0.25718 " pathEditMode="relative" ptsTypes="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89 0.00995 C -0.00382 0.02431 0.00539 0.04491 0.00955 0.06181 C 0.01233 0.07269 0.01407 0.08519 0.01789 0.09514 C 0.02674 0.11875 0.03976 0.1375 0.04983 0.15995 C 0.05157 0.16366 0.05539 0.16505 0.05834 0.16736 C 0.06372 0.17199 0.06806 0.17732 0.07327 0.18218 C 0.07952 0.19445 0.07223 0.18241 0.08872 0.19329 C 0.10816 0.20625 0.1283 0.22176 0.14983 0.22662 C 0.16841 0.22593 0.18681 0.22593 0.20539 0.22477 C 0.21563 0.22408 0.22639 0.20857 0.23594 0.2044 C 0.24115 0.19537 0.24688 0.19445 0.25261 0.18588 C 0.25695 0.17917 0.25973 0.17083 0.26372 0.16366 C 0.26511 0.1544 0.26667 0.14514 0.26789 0.13588 C 0.26719 0.11574 0.27223 0.09699 0.25955 0.08588 C 0.25591 0.0875 0.25191 0.0875 0.24844 0.08958 C 0.24618 0.09074 0.2448 0.09352 0.24289 0.09514 C 0.24167 0.09607 0.24011 0.0963 0.23872 0.09699 C 0.2349 0.10972 0.22969 0.1213 0.22344 0.13218 C 0.22292 0.13403 0.22275 0.13611 0.22205 0.13773 C 0.22084 0.14051 0.21875 0.14236 0.21789 0.14514 C 0.20903 0.17338 0.21962 0.1507 0.21233 0.16551 C 0.21111 0.18195 0.20782 0.19445 0.204 0.20995 C 0.20434 0.23472 0.19861 0.29583 0.21094 0.32847 C 0.21198 0.33519 0.21216 0.34236 0.21372 0.34884 C 0.21511 0.35417 0.21789 0.35857 0.21927 0.36366 C 0.22066 0.36852 0.22032 0.37384 0.22205 0.37847 C 0.22587 0.38889 0.22743 0.38565 0.23177 0.39329 C 0.23872 0.40556 0.2448 0.41574 0.25539 0.42292 C 0.26025 0.43264 0.2665 0.43542 0.27327 0.44144 C 0.27795 0.44514 0.28073 0.45208 0.28594 0.4544 C 0.29809 0.45972 0.30886 0.46875 0.32049 0.47477 C 0.33264 0.48102 0.34549 0.48357 0.35816 0.48588 C 0.37709 0.49421 0.40973 0.48843 0.42483 0.48773 C 0.43073 0.4838 0.43681 0.4794 0.44289 0.47662 C 0.44844 0.47107 0.454 0.46551 0.45955 0.45995 C 0.46216 0.45718 0.4632 0.45255 0.46511 0.44884 C 0.46667 0.4456 0.4698 0.44398 0.47205 0.44144 C 0.47361 0.43357 0.47622 0.42824 0.479 0.42107 C 0.48039 0.41227 0.48177 0.40394 0.48316 0.39514 C 0.4823 0.36852 0.48855 0.34607 0.47066 0.33403 C 0.46545 0.33495 0.45903 0.33287 0.45539 0.33773 C 0.45209 0.34213 0.44931 0.35046 0.44705 0.35625 C 0.44584 0.36482 0.44306 0.37014 0.4415 0.37847 C 0.44184 0.4007 0.43646 0.46204 0.45122 0.48958 C 0.454 0.49491 0.46754 0.50764 0.46789 0.5081 C 0.47084 0.51134 0.47813 0.51829 0.48177 0.51921 C 0.48872 0.52083 0.49566 0.52037 0.50243 0.52107 C 0.51823 0.52639 0.49323 0.51829 0.51927 0.52477 C 0.52761 0.52685 0.53594 0.53125 0.54427 0.53403 C 0.55365 0.54167 0.56302 0.54167 0.57344 0.54514 C 0.57622 0.54607 0.579 0.54769 0.58177 0.54884 C 0.58316 0.54954 0.58594 0.5507 0.58594 0.55093 C 0.58646 0.5507 0.61789 0.54908 0.62483 0.54699 C 0.63351 0.54445 0.64983 0.53333 0.6566 0.52662 C 0.66545 0.51783 0.66667 0.51412 0.67761 0.50995 C 0.67952 0.50695 0.68091 0.50324 0.68316 0.5007 C 0.6842 0.49954 0.68594 0.49954 0.68733 0.49884 C 0.69063 0.49676 0.69497 0.4912 0.69705 0.48773 C 0.69861 0.48426 0.69948 0.48009 0.70122 0.47662 C 0.70469 0.46991 0.7073 0.4706 0.70955 0.46366 C 0.71563 0.44421 0.7191 0.42384 0.72483 0.4044 C 0.72622 0.37454 0.7283 0.34074 0.72483 0.31181 C 0.72448 0.30903 0.72118 0.31435 0.71927 0.31551 C 0.71789 0.32523 0.71632 0.33333 0.71233 0.34144 C 0.71285 0.36065 0.70938 0.38125 0.71511 0.39884 C 0.71789 0.40741 0.72309 0.41412 0.72761 0.42107 C 0.74809 0.45185 0.76927 0.46227 0.79983 0.46551 C 0.81042 0.46482 0.82118 0.46528 0.83177 0.46366 C 0.83351 0.46343 0.83438 0.46088 0.83594 0.45995 C 0.84028 0.45718 0.84514 0.45625 0.84983 0.4544 C 0.86059 0.44352 0.87118 0.42917 0.88316 0.42107 C 0.88889 0.40949 0.89514 0.39954 0.90261 0.38958 C 0.90625 0.38472 0.91146 0.38148 0.91511 0.37662 C 0.91667 0.37454 0.91736 0.37107 0.91927 0.36921 C 0.92414 0.36435 0.93212 0.3632 0.93594 0.35625 C 0.94132 0.34676 0.94827 0.3375 0.95539 0.33033 C 0.95886 0.3213 0.96389 0.31343 0.96927 0.30625 C 0.97014 0.3 0.97118 0.29398 0.97205 0.28773 C 0.9724 0.28565 0.97414 0.28426 0.97483 0.28218 C 0.97691 0.27685 0.979 0.2713 0.98039 0.26551 C 0.98091 0.25787 0.98143 0.24144 0.98316 0.23218 C 0.98386 0.22847 0.98334 0.22292 0.98594 0.22107 C 0.99341 0.2162 0.99861 0.21366 1.00677 0.21366 " pathEditMode="relative" rAng="0" ptsTypes="fffffffffffffffffff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833" y="27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16 -0.03588 C 0.07327 -0.05186 0.14045 -0.06922 0.20677 -0.07662 C 0.22535 -0.08357 0.24028 -0.08774 0.25955 -0.08959 C 0.28386 -0.09468 0.30868 -0.1 0.33316 -0.10255 C 0.33959 -0.1044 0.34601 -0.10672 0.35261 -0.10811 C 0.36823 -0.11112 0.3842 -0.11181 0.39983 -0.11551 C 0.42813 -0.12246 0.45608 -0.12917 0.48455 -0.13403 C 0.51129 -0.14468 0.54011 -0.14908 0.56789 -0.15255 C 0.5882 -0.15926 0.60973 -0.16227 0.63039 -0.16551 C 0.76927 -0.21852 0.91927 -0.17338 1.06372 -0.17477 C 1.0665 -0.17362 1.07066 -0.17454 1.07205 -0.17107 C 1.07292 -0.16852 1.06841 -0.16852 1.0665 -0.16737 C 1.05747 -0.16227 1.04757 -0.15996 1.03872 -0.1544 C 1.02014 -0.14283 1.00052 -0.12639 0.98039 -0.12107 C 0.97188 -0.11551 0.96268 -0.1088 0.954 -0.1044 C 0.94653 -0.1007 0.92952 -0.09514 0.92066 -0.08959 C 0.90139 -0.07755 0.88195 -0.0676 0.86233 -0.05625 C 0.84289 -0.04491 0.82518 -0.02755 0.804 -0.02292 C 0.79011 -0.01366 0.775 -0.00325 0.75955 -0.0007 C 0.73941 0.00833 0.75087 0.00185 0.72622 0.02152 C 0.72223 0.02476 0.71702 0.02268 0.71233 0.02338 C 0.7 0.03032 0.68768 0.03379 0.67483 0.03819 C 0.65643 0.04467 0.63976 0.05532 0.62066 0.05833 C 0.58837 0.07476 0.63507 0.05023 0.59566 0.075 C 0.58334 0.0831 0.56997 0.08726 0.55677 0.09189 C 0.54393 0.09629 0.53386 0.10439 0.52066 0.10671 C 0.51355 0.10949 0.50695 0.11342 0.49983 0.11597 C 0.47552 0.12453 0.50677 0.10902 0.47761 0.12152 C 0.45868 0.12963 0.44167 0.14189 0.42205 0.1456 C 0.40695 0.15463 0.39202 0.1581 0.37622 0.16412 C 0.35521 0.17199 0.33386 0.18263 0.31233 0.18634 C 0.29914 0.19513 0.28611 0.2 0.27205 0.20486 C 0.25643 0.21041 0.24202 0.21759 0.22622 0.22152 C 0.21615 0.22407 0.22448 0.22338 0.21094 0.22893 C 0.19983 0.23356 0.18785 0.2375 0.17622 0.24004 C 0.1691 0.2449 0.1632 0.25046 0.15539 0.253 C 0.15278 0.25648 0.14966 0.25879 0.14705 0.26226 C 0.14584 0.26388 0.14549 0.2662 0.14427 0.26782 C 0.14028 0.27314 0.13473 0.27245 0.13039 0.27708 C 0.12726 0.28032 0.12483 0.28449 0.12205 0.28819 C 0.11875 0.29259 0.10955 0.2956 0.10955 0.29583 C 0.10677 0.30115 0.104 0.303 0.11233 0.303 C 0.19896 0.30231 0.28542 0.30046 0.37205 0.2993 C 0.4007 0.29166 0.43056 0.28472 0.45955 0.28078 C 0.48768 0.27245 0.45313 0.28194 0.49705 0.27338 C 0.53785 0.26527 0.57795 0.253 0.61927 0.24745 C 0.6375 0.24143 0.65608 0.23865 0.67483 0.23634 C 0.68941 0.23078 0.70434 0.23032 0.71927 0.22708 C 0.72882 0.225 0.7375 0.22129 0.74705 0.21967 C 0.79497 0.20138 0.85122 0.20254 0.89983 0.20115 C 0.91164 0.19583 0.89566 0.20254 0.92344 0.19745 C 0.95504 0.19166 0.98716 0.19189 1.01927 0.19189 " pathEditMode="relative" rAng="0" ptsTypes="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229" y="7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7362E-19 7.40741E-7 C 0.00556 -0.01365 0.01094 -0.02731 0.01667 -0.04097 C 0.01789 -0.04351 0.01979 -0.0456 0.02084 -0.04814 C 0.02205 -0.05115 0.02223 -0.05463 0.02361 -0.05764 C 0.03559 -0.0831 0.01858 -0.03657 0.03195 -0.07245 C 0.03698 -0.08588 0.03976 -0.10115 0.04445 -0.11481 C 0.04809 -0.12546 0.054 -0.13611 0.05834 -0.14629 C 0.06389 -0.15949 0.06841 -0.17338 0.07361 -0.18703 C 0.0757 -0.19259 0.07952 -0.19652 0.08195 -0.20185 C 0.08507 -0.21898 0.08039 -0.2 0.0875 -0.21481 C 0.08889 -0.21759 0.08924 -0.22106 0.09028 -0.22407 C 0.0915 -0.22801 0.09723 -0.23657 0.09861 -0.23889 C 0.10105 -0.25046 0.10365 -0.25532 0.10834 -0.26481 C 0.11025 -0.27754 0.11233 -0.29051 0.11945 -0.3 C 0.12153 -0.30833 0.12466 -0.3162 0.12917 -0.32222 C 0.13108 -0.33009 0.13299 -0.33495 0.13733 -0.34074 C 0.14167 -0.35463 0.14636 -0.35764 0.15677 -0.36111 C 0.1658 -0.36041 0.17448 -0.36157 0.18316 -0.35926 C 0.18473 -0.35879 0.18403 -0.35532 0.18473 -0.3537 C 0.18768 -0.34676 0.19236 -0.34189 0.19584 -0.33518 C 0.19914 -0.31782 0.19914 -0.30023 0.20417 -0.28333 C 0.20573 -0.24745 0.20747 -0.21921 0.20973 -0.18518 C 0.21025 -0.06111 0.2099 0.06297 0.21111 0.18704 C 0.21129 0.20787 0.2158 0.27084 0.22084 0.29445 C 0.22223 0.30024 0.22934 0.30926 0.23195 0.31459 C 0.24271 0.33797 0.26233 0.36204 0.28334 0.36667 C 0.29167 0.37431 0.29896 0.37269 0.30955 0.37408 C 0.31754 0.37315 0.3257 0.37431 0.33334 0.37223 C 0.3349 0.37176 0.3349 0.36806 0.33594 0.36667 C 0.34358 0.35533 0.34896 0.34329 0.354 0.3294 C 0.35556 0.31713 0.35695 0.30741 0.36111 0.2963 C 0.3625 0.28079 0.36615 0.2669 0.36806 0.25186 C 0.37014 0.23588 0.3698 0.21968 0.37223 0.20371 C 0.37483 0.11551 0.37344 0.02709 0.37622 -0.06111 C 0.37691 -0.09444 0.37657 -0.12777 0.37778 -0.16111 C 0.37865 -0.18611 0.38559 -0.22615 0.39584 -0.24814 C 0.39983 -0.25648 0.40261 -0.26736 0.40834 -0.27407 C 0.41268 -0.27916 0.42118 -0.28287 0.42639 -0.28518 C 0.43611 -0.28402 0.44601 -0.28426 0.45539 -0.28148 C 0.4625 -0.27939 0.47605 -0.26898 0.48195 -0.26111 C 0.48351 -0.25902 0.48438 -0.25578 0.48611 -0.2537 C 0.49167 -0.24745 0.49844 -0.24305 0.50417 -0.23703 C 0.50608 -0.23518 0.50955 -0.23148 0.50955 -0.23148 C 0.51059 -0.22615 0.51111 -0.22338 0.5125 -0.21851 C 0.51407 -0.21226 0.51806 -0.2 0.51806 -0.2 C 0.51841 -0.19259 0.51806 -0.18495 0.51927 -0.17777 C 0.52066 -0.1699 0.52639 -0.15555 0.52639 -0.15555 C 0.52813 -0.1375 0.53125 -0.11458 0.5375 -0.09814 C 0.53889 -0.08402 0.53855 -0.08101 0.54427 -0.07037 C 0.54705 -0.05 0.55191 -0.02708 0.55695 -0.0074 C 0.55799 0.00348 0.55782 0.01297 0.5625 0.02223 C 0.56667 0.04422 0.57188 0.06227 0.57778 0.08334 C 0.58108 0.13287 0.57639 0.20348 0.59306 0.24815 C 0.5941 0.25926 0.59393 0.27014 0.59844 0.27963 C 0.6007 0.29167 0.60486 0.30232 0.60955 0.31297 C 0.60955 0.31343 0.61198 0.32824 0.6125 0.3294 C 0.61493 0.33565 0.62014 0.33982 0.62344 0.34422 C 0.62518 0.34653 0.62605 0.34977 0.62761 0.35186 C 0.63125 0.35579 0.63698 0.35463 0.64167 0.35556 C 0.65 0.35348 0.65834 0.35301 0.66667 0.35 C 0.67205 0.34792 0.67639 0.33681 0.68056 0.33149 C 0.68299 0.32338 0.68681 0.31736 0.68889 0.30903 C 0.69045 0.28774 0.6948 0.26505 0.7 0.24445 C 0.70799 0.12547 0.70313 0.00232 0.70417 -0.11481 C 0.70452 -0.15 0.70365 -0.14259 0.70816 -0.16666 C 0.7099 -0.19259 0.71441 -0.22662 0.72917 -0.24629 C 0.73247 -0.25069 0.73507 -0.25 0.73889 -0.2537 C 0.75035 -0.26458 0.75348 -0.27014 0.76806 -0.27407 C 0.78108 -0.27291 0.7941 -0.27338 0.80695 -0.27037 C 0.81754 -0.26805 0.83056 -0.24583 0.84584 -0.24074 C 0.85261 -0.22731 0.84358 -0.24328 0.85417 -0.23148 C 0.85886 -0.22592 0.85521 -0.22662 0.85834 -0.22037 C 0.86164 -0.21389 0.8665 -0.20879 0.86945 -0.20185 C 0.87778 -0.1824 0.88403 -0.15995 0.89445 -0.14259 C 0.89636 -0.1243 0.90313 -0.11088 0.90834 -0.09444 C 0.91164 -0.08379 0.91268 -0.07361 0.91528 -0.06296 C 0.91719 -0.04583 0.9217 -0.03148 0.925 -0.01481 C 0.93004 0.01227 0.93507 0.03889 0.94584 0.06297 C 0.94757 0.07199 0.94775 0.08172 0.94983 0.09074 C 0.95348 0.10602 0.96164 0.12963 0.96806 0.1426 C 0.9691 0.14445 0.97049 0.15417 0.97084 0.15556 C 0.97327 0.16436 0.97795 0.17361 0.98195 0.18149 C 0.9842 0.19329 0.98664 0.20417 0.99427 0.21111 C 0.99861 0.22778 0.99966 0.24723 1.00556 0.26297 " pathEditMode="relative" ptsTypes="fffffffffffffffffff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-3.7037E-7 C 0.01615 0.02152 0.02796 0.0419 0.04167 0.06481 C 0.04497 0.07801 0.04028 0.06203 0.04723 0.07592 C 0.04983 0.08102 0.05035 0.08727 0.05278 0.09259 C 0.05539 0.09861 0.05765 0.10092 0.06112 0.10555 C 0.06355 0.11504 0.06893 0.12083 0.07223 0.12963 C 0.07466 0.13588 0.07605 0.14027 0.07917 0.14629 C 0.08178 0.15139 0.08751 0.16111 0.08751 0.16111 C 0.08855 0.16527 0.0882 0.17037 0.09028 0.17407 C 0.09167 0.17662 0.09428 0.17731 0.09584 0.17963 C 0.09897 0.18426 0.1014 0.18958 0.10417 0.19444 C 0.11511 0.21389 0.12622 0.23472 0.14306 0.24444 C 0.15244 0.25694 0.17084 0.26111 0.18334 0.26296 C 0.20209 0.26921 0.19688 0.26643 0.22917 0.26481 C 0.2349 0.25972 0.24445 0.24629 0.24445 0.24629 C 0.24619 0.23912 0.24931 0.2331 0.2514 0.22592 C 0.25348 0.20926 0.2566 0.19282 0.25834 0.17592 C 0.25817 0.15949 0.26737 0.07916 0.24306 0.0574 C 0.23942 0.0581 0.23525 0.05694 0.23195 0.05926 C 0.23004 0.06041 0.23022 0.06435 0.22917 0.06666 C 0.22414 0.07777 0.22501 0.07592 0.21945 0.08333 C 0.21893 0.08634 0.21876 0.08958 0.21806 0.09259 C 0.21737 0.09629 0.21528 0.1037 0.21528 0.1037 C 0.21633 0.1324 0.21181 0.21574 0.23473 0.24629 C 0.23699 0.25879 0.23785 0.26597 0.24723 0.27222 C 0.25296 0.2824 0.25869 0.29398 0.26806 0.29815 C 0.28907 0.3206 0.31285 0.32315 0.3389 0.32592 C 0.3481 0.32523 0.35747 0.32523 0.36667 0.32407 C 0.38594 0.32176 0.38768 0.29051 0.40001 0.27963 C 0.40487 0.26041 0.40921 0.24213 0.41251 0.22222 C 0.41199 0.19051 0.4191 0.11898 0.38473 0.1037 C 0.37865 0.10902 0.38004 0.11157 0.37778 0.12037 C 0.37848 0.14629 0.37553 0.18773 0.39167 0.20926 C 0.39376 0.21782 0.39758 0.22268 0.4014 0.22963 C 0.40608 0.23796 0.40643 0.24676 0.41251 0.2537 C 0.41355 0.25486 0.41528 0.25463 0.41667 0.25555 C 0.42188 0.25902 0.42067 0.26065 0.4264 0.26481 C 0.4349 0.27106 0.4448 0.27152 0.45417 0.27407 C 0.46042 0.27824 0.46685 0.28032 0.47362 0.28333 C 0.48525 0.28264 0.49671 0.28264 0.50834 0.28148 C 0.50973 0.28125 0.51147 0.28102 0.51251 0.27963 C 0.51494 0.27639 0.51563 0.27152 0.51806 0.26852 C 0.52136 0.26458 0.52917 0.25926 0.52917 0.25926 C 0.53872 0.23402 0.52344 0.27245 0.53751 0.24444 C 0.5389 0.24166 0.53924 0.23819 0.54028 0.23518 C 0.54289 0.22777 0.54653 0.22106 0.54862 0.21296 C 0.54983 0.20046 0.55192 0.18819 0.55417 0.17592 C 0.55695 0.12916 0.55712 0.13495 0.55417 0.06296 C 0.55383 0.05555 0.54897 0.03865 0.54723 0.03148 C 0.54567 0.02477 0.54133 -0.00301 0.5389 -0.00926 C 0.53473 -0.01991 0.53039 -0.02986 0.52622 -0.04074 C 0.5231 -0.06227 0.51268 -0.08611 0.50278 -0.10371 C 0.49983 -0.11551 0.50383 -0.10255 0.49584 -0.11667 C 0.49462 -0.11898 0.49445 -0.12223 0.49306 -0.12408 C 0.49167 -0.12593 0.48924 -0.12639 0.48751 -0.12778 C 0.48074 -0.13357 0.47518 -0.14144 0.46806 -0.1463 C 0.46303 -0.14954 0.45782 -0.15232 0.45278 -0.15556 C 0.44775 -0.15903 0.44445 -0.16412 0.4389 -0.16667 C 0.42119 -0.16273 0.42813 -0.16806 0.43195 -0.12408 C 0.43299 -0.11204 0.44341 -0.10047 0.45001 -0.09445 C 0.46285 -0.08264 0.47466 -0.06806 0.49028 -0.06297 C 0.50001 -0.05 0.51667 -0.05278 0.52917 -0.05185 C 0.53629 -0.05255 0.54758 -0.04931 0.55278 -0.05926 C 0.55487 -0.0632 0.55504 -0.06829 0.55695 -0.07223 C 0.55921 -0.07709 0.5639 -0.08704 0.5639 -0.08704 C 0.56494 -0.0963 0.56494 -0.10579 0.5665 -0.11482 C 0.56702 -0.1176 0.56876 -0.11968 0.56945 -0.12223 C 0.57049 -0.12593 0.57223 -0.13334 0.57223 -0.13334 C 0.57553 -0.17963 0.58959 -0.26412 0.54289 -0.27963 C 0.53699 -0.28519 0.53317 -0.28403 0.52917 -0.27593 C 0.52969 -0.26667 0.52952 -0.25741 0.53056 -0.24815 C 0.53212 -0.23426 0.54445 -0.21366 0.55417 -0.20926 C 0.55782 -0.20139 0.56303 -0.19931 0.56789 -0.1926 C 0.57362 -0.18519 0.57275 -0.18496 0.58056 -0.17963 C 0.58143 -0.17778 0.58178 -0.175 0.58317 -0.17408 C 0.58629 -0.17223 0.58994 -0.17315 0.59306 -0.17223 C 0.59792 -0.17084 0.60087 -0.16736 0.60556 -0.16482 C 0.61598 -0.15949 0.62796 -0.15764 0.6389 -0.15371 C 0.65001 -0.14977 0.65903 -0.14074 0.67084 -0.13889 C 0.67952 -0.1375 0.6882 -0.13773 0.69706 -0.13704 C 0.70591 -0.13773 0.71494 -0.13727 0.72362 -0.13889 C 0.73212 -0.14028 0.74653 -0.15533 0.75556 -0.15926 C 0.76129 -0.16945 0.76563 -0.18195 0.77223 -0.19074 C 0.7731 -0.19375 0.77362 -0.19723 0.77501 -0.2 C 0.77605 -0.20232 0.77831 -0.20324 0.77917 -0.20556 C 0.78056 -0.20903 0.78195 -0.21667 0.78195 -0.21667 C 0.78108 -0.22593 0.78195 -0.23588 0.77917 -0.24445 C 0.77778 -0.24861 0.75556 -0.26181 0.75278 -0.26297 C 0.7415 -0.26111 0.74063 -0.26273 0.73751 -0.25 C 0.73803 -0.23635 0.73785 -0.22269 0.7389 -0.20926 C 0.73976 -0.19838 0.7481 -0.17593 0.75278 -0.16667 C 0.75574 -0.13843 0.75087 -0.16991 0.76251 -0.13889 C 0.78282 -0.08473 0.82032 -0.05648 0.85973 -0.03148 C 0.87605 -0.0213 0.89306 -0.00903 0.91112 -0.00556 C 0.93334 -0.00116 0.95799 0.00301 0.98056 0.00555 C 0.99289 0.0044 1.00574 0.0044 1.01806 0.00185 C 1.02032 0.00139 1.02153 -0.00232 1.02362 -0.00371 C 1.03004 -0.0081 1.03542 -0.00926 1.04167 -0.01482 C 1.04254 -0.01783 1.04445 -0.02084 1.04445 -0.02408 C 1.04445 -0.03403 1.0441 -0.04422 1.04167 -0.05371 C 1.04063 -0.05741 1.03716 -0.0588 1.03473 -0.06111 C 1.0264 -0.06945 1.01407 -0.07269 1.00417 -0.07593 C 0.99584 -0.07523 0.98751 -0.07523 0.97917 -0.07408 C 0.96841 -0.07269 0.95539 -0.0382 0.9514 -0.02778 C 0.94966 -0.00903 0.94549 0.00879 0.94306 0.02777 C 0.94254 0.07268 0.96181 0.15347 0.92917 0.19074 C 0.9139 0.20833 0.93629 0.17384 0.91528 0.20185 C 0.91025 0.20856 0.90522 0.21365 0.89862 0.21666 C 0.89584 0.21597 0.89028 0.21481 0.89028 0.21481 " pathEditMode="relative" ptsTypes="ffffffffffffffffffffffffffffffffffff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rgbClr val="FF0066"/>
                </a:solidFill>
              </a:rPr>
              <a:t>POUŽITÉ ZDROJE</a:t>
            </a:r>
            <a:endParaRPr lang="cs-CZ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553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224</TotalTime>
  <Words>458</Words>
  <Application>Microsoft Office PowerPoint</Application>
  <PresentationFormat>Předvádění na obrazovce (4:3)</PresentationFormat>
  <Paragraphs>109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Deluxe</vt:lpstr>
      <vt:lpstr>Prezentace aplikace PowerPoint</vt:lpstr>
      <vt:lpstr>ANOTACE</vt:lpstr>
      <vt:lpstr>VĚTA,  STAVBA  VĚTY</vt:lpstr>
      <vt:lpstr>VĚTA</vt:lpstr>
      <vt:lpstr>STAVBA VĚTY</vt:lpstr>
      <vt:lpstr>VĚTA JEDNODUCHÁ</vt:lpstr>
      <vt:lpstr>SOUVĚTÍ</vt:lpstr>
      <vt:lpstr>SPOJOVACÍ  VÝRAZY</vt:lpstr>
      <vt:lpstr>SPOJKY</vt:lpstr>
      <vt:lpstr>ÚKOL: Doplň do souvětí vhodné spojky:</vt:lpstr>
      <vt:lpstr>ZÁJMENA</vt:lpstr>
      <vt:lpstr>PŘÍSLOVCE</vt:lpstr>
      <vt:lpstr>ÚKOL:  Najdi určitá slovesa a urči počet vět.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26</cp:revision>
  <dcterms:created xsi:type="dcterms:W3CDTF">2012-05-12T10:42:15Z</dcterms:created>
  <dcterms:modified xsi:type="dcterms:W3CDTF">2013-12-10T18:27:59Z</dcterms:modified>
</cp:coreProperties>
</file>