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EB91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3111-AE97-498C-A5CA-D7B8C70C5D3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047E26-CF76-454B-A825-47AB4AB633E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F023111-AE97-498C-A5CA-D7B8C70C5D3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2047E26-CF76-454B-A825-47AB4AB633E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3111-AE97-498C-A5CA-D7B8C70C5D3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047E26-CF76-454B-A825-47AB4AB633E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3111-AE97-498C-A5CA-D7B8C70C5D3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047E26-CF76-454B-A825-47AB4AB633E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3111-AE97-498C-A5CA-D7B8C70C5D3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047E26-CF76-454B-A825-47AB4AB633EB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FF023111-AE97-498C-A5CA-D7B8C70C5D3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047E26-CF76-454B-A825-47AB4AB633EB}" type="slidenum">
              <a:rPr lang="cs-CZ" smtClean="0"/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3111-AE97-498C-A5CA-D7B8C70C5D3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47E26-CF76-454B-A825-47AB4AB633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3111-AE97-498C-A5CA-D7B8C70C5D3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047E26-CF76-454B-A825-47AB4AB633E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3111-AE97-498C-A5CA-D7B8C70C5D3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047E26-CF76-454B-A825-47AB4AB633E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3111-AE97-498C-A5CA-D7B8C70C5D3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47E26-CF76-454B-A825-47AB4AB633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3111-AE97-498C-A5CA-D7B8C70C5D3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47E26-CF76-454B-A825-47AB4AB633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023111-AE97-498C-A5CA-D7B8C70C5D3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47E26-CF76-454B-A825-47AB4AB633EB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340768"/>
            <a:ext cx="481205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154831"/>
              </p:ext>
            </p:extLst>
          </p:nvPr>
        </p:nvGraphicFramePr>
        <p:xfrm>
          <a:off x="1259632" y="3232814"/>
          <a:ext cx="6696743" cy="19285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4658"/>
                <a:gridCol w="5072085"/>
              </a:tblGrid>
              <a:tr h="3008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="1" baseline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b="1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08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</a:rPr>
                        <a:t>Mgr</a:t>
                      </a:r>
                      <a:r>
                        <a:rPr lang="cs-CZ" sz="1100" dirty="0" smtClean="0">
                          <a:effectLst/>
                        </a:rPr>
                        <a:t>.</a:t>
                      </a:r>
                      <a:r>
                        <a:rPr lang="cs-CZ" sz="1100" baseline="0" dirty="0" smtClean="0">
                          <a:effectLst/>
                        </a:rPr>
                        <a:t> Petra Pláničková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08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 Black" pitchFamily="34" charset="0"/>
                        </a:rPr>
                        <a:t>VY_32_INOVACE_379_VZORCE</a:t>
                      </a:r>
                      <a:r>
                        <a:rPr lang="cs-CZ" sz="1100" baseline="0" dirty="0" smtClean="0">
                          <a:effectLst/>
                          <a:latin typeface="Arial Black" pitchFamily="34" charset="0"/>
                        </a:rPr>
                        <a:t> SOUVĚTÍ</a:t>
                      </a:r>
                      <a:endParaRPr lang="cs-CZ" sz="1100" dirty="0"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38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ZÁKLAD VĚTY, SPOJOVACÍ VÝRAZY, VZORCE SOUVĚTÍ, TVORBA SOUVĚTÍ PODLE VZORCŮ SOUVĚTÍ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966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bg1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chemeClr val="bg1"/>
                          </a:solidFill>
                          <a:effectLst/>
                        </a:rPr>
                        <a:t> 2975</a:t>
                      </a:r>
                      <a:endParaRPr lang="cs-CZ" sz="1100" dirty="0" smtClean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9399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548680"/>
            <a:ext cx="6172200" cy="948704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3568" y="1412776"/>
            <a:ext cx="7848872" cy="5040560"/>
          </a:xfrm>
        </p:spPr>
        <p:txBody>
          <a:bodyPr>
            <a:normAutofit/>
          </a:bodyPr>
          <a:lstStyle/>
          <a:p>
            <a:r>
              <a:rPr lang="cs-CZ" sz="32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je určena žákům 4. tříd jako výkladová v hodinách Čj.</a:t>
            </a:r>
          </a:p>
          <a:p>
            <a:r>
              <a:rPr lang="cs-CZ" sz="32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si procvičí učivo o souvětí a spojovacích výrazech.</a:t>
            </a:r>
            <a:endParaRPr lang="cs-CZ" sz="3200" b="1" i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i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32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amostatně dokáží dopsat k souvětí správný vzorec a naopak vymyslí souvětí na předem daný vzorec.</a:t>
            </a:r>
            <a:endParaRPr lang="cs-CZ" sz="3200" b="1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301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848" y="692696"/>
            <a:ext cx="6958536" cy="4968552"/>
          </a:xfrm>
        </p:spPr>
        <p:txBody>
          <a:bodyPr>
            <a:normAutofit/>
          </a:bodyPr>
          <a:lstStyle/>
          <a:p>
            <a:pPr algn="ctr"/>
            <a:r>
              <a:rPr lang="cs-CZ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STAVBA VĚTY, VZORCE SOUVĚTÍ </a:t>
            </a:r>
            <a:endParaRPr lang="cs-CZ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786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848" y="836712"/>
            <a:ext cx="6172200" cy="1440160"/>
          </a:xfrm>
        </p:spPr>
        <p:txBody>
          <a:bodyPr/>
          <a:lstStyle/>
          <a:p>
            <a:pPr algn="ctr"/>
            <a:r>
              <a:rPr lang="cs-CZ" sz="5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STAVBA VĚTY</a:t>
            </a:r>
            <a:endParaRPr lang="cs-CZ" sz="5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3568" y="2132856"/>
            <a:ext cx="7776864" cy="4464496"/>
          </a:xfrm>
        </p:spPr>
        <p:txBody>
          <a:bodyPr>
            <a:normAutofit/>
          </a:bodyPr>
          <a:lstStyle/>
          <a:p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Základem věty: </a:t>
            </a:r>
          </a:p>
          <a:p>
            <a:endParaRPr lang="cs-CZ" sz="3200" b="1" i="0" dirty="0">
              <a:solidFill>
                <a:srgbClr val="99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Věta s jedním určitým slovesem je:</a:t>
            </a:r>
          </a:p>
          <a:p>
            <a:endParaRPr lang="cs-CZ" sz="3200" b="1" i="0" dirty="0">
              <a:solidFill>
                <a:srgbClr val="99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200" b="1" i="0" dirty="0" smtClean="0">
              <a:solidFill>
                <a:srgbClr val="99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souvětí:  </a:t>
            </a:r>
            <a:endParaRPr lang="cs-CZ" sz="3200" b="1" i="0" dirty="0">
              <a:solidFill>
                <a:srgbClr val="99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396536" y="1844824"/>
            <a:ext cx="2592288" cy="584775"/>
          </a:xfrm>
          <a:prstGeom prst="rect">
            <a:avLst/>
          </a:prstGeom>
          <a:noFill/>
          <a:ln w="28575">
            <a:solidFill>
              <a:srgbClr val="99FF33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rčité sloveso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-3348880" y="730682"/>
            <a:ext cx="3168352" cy="584775"/>
          </a:xfrm>
          <a:prstGeom prst="rect">
            <a:avLst/>
          </a:prstGeom>
          <a:noFill/>
          <a:ln w="28575">
            <a:solidFill>
              <a:srgbClr val="99FF33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ěta jednoduchá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376979" y="2924944"/>
            <a:ext cx="2736304" cy="584775"/>
          </a:xfrm>
          <a:prstGeom prst="rect">
            <a:avLst/>
          </a:prstGeom>
          <a:noFill/>
          <a:ln w="28575">
            <a:solidFill>
              <a:srgbClr val="99FF33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 a více vět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4398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396 -0.04305 C -0.08229 -0.05416 -0.07847 -0.05023 -0.08489 -0.05601 C -0.0908 -0.06782 -0.08351 -0.05532 -0.09097 -0.0625 C -0.09288 -0.06435 -0.0941 -0.06713 -0.09583 -0.06898 C -0.09809 -0.07152 -0.10069 -0.07338 -0.10312 -0.07546 C -0.10677 -0.0787 -0.1092 -0.07847 -0.11285 -0.08055 C -0.12257 -0.08611 -0.13212 -0.09074 -0.14219 -0.09513 C -0.16215 -0.09467 -0.18194 -0.09444 -0.20191 -0.09351 C -0.20642 -0.09328 -0.21389 -0.08888 -0.21788 -0.08703 C -0.2191 -0.08657 -0.22153 -0.08541 -0.22153 -0.08518 C -0.22621 -0.08078 -0.2276 -0.07777 -0.23125 -0.07222 C -0.23351 -0.06875 -0.23854 -0.0625 -0.23854 -0.06226 C -0.24114 -0.05231 -0.24635 -0.04629 -0.25069 -0.03819 C -0.25451 -0.03125 -0.25503 -0.02361 -0.26042 -0.01875 C -0.26354 -0.01041 -0.26736 -0.00324 -0.27153 0.00417 C -0.27396 0.01389 -0.27847 0.01852 -0.28246 0.02686 C -0.2908 0.04468 -0.2783 0.02153 -0.28854 0.03982 C -0.29114 0.05047 -0.28767 0.03843 -0.2934 0.04954 C -0.29444 0.05162 -0.29514 0.05394 -0.29583 0.05625 C -0.29635 0.05787 -0.29635 0.05973 -0.29705 0.06112 C -0.30243 0.07176 -0.29913 0.06019 -0.30312 0.07084 C -0.30712 0.08172 -0.31094 0.0919 -0.31667 0.10162 C -0.3184 0.11042 -0.32309 0.11621 -0.32639 0.12454 C -0.33194 0.1382 -0.3375 0.15162 -0.3434 0.16505 C -0.34583 0.17061 -0.34826 0.17593 -0.35069 0.18125 C -0.35226 0.18473 -0.35555 0.19121 -0.35555 0.19144 C -0.35746 0.20139 -0.3559 0.19584 -0.36163 0.20741 L -0.36163 0.20764 C -0.36458 0.21945 -0.36788 0.22732 -0.37274 0.2382 C -0.37517 0.24352 -0.37864 0.24838 -0.38003 0.2544 C -0.38264 0.26574 -0.38819 0.275 -0.39219 0.28542 C -0.39635 0.2963 -0.39896 0.30834 -0.40312 0.31945 C -0.40451 0.3294 -0.40746 0.33889 -0.41163 0.34723 C -0.41285 0.35348 -0.41354 0.36088 -0.41545 0.36667 C -0.4184 0.37616 -0.41753 0.3669 -0.4191 0.37639 C -0.42222 0.39514 -0.42656 0.4132 -0.43003 0.43172 C -0.43125 0.4382 -0.43264 0.44468 -0.43368 0.45116 C -0.43455 0.45672 -0.43611 0.4676 -0.43611 0.46783 C -0.43576 0.48334 -0.43698 0.49908 -0.43489 0.51459 C -0.43437 0.51829 -0.42882 0.52292 -0.42882 0.52315 C -0.425 0.53843 -0.40469 0.55232 -0.3934 0.55533 C -0.38073 0.55417 -0.36805 0.55394 -0.35555 0.55209 C -0.35104 0.55139 -0.34531 0.54098 -0.34219 0.5375 C -0.31927 0.51135 -0.30851 0.46621 -0.30434 0.42686 C -0.30521 0.40579 -0.30573 0.38449 -0.30677 0.36343 C -0.30712 0.35625 -0.31128 0.34769 -0.31285 0.34074 C -0.31788 0.3169 -0.33055 0.27037 -0.34097 0.24954 C -0.34323 0.23797 -0.3408 0.24676 -0.34826 0.23334 C -0.35139 0.22778 -0.35295 0.22037 -0.35677 0.21551 C -0.3618 0.2088 -0.37517 0.20139 -0.38125 0.19931 C -0.38767 0.19723 -0.40069 0.19283 -0.40069 0.19306 C -0.40989 0.18473 -0.42274 0.17871 -0.43368 0.17639 C -0.43871 0.17362 -0.44462 0.17315 -0.44948 0.16991 C -0.46076 0.16227 -0.47309 0.15672 -0.48489 0.15047 C -0.48993 0.14792 -0.4967 0.14445 -0.50191 0.14237 C -0.50833 0.13982 -0.50885 0.1419 -0.51545 0.1375 C -0.52222 0.13311 -0.52778 0.12848 -0.53489 0.12616 C -0.54114 0.12084 -0.54705 0.11528 -0.55312 0.10973 C -0.56146 0.10232 -0.5717 0.09862 -0.58003 0.09028 C -0.59601 0.07431 -0.57656 0.0926 -0.58854 0.0838 C -0.59114 0.08195 -0.59583 0.07732 -0.59583 0.07755 C -0.59739 0.07107 -0.60121 0.06875 -0.60312 0.06274 C -0.60625 0.05301 -0.60555 0.05324 -0.60555 0.04306 " pathEditMode="relative" rAng="0" ptsTypes="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15" y="2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225 -0.00532 C -0.09652 -0.01319 -0.08975 -0.01689 -0.08263 -0.02176 C -0.07638 -0.02592 -0.07118 -0.03078 -0.06441 -0.0331 C -0.05382 -0.04236 -0.0401 -0.05 -0.02777 -0.05416 C -0.02222 -0.05972 -0.01632 -0.06203 -0.00954 -0.06388 C -0.00555 -0.06504 0.00261 -0.06713 0.00261 -0.06689 C 0.10261 -0.06551 0.07118 -0.06898 0.11737 -0.06226 C 0.12483 -0.05902 0.13212 -0.05486 0.13924 -0.05092 C 0.14167 -0.04976 0.14445 -0.04953 0.14653 -0.04768 C 0.15243 -0.04282 0.15625 -0.0368 0.16129 -0.03148 C 0.16719 -0.02569 0.17396 -0.02176 0.17882 -0.01527 C 0.18212 -0.01018 0.18473 -0.00439 0.18924 -0.00046 C 0.19619 0.01343 0.19966 0.03172 0.20886 0.04329 C 0.21129 0.05301 0.21303 0.0625 0.21737 0.07107 C 0.22101 0.09491 0.22709 0.11852 0.23073 0.1426 C 0.23195 0.16459 0.23039 0.18797 0.23438 0.20926 C 0.23629 0.23403 0.23386 0.27246 0.23924 0.29375 C 0.24132 0.3301 0.24445 0.36621 0.24532 0.40278 C 0.24636 0.45024 0.24914 0.49167 0.26129 0.53612 C 0.2658 0.55232 0.26789 0.56783 0.27466 0.58311 C 0.27796 0.6007 0.28698 0.6176 0.29653 0.63033 C 0.29983 0.64144 0.30747 0.65417 0.31494 0.66135 C 0.32066 0.67269 0.33334 0.67547 0.34289 0.67755 C 0.35504 0.67639 0.36737 0.67593 0.37952 0.67431 C 0.39775 0.67176 0.41389 0.65695 0.43195 0.65301 C 0.43941 0.64815 0.44705 0.64561 0.45504 0.64329 C 0.46059 0.64167 0.45764 0.64144 0.46372 0.63843 C 0.46893 0.63588 0.47431 0.63426 0.47952 0.63195 C 0.48091 0.63125 0.48178 0.6294 0.48316 0.62871 C 0.49202 0.62338 0.50191 0.61829 0.51129 0.61574 C 0.52032 0.60764 0.53351 0.60301 0.5441 0.59954 C 0.54931 0.59491 0.55417 0.58959 0.56007 0.58635 C 0.56667 0.58264 0.57431 0.58079 0.58073 0.57662 C 0.58577 0.57315 0.58837 0.56875 0.5941 0.5669 C 0.59705 0.56436 0.59948 0.56112 0.60261 0.5588 C 0.6073 0.55533 0.61285 0.55324 0.61737 0.54908 C 0.62119 0.54537 0.62448 0.54005 0.6283 0.53612 C 0.63976 0.52431 0.6323 0.53426 0.63803 0.52616 C 0.63768 0.5213 0.6382 0.51621 0.63681 0.51158 C 0.63629 0.50996 0.63421 0.51088 0.63316 0.50996 C 0.6257 0.5044 0.62223 0.50139 0.61372 0.49862 C 0.6125 0.49815 0.61129 0.49699 0.61007 0.49699 C 0.59098 0.49653 0.57171 0.49699 0.55261 0.49699 " pathEditMode="relative" rAng="0" ptsTypes="ffffffffffffffffffffffffffffffffffffffffff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101" y="3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378 0.00579 C 0.07274 0.01736 0.0717 0.02894 0.06892 0.04005 C 0.06701 0.05833 0.06215 0.07454 0.05781 0.0919 C 0.05677 0.10046 0.05642 0.10463 0.05295 0.11158 C 0.05139 0.12199 0.05052 0.13079 0.04688 0.14074 C 0.04514 0.15602 0.04028 0.16852 0.03594 0.18287 C 0.03455 0.19375 0.03212 0.19884 0.02743 0.20695 C 0.02448 0.21898 0.02378 0.2169 0.01892 0.22662 C 0.01701 0.23426 0.01215 0.24931 0.00781 0.2544 C 0.00486 0.26644 -0.00191 0.275 -0.00677 0.28496 C -0.00851 0.28866 -0.00868 0.29329 -0.01042 0.29699 C -0.01128 0.29884 -0.01302 0.29977 -0.01406 0.30162 C -0.02205 0.31667 -0.02569 0.33426 -0.03958 0.34051 C -0.04774 0.34838 -0.05781 0.35301 -0.06771 0.35509 C -0.10503 0.35371 -0.14253 0.35324 -0.17986 0.35185 C -0.18542 0.35139 -0.18576 0.34815 -0.19097 0.34537 C -0.20295 0.33866 -0.21493 0.33496 -0.22622 0.3257 C -0.23194 0.32153 -0.23785 0.31551 -0.2434 0.31111 C -0.2566 0.30139 -0.27205 0.29537 -0.28472 0.28357 C -0.29809 0.2713 -0.31181 0.25741 -0.325 0.24468 C -0.3349 0.23472 -0.34392 0.2206 -0.35434 0.21181 C -0.35851 0.20394 -0.36389 0.19931 -0.36892 0.19283 C -0.38003 0.17801 -0.36806 0.19144 -0.37743 0.17639 C -0.38003 0.17246 -0.38333 0.16921 -0.38594 0.16528 C -0.39201 0.15556 -0.39392 0.14815 -0.40069 0.13866 C -0.40347 0.12778 -0.41128 0.11806 -0.41649 0.10833 C -0.42951 0.08357 -0.43993 0.05764 -0.45191 0.03195 C -0.45382 0.02801 -0.45399 0.02292 -0.45556 0.01875 C -0.45677 0.01528 -0.45885 0.01227 -0.46042 0.00903 C -0.46215 0.00533 -0.46389 0.00139 -0.46528 -0.00231 C -0.46997 -0.01597 -0.47396 -0.03009 -0.47865 -0.04352 C -0.48524 -0.06204 -0.49375 -0.08055 -0.50191 -0.09815 C -0.50955 -0.11481 -0.51424 -0.13356 -0.52135 -0.15023 C -0.52326 -0.15486 -0.52656 -0.15856 -0.52865 -0.16319 C -0.53542 -0.17754 -0.54323 -0.19838 -0.54705 -0.21366 C -0.54792 -0.2169 -0.54809 -0.22037 -0.54948 -0.22338 C -0.55833 -0.24259 -0.5691 -0.26134 -0.57986 -0.2787 C -0.5849 -0.2868 -0.58924 -0.29722 -0.59583 -0.30301 C -0.60816 -0.32893 -0.63819 -0.34329 -0.66042 -0.34699 C -0.67743 -0.34514 -0.67604 -0.34514 -0.68837 -0.33403 C -0.70573 -0.30254 -0.71701 -0.26782 -0.72986 -0.2331 C -0.73611 -0.21597 -0.73941 -0.19676 -0.74583 -0.17963 C -0.74878 -0.17176 -0.74896 -0.16319 -0.75191 -0.15509 C -0.75573 -0.12963 -0.75851 -0.1044 -0.76163 -0.07893 C -0.76128 0.02477 -0.76163 0.12824 -0.76042 0.23171 C -0.76042 0.23611 -0.75799 0.24468 -0.75799 0.24491 C -0.75729 0.26181 -0.75677 0.27801 -0.75434 0.29514 C -0.75347 0.30671 -0.75278 0.31667 -0.75069 0.32755 C -0.75 0.34421 -0.75122 0.36991 -0.74705 0.38588 C -0.74618 0.3956 -0.74514 0.42222 -0.7434 0.42986 C -0.74306 0.43148 -0.73958 0.43148 -0.73958 0.43171 " pathEditMode="relative" rAng="0" ptsTypes="ffffffffffffffffffffffffffffffffffffffffffffffffff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71" y="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475656" y="2492896"/>
            <a:ext cx="6172200" cy="1800200"/>
          </a:xfrm>
        </p:spPr>
        <p:txBody>
          <a:bodyPr/>
          <a:lstStyle/>
          <a:p>
            <a:pPr algn="ctr"/>
            <a:r>
              <a:rPr lang="cs-CZ" sz="5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SPOJOVACÍ VÝRAZY</a:t>
            </a:r>
            <a:endParaRPr lang="cs-CZ" sz="5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Výbuch 1 5"/>
          <p:cNvSpPr/>
          <p:nvPr/>
        </p:nvSpPr>
        <p:spPr>
          <a:xfrm rot="21432140">
            <a:off x="4856905" y="3949043"/>
            <a:ext cx="3657832" cy="2135894"/>
          </a:xfrm>
          <a:prstGeom prst="irregularSeal1">
            <a:avLst/>
          </a:prstGeom>
          <a:noFill/>
          <a:ln>
            <a:solidFill>
              <a:srgbClr val="99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 rot="20683992">
            <a:off x="-1787676" y="993308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spojky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Výbuch 1 7"/>
          <p:cNvSpPr/>
          <p:nvPr/>
        </p:nvSpPr>
        <p:spPr>
          <a:xfrm rot="955360">
            <a:off x="448262" y="3923304"/>
            <a:ext cx="3638963" cy="2194754"/>
          </a:xfrm>
          <a:prstGeom prst="irregularSeal1">
            <a:avLst/>
          </a:prstGeom>
          <a:noFill/>
          <a:ln>
            <a:solidFill>
              <a:srgbClr val="99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buch 1 8"/>
          <p:cNvSpPr/>
          <p:nvPr/>
        </p:nvSpPr>
        <p:spPr>
          <a:xfrm rot="21076338">
            <a:off x="622648" y="356989"/>
            <a:ext cx="3312368" cy="2016224"/>
          </a:xfrm>
          <a:prstGeom prst="irregularSeal1">
            <a:avLst/>
          </a:prstGeom>
          <a:noFill/>
          <a:ln>
            <a:solidFill>
              <a:srgbClr val="99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buch 1 9"/>
          <p:cNvSpPr/>
          <p:nvPr/>
        </p:nvSpPr>
        <p:spPr>
          <a:xfrm rot="1265300">
            <a:off x="5058765" y="500871"/>
            <a:ext cx="3312368" cy="2016224"/>
          </a:xfrm>
          <a:prstGeom prst="irregularSeal1">
            <a:avLst/>
          </a:prstGeom>
          <a:noFill/>
          <a:ln>
            <a:solidFill>
              <a:srgbClr val="99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9414268" y="1331875"/>
            <a:ext cx="12705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čárky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 rot="1184492">
            <a:off x="-2221832" y="2057035"/>
            <a:ext cx="17638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zájmena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 rot="897120">
            <a:off x="9440281" y="661257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příslovce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148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2.59259E-6 C 0.00607 0.00533 0.00572 0.01528 0.00728 0.02454 C 0.01006 0.04051 0.01284 0.05695 0.01822 0.07153 C 0.01874 0.07315 0.01909 0.07477 0.01944 0.07639 C 0.01996 0.07847 0.01996 0.08079 0.02065 0.08287 C 0.02152 0.08542 0.02326 0.08727 0.0243 0.08959 C 0.02933 0.10185 0.02968 0.1169 0.0328 0.1301 C 0.0361 0.14398 0.03975 0.15741 0.04392 0.17084 C 0.04496 0.17408 0.04565 0.17732 0.04635 0.18056 C 0.04687 0.1831 0.04687 0.18611 0.04756 0.18866 C 0.05555 0.21505 0.0651 0.24121 0.07673 0.26505 C 0.08072 0.27292 0.08228 0.28357 0.08784 0.28959 C 0.09461 0.29676 0.09878 0.3007 0.10485 0.31065 C 0.11128 0.3213 0.11544 0.33218 0.1243 0.3382 C 0.12864 0.34584 0.13263 0.35023 0.13906 0.3544 C 0.15156 0.37222 0.16753 0.38496 0.18281 0.39838 C 0.20381 0.4169 0.22621 0.43172 0.24982 0.44236 C 0.26162 0.44769 0.25069 0.44283 0.26093 0.45047 C 0.26718 0.4551 0.27499 0.45764 0.28159 0.46158 C 0.28662 0.46482 0.29235 0.46459 0.29756 0.46667 C 0.31024 0.47176 0.32256 0.47662 0.33524 0.48125 C 0.34444 0.48472 0.35294 0.4919 0.36215 0.49607 C 0.37291 0.50093 0.38419 0.50324 0.39513 0.50741 C 0.4118 0.51389 0.42517 0.52014 0.4427 0.52199 C 0.45312 0.52662 0.44739 0.52477 0.45971 0.52685 C 0.47412 0.53334 0.48975 0.53611 0.50485 0.5382 C 0.51093 0.54028 0.51701 0.54144 0.52291 0.54306 C 0.55312 0.54236 0.58315 0.54236 0.61336 0.54144 C 0.62135 0.54121 0.62985 0.5338 0.63767 0.53172 C 0.64704 0.52361 0.65746 0.52199 0.66822 0.52037 C 0.6776 0.51158 0.68958 0.50718 0.69999 0.50093 C 0.70746 0.4963 0.71492 0.49028 0.72308 0.48773 C 0.73176 0.48195 0.73906 0.47431 0.74756 0.46829 C 0.75346 0.46412 0.75798 0.46204 0.76336 0.45695 C 0.76909 0.45162 0.77343 0.44422 0.77916 0.43912 C 0.7934 0.42616 0.80763 0.41204 0.81944 0.39514 C 0.82412 0.38843 0.82794 0.38056 0.83281 0.37408 C 0.83524 0.37084 0.83784 0.3676 0.84027 0.36435 C 0.84513 0.34815 0.85381 0.33704 0.85971 0.32199 C 0.8743 0.28496 0.88784 0.24769 0.89392 0.20648 C 0.89531 0.17153 0.89982 0.1331 0.89149 0.09931 C 0.88246 0.06297 0.87291 0.0257 0.85242 -0.00162 C 0.84704 -0.00879 0.84253 -0.01944 0.83662 -0.02592 C 0.81649 -0.04745 0.79444 -0.05139 0.77065 -0.06018 C 0.70694 -0.08356 0.64461 -0.0787 0.57794 -0.07963 C 0.54965 -0.08588 0.52551 -0.08958 0.49617 -0.09097 C 0.46614 -0.09653 0.47829 -0.09444 0.45971 -0.09745 C 0.41579 -0.09629 0.40329 -0.10764 0.37551 -0.08287 C 0.36683 -0.06551 0.38037 -0.0919 0.36944 -0.07315 C 0.3677 -0.07014 0.36458 -0.06342 0.36458 -0.06342 C 0.36423 -0.06134 0.36406 -0.05903 0.36336 -0.05694 C 0.36197 -0.05347 0.3585 -0.04722 0.3585 -0.04722 C 0.35815 -0.0456 0.35781 -0.04375 0.35728 -0.04213 C 0.35659 -0.03981 0.3552 -0.03796 0.35468 -0.03565 C 0.35312 -0.0287 0.3526 -0.02129 0.34999 -0.01458 " pathEditMode="relative" ptsTypes="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84 0.04583 C -0.04844 0.06042 -0.05243 0.07847 -0.05972 0.0963 C -0.06493 0.1088 -0.06493 0.10579 -0.06823 0.11574 C -0.07274 0.1294 -0.07517 0.14421 -0.07916 0.1581 C -0.08489 0.17824 -0.09114 0.19838 -0.09757 0.21829 C -0.10139 0.23009 -0.10312 0.24352 -0.10607 0.25579 C -0.1085 0.27824 -0.1151 0.29907 -0.11944 0.32083 C -0.12448 0.34583 -0.12656 0.37176 -0.13403 0.3956 C -0.13541 0.40718 -0.13889 0.42269 -0.14271 0.43287 C -0.14479 0.43819 -0.14878 0.44907 -0.14878 0.44931 C -0.15225 0.47315 -0.16128 0.49259 -0.16944 0.51412 C -0.17222 0.52153 -0.17396 0.52963 -0.17673 0.53704 C -0.17916 0.55324 -0.18784 0.56968 -0.19392 0.58403 C -0.19531 0.59144 -0.19757 0.59699 -0.2 0.6037 C -0.2033 0.61273 -0.20521 0.62222 -0.2085 0.63125 C -0.21198 0.64051 -0.21337 0.65116 -0.21701 0.66065 C -0.22153 0.67199 -0.22708 0.68287 -0.23281 0.69306 C -0.23507 0.70185 -0.23246 0.69444 -0.23784 0.70278 C -0.23871 0.70417 -0.23923 0.70625 -0.24028 0.70764 C -0.24288 0.71157 -0.246 0.71528 -0.24878 0.71898 C -0.24982 0.72037 -0.25 0.72269 -0.25121 0.72407 C -0.25399 0.72708 -0.25989 0.72894 -0.26337 0.73056 C -0.27361 0.7294 -0.27795 0.72847 -0.28663 0.72569 C -0.29114 0.72199 -0.29444 0.71898 -0.29878 0.71574 C -0.30208 0.71319 -0.3085 0.70764 -0.3085 0.70787 C -0.32465 0.67894 -0.33107 0.64653 -0.33663 0.61181 C -0.33889 0.59838 -0.33941 0.58426 -0.34271 0.57107 C -0.34618 0.50648 -0.33559 0.43681 -0.35121 0.37431 C -0.35278 0.35972 -0.35503 0.34514 -0.35729 0.33056 C -0.35972 0.29769 -0.36406 0.26736 -0.37187 0.23611 C -0.37656 0.21759 -0.37743 0.19676 -0.38663 0.18079 C -0.38906 0.16759 -0.39583 0.15185 -0.40607 0.14676 C -0.41284 0.14352 -0.42083 0.14421 -0.42795 0.1419 C -0.43819 0.14236 -0.44844 0.14213 -0.4585 0.14352 C -0.46024 0.14375 -0.46163 0.14583 -0.46337 0.14676 C -0.47448 0.15278 -0.48646 0.15787 -0.49514 0.16944 C -0.50225 0.17894 -0.50659 0.19074 -0.51458 0.19884 C -0.5184 0.20741 -0.52187 0.21389 -0.52795 0.21991 C -0.53229 0.23125 -0.5401 0.23935 -0.54635 0.24907 C -0.55659 0.26505 -0.56562 0.28148 -0.57673 0.2963 C -0.58472 0.30694 -0.58941 0.32199 -0.59635 0.3338 C -0.60069 0.3412 -0.61041 0.35023 -0.61337 0.3581 C -0.61649 0.36644 -0.61423 0.36319 -0.61944 0.36782 C -0.62274 0.37639 -0.62743 0.38287 -0.63281 0.38912 C -0.63871 0.39607 -0.64184 0.40394 -0.64878 0.40857 C -0.65434 0.41968 -0.64705 0.40648 -0.65729 0.41829 C -0.65833 0.41944 -0.65868 0.42176 -0.65972 0.42315 C -0.66736 0.43333 -0.67552 0.44583 -0.68524 0.45232 C -0.68889 0.45949 -0.69392 0.46157 -0.69878 0.46713 C -0.70764 0.47708 -0.71753 0.48773 -0.72795 0.49468 C -0.73264 0.50417 -0.74166 0.50833 -0.74878 0.51412 C -0.75659 0.5206 -0.76215 0.52315 -0.77066 0.52894 C -0.7776 0.53357 -0.78385 0.53935 -0.79149 0.5419 C -0.80243 0.55069 -0.81423 0.5588 -0.82673 0.56296 C -0.84097 0.57569 -0.85729 0.57708 -0.87309 0.58403 C -0.87552 0.58634 -0.87951 0.58704 -0.88038 0.59074 C -0.88073 0.59236 -0.88073 0.59421 -0.88159 0.5956 C -0.88246 0.59722 -0.8842 0.59745 -0.88524 0.59884 C -0.88594 0.59977 -0.88611 0.60093 -0.88663 0.60208 " pathEditMode="relative" rAng="0" ptsTypes="ffffffffffffffffffffffffffffffffffffffffffffffffffffffffffA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448" y="3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C 0.00799 -0.00347 0.01511 -0.00995 0.02205 -0.0162 C 0.02344 -0.01736 0.02535 -0.0169 0.02691 -0.01782 C 0.04375 -0.02708 0.03056 -0.02222 0.04149 -0.02592 C 0.04948 -0.03449 0.0625 -0.03935 0.07205 -0.0456 C 0.07813 -0.04954 0.08386 -0.05579 0.09028 -0.05856 C 0.09618 -0.06111 0.10295 -0.06458 0.10851 -0.06829 C 0.11997 -0.07592 0.13264 -0.08518 0.14497 -0.08935 C 0.15156 -0.09514 0.15764 -0.09977 0.16459 -0.10416 C 0.17274 -0.10972 0.18021 -0.11805 0.18906 -0.12199 C 0.19809 -0.13102 0.20972 -0.14491 0.21962 -0.15116 C 0.22778 -0.16227 0.23872 -0.16898 0.24861 -0.17731 C 0.25643 -0.18379 0.26424 -0.19051 0.27327 -0.19352 C 0.28368 -0.20278 0.27778 -0.19884 0.29149 -0.20486 C 0.29757 -0.20764 0.30226 -0.21319 0.30851 -0.2162 C 0.32101 -0.22222 0.33438 -0.22801 0.34636 -0.23588 C 0.35156 -0.23935 0.35695 -0.2419 0.36215 -0.2456 C 0.36719 -0.2493 0.37136 -0.2544 0.37691 -0.25694 C 0.38351 -0.24815 0.37865 -0.25671 0.38177 -0.24236 C 0.38264 -0.23842 0.38438 -0.23495 0.38542 -0.23102 C 0.3882 -0.20879 0.39497 -0.18796 0.39879 -0.16597 C 0.40156 -0.14954 0.4059 -0.13356 0.40972 -0.11713 C 0.41129 -0.11018 0.41146 -0.10278 0.41337 -0.09606 C 0.41806 -0.07893 0.42604 -0.0618 0.42934 -0.04398 C 0.43038 -0.03819 0.43264 -0.02546 0.4342 -0.01944 C 0.43577 -0.01319 0.43872 -0.00787 0.44028 -0.00162 C 0.44948 0.03658 0.44011 0.0125 0.45 0.03565 C 0.45486 0.05903 0.46372 0.08102 0.46962 0.10394 C 0.49549 0.20602 0.53108 0.30232 0.56684 0.39838 C 0.57031 0.41898 0.56493 0.39097 0.57448 0.41783 C 0.58073 0.43565 0.58177 0.45209 0.59271 0.46667 C 0.59427 0.47801 0.5974 0.48403 0.60243 0.49421 C 0.60851 0.50741 0.61424 0.5213 0.61962 0.53496 C 0.62205 0.54746 0.61893 0.53542 0.62448 0.54792 C 0.63125 0.56343 0.63559 0.57871 0.64393 0.59352 C 0.64705 0.61065 0.64236 0.58982 0.64879 0.60486 C 0.65521 0.62014 0.64375 0.60301 0.65365 0.61621 C 0.65399 0.61783 0.65365 0.62107 0.65486 0.62107 C 0.65625 0.62107 0.65643 0.61783 0.65712 0.61621 C 0.66111 0.60903 0.66024 0.61065 0.66459 0.60486 C 0.66719 0.59421 0.67413 0.58472 0.67917 0.5757 C 0.68715 0.56158 0.69445 0.54746 0.70226 0.53334 C 0.70434 0.52315 0.71163 0.5132 0.71702 0.50556 C 0.72552 0.47894 0.73837 0.45463 0.74879 0.42917 C 0.75608 0.41111 0.76059 0.39074 0.76702 0.37222 C 0.77952 0.33588 0.78993 0.29931 0.8 0.26181 C 0.80643 0.23796 0.81493 0.21528 0.82205 0.1919 C 0.82465 0.1831 0.82518 0.17269 0.82813 0.16412 C 0.83229 0.15162 0.83698 0.14005 0.84028 0.12685 C 0.84132 0.11736 0.84149 0.1132 0.84514 0.10556 C 0.8467 0.09167 0.84931 0.08889 0.85243 0.07639 C 0.85434 0.06898 0.85399 0.06204 0.85729 0.05533 C 0.85886 0.04514 0.8599 0.03588 0.86459 0.02755 C 0.86615 0.01227 0.86424 0.01945 0.87084 0.00648 L 0.87084 0.00648 C 0.87292 -0.00208 0.87396 -0.01065 0.8757 -0.01944 C 0.87691 -0.03495 0.87934 -0.05023 0.88299 -0.06504 C 0.88472 -0.07222 0.88993 -0.08194 0.89028 -0.08935 C 0.89063 -0.09699 0.89028 -0.10463 0.89028 -0.11227 " pathEditMode="relative" ptsTypes="fffffffffffffffffffffffffffffffffffffffffffffffffffffFffff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361 -0.00625 C -0.08872 -0.00116 -0.09931 0.01504 -0.11389 0.0199 C -0.13403 0.04004 -0.1566 0.05601 -0.17726 0.075 C -0.19097 0.0875 -0.20781 0.1074 -0.2224 0.11574 C -0.2658 0.14027 -0.30816 0.16689 -0.35174 0.1905 C -0.36771 0.19907 -0.38351 0.2081 -0.39931 0.21666 C -0.41198 0.22338 -0.42101 0.23078 -0.43472 0.23449 C -0.4592 0.24699 -0.48507 0.25717 -0.50903 0.27175 C -0.53524 0.2875 -0.56129 0.30277 -0.58837 0.31574 C -0.60382 0.32314 -0.61823 0.3368 -0.63351 0.34513 C -0.65608 0.3574 -0.6467 0.34768 -0.66632 0.36296 C -0.67622 0.3706 -0.68559 0.37986 -0.69566 0.38726 C -0.70625 0.3949 -0.71754 0.40092 -0.72726 0.41018 C -0.74097 0.42314 -0.75556 0.43472 -0.77014 0.44583 C -0.77969 0.45324 -0.79097 0.45694 -0.79931 0.46689 C -0.81927 0.4905 -0.84705 0.50509 -0.86997 0.52384 C -0.88611 0.53703 -0.90174 0.55 -0.91875 0.56134 C -0.92761 0.56713 -0.93386 0.57824 -0.94323 0.5824 C -0.94757 0.58819 -0.95035 0.58703 -0.95538 0.5905 C -0.96406 0.59629 -0.97413 0.6037 -0.98351 0.60671 C -0.99184 0.61273 -1 0.61759 -1.00903 0.62152 C -1.01163 0.62268 -1.01372 0.62523 -1.01632 0.62638 C -1.01389 0.62152 -1.01268 0.61666 -1.01024 0.6118 C -1.0066 0.59629 -0.99705 0.58148 -0.9908 0.56782 C -0.97656 0.53611 -0.96285 0.50347 -0.95052 0.47013 C -0.94254 0.44861 -0.93768 0.42476 -0.92969 0.40347 C -0.91077 0.35324 -0.89774 0.30069 -0.88108 0.24884 C -0.87379 0.22662 -0.86458 0.20509 -0.85781 0.1824 C -0.84358 0.13495 -0.8283 0.08773 -0.81268 0.04097 C -0.80643 0.02199 -0.80139 0.00254 -0.79445 -0.01598 C -0.79375 -0.01783 -0.79271 -0.01899 -0.79202 -0.02084 C -0.79149 -0.02246 -0.79132 -0.02408 -0.7908 -0.0257 C -0.78924 -0.0301 -0.78594 -0.03866 -0.78594 -0.03843 C -0.78403 -0.05139 -0.77813 -0.06436 -0.77361 -0.07616 C -0.7717 -0.08936 -0.76667 -0.10348 -0.76146 -0.11505 C -0.7599 -0.12362 -0.75643 -0.1294 -0.75417 -0.13797 C -0.7533 -0.14838 -0.75347 -0.15533 -0.74931 -0.16389 C -0.74809 -0.172 -0.7467 -0.1801 -0.74583 -0.1882 C -0.74167 -0.17755 -0.73924 -0.16667 -0.73594 -0.15579 C -0.73351 -0.14746 -0.7309 -0.14537 -0.72726 -0.13635 C -0.725 -0.13102 -0.71788 -0.1051 -0.71754 -0.10371 C -0.71511 -0.09537 -0.71024 -0.08866 -0.7066 -0.08102 C -0.70261 -0.07292 -0.7007 -0.0632 -0.69688 -0.05487 C -0.69184 -0.04399 -0.68559 -0.0338 -0.68108 -0.02246 C -0.66198 0.02662 -0.64063 0.07453 -0.61754 0.1206 C -0.61511 0.12546 -0.61146 0.12893 -0.60903 0.13356 C -0.59774 0.15439 -0.58785 0.17662 -0.57604 0.19699 C -0.57361 0.20115 -0.56997 0.20393 -0.56754 0.20833 C -0.56493 0.21296 -0.56389 0.21851 -0.56146 0.22291 C -0.55295 0.23958 -0.54306 0.2574 -0.53351 0.27338 C -0.51771 0.29953 -0.50035 0.32314 -0.48108 0.34513 C -0.4724 0.35509 -0.46615 0.36921 -0.4566 0.37754 C -0.45382 0.38495 -0.45156 0.38796 -0.44566 0.3905 C -0.44497 0.39213 -0.44445 0.39398 -0.44323 0.39537 C -0.44184 0.39722 -0.43958 0.39814 -0.43837 0.40023 C -0.4375 0.40162 -0.4382 0.4037 -0.43715 0.40509 C -0.43247 0.41273 -0.42552 0.41921 -0.41997 0.42638 C -0.41597 0.43171 -0.41615 0.43472 -0.41268 0.44097 C -0.40677 0.45162 -0.41163 0.44074 -0.40556 0.44907 C -0.40052 0.45578 -0.3967 0.46319 -0.3908 0.46851 C -0.3842 0.48217 -0.37726 0.49629 -0.36875 0.50763 " pathEditMode="relative" rAng="0" ptsTypes="ffffffffffffffffffffffffffffffffffffffffffffffffffffffffffff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135" y="2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3568" y="404664"/>
            <a:ext cx="7272808" cy="1371600"/>
          </a:xfrm>
        </p:spPr>
        <p:txBody>
          <a:bodyPr>
            <a:normAutofit/>
          </a:bodyPr>
          <a:lstStyle/>
          <a:p>
            <a:r>
              <a:rPr lang="cs-CZ" sz="40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 </a:t>
            </a:r>
            <a:r>
              <a:rPr lang="cs-CZ" sz="32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Utvoř souvětí. Použij tyto spojovací výrazy.</a:t>
            </a:r>
            <a:endParaRPr lang="cs-CZ" sz="4000" b="1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1115616" y="2996952"/>
            <a:ext cx="1728192" cy="936104"/>
          </a:xfrm>
          <a:prstGeom prst="bevel">
            <a:avLst/>
          </a:prstGeom>
          <a:noFill/>
          <a:ln>
            <a:solidFill>
              <a:srgbClr val="99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691680" y="3172616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kosené hrany 6"/>
          <p:cNvSpPr/>
          <p:nvPr/>
        </p:nvSpPr>
        <p:spPr>
          <a:xfrm>
            <a:off x="3878627" y="3366699"/>
            <a:ext cx="1728192" cy="936104"/>
          </a:xfrm>
          <a:prstGeom prst="bevel">
            <a:avLst/>
          </a:prstGeom>
          <a:noFill/>
          <a:ln>
            <a:solidFill>
              <a:srgbClr val="99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kosené hrany 7"/>
          <p:cNvSpPr/>
          <p:nvPr/>
        </p:nvSpPr>
        <p:spPr>
          <a:xfrm>
            <a:off x="6372200" y="1952836"/>
            <a:ext cx="1728192" cy="936104"/>
          </a:xfrm>
          <a:prstGeom prst="bevel">
            <a:avLst/>
          </a:prstGeom>
          <a:noFill/>
          <a:ln>
            <a:solidFill>
              <a:srgbClr val="99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kosené hrany 8"/>
          <p:cNvSpPr/>
          <p:nvPr/>
        </p:nvSpPr>
        <p:spPr>
          <a:xfrm>
            <a:off x="1268016" y="5013176"/>
            <a:ext cx="1728192" cy="936104"/>
          </a:xfrm>
          <a:prstGeom prst="bevel">
            <a:avLst/>
          </a:prstGeom>
          <a:noFill/>
          <a:ln>
            <a:solidFill>
              <a:srgbClr val="99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kosené hrany 9"/>
          <p:cNvSpPr/>
          <p:nvPr/>
        </p:nvSpPr>
        <p:spPr>
          <a:xfrm>
            <a:off x="4742723" y="5391675"/>
            <a:ext cx="1728192" cy="936104"/>
          </a:xfrm>
          <a:prstGeom prst="bevel">
            <a:avLst/>
          </a:prstGeom>
          <a:noFill/>
          <a:ln>
            <a:solidFill>
              <a:srgbClr val="99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kosené hrany 10"/>
          <p:cNvSpPr/>
          <p:nvPr/>
        </p:nvSpPr>
        <p:spPr>
          <a:xfrm>
            <a:off x="3491880" y="1777171"/>
            <a:ext cx="1728192" cy="936104"/>
          </a:xfrm>
          <a:prstGeom prst="bevel">
            <a:avLst/>
          </a:prstGeom>
          <a:noFill/>
          <a:ln>
            <a:solidFill>
              <a:srgbClr val="99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4973315" y="5567339"/>
            <a:ext cx="12206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91680" y="5181166"/>
            <a:ext cx="936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573691" y="3542363"/>
            <a:ext cx="3934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6732240" y="2128500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962501" y="1941340"/>
            <a:ext cx="786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Zkosené hrany 16"/>
          <p:cNvSpPr/>
          <p:nvPr/>
        </p:nvSpPr>
        <p:spPr>
          <a:xfrm>
            <a:off x="6417907" y="3795434"/>
            <a:ext cx="1728192" cy="936104"/>
          </a:xfrm>
          <a:prstGeom prst="bevel">
            <a:avLst/>
          </a:prstGeom>
          <a:noFill/>
          <a:ln>
            <a:solidFill>
              <a:srgbClr val="99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6470915" y="3971098"/>
            <a:ext cx="16294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protože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468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776864" cy="1092720"/>
          </a:xfrm>
        </p:spPr>
        <p:txBody>
          <a:bodyPr/>
          <a:lstStyle/>
          <a:p>
            <a:pPr algn="ctr"/>
            <a:r>
              <a:rPr lang="cs-CZ" sz="5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VZORCE SOUVĚTÍ</a:t>
            </a:r>
            <a:endParaRPr lang="cs-CZ" sz="5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1628800"/>
            <a:ext cx="7704856" cy="4824536"/>
          </a:xfrm>
        </p:spPr>
        <p:txBody>
          <a:bodyPr>
            <a:normAutofit/>
          </a:bodyPr>
          <a:lstStyle/>
          <a:p>
            <a:pPr algn="ctr"/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SPOJOVACÍ VÝRAZY BÝVAJÍ OBVYKLE UPROSTŘED VĚTY.</a:t>
            </a:r>
          </a:p>
          <a:p>
            <a:endParaRPr lang="cs-CZ" sz="3200" b="1" i="0" dirty="0" smtClean="0">
              <a:solidFill>
                <a:srgbClr val="99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Maminka šla nakoupit, protože neměla doma mléko.   _____________________</a:t>
            </a:r>
          </a:p>
          <a:p>
            <a:endParaRPr lang="cs-CZ" sz="3200" b="1" i="0" dirty="0" smtClean="0">
              <a:solidFill>
                <a:srgbClr val="99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Představ si, že jsme to stihli, jelikož měl vlak zpoždění. _____________________</a:t>
            </a:r>
            <a:endParaRPr lang="cs-CZ" sz="3200" b="1" i="0" dirty="0">
              <a:solidFill>
                <a:srgbClr val="99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3204864" y="1196752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V1, protože V2.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-3780928" y="4795070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V1, že V2, jelikož V3.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profesor\Local Settings\Temporary Internet Files\Content.IE5\BLCGVPEH\MC9003985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204864"/>
            <a:ext cx="1728192" cy="110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764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1 -0.06366 C 0.01702 -0.06875 0.02327 -0.07245 0.02778 -0.07847 C 0.03351 -0.08611 0.04166 -0.09931 0.04966 -0.10278 C 0.05452 -0.10764 0.05938 -0.1125 0.06424 -0.11736 C 0.06841 -0.12153 0.07414 -0.12176 0.079 -0.12384 C 0.09428 -0.13056 0.0698 -0.11921 0.08629 -0.1287 C 0.09428 -0.13333 0.10452 -0.1338 0.11303 -0.13704 C 0.12535 -0.13542 0.13525 -0.13194 0.14723 -0.1287 C 0.154 -0.12269 0.16025 -0.11574 0.16806 -0.1125 C 0.17969 -0.10069 0.19271 -0.09236 0.20452 -0.08009 C 0.21719 -0.0669 0.22726 -0.04769 0.23751 -0.03125 C 0.23872 -0.02917 0.24098 -0.02847 0.24237 -0.02639 C 0.24914 -0.0162 0.25313 -0.00069 0.25816 0.01111 C 0.26164 0.01968 0.27049 0.03542 0.27049 0.03565 C 0.27952 0.0713 0.29323 0.1044 0.3033 0.13958 C 0.30921 0.16018 0.3165 0.17963 0.32292 0.19977 C 0.3283 0.2169 0.33299 0.2338 0.33994 0.25 C 0.3415 0.26319 0.34723 0.27199 0.35087 0.28426 C 0.3566 0.3044 0.36268 0.32338 0.36928 0.34282 C 0.37813 0.36898 0.38473 0.39838 0.3948 0.42407 C 0.39688 0.42917 0.40001 0.43356 0.40209 0.43866 C 0.41042 0.45972 0.41511 0.4831 0.42414 0.5037 C 0.43438 0.52708 0.44688 0.54792 0.45816 0.57037 C 0.4731 0.60023 0.48941 0.63356 0.51164 0.65486 C 0.51823 0.66088 0.52622 0.66736 0.53386 0.66968 C 0.53872 0.6713 0.54844 0.67292 0.54844 0.67315 C 0.57032 0.66898 0.5632 0.67199 0.57657 0.65972 C 0.57813 0.65833 0.58004 0.6581 0.58143 0.65648 C 0.5849 0.65255 0.58785 0.64792 0.59115 0.64352 C 0.5948 0.63866 0.6033 0.63056 0.6033 0.63079 C 0.61303 0.60972 0.62587 0.5919 0.63507 0.57037 C 0.64167 0.5544 0.64671 0.5375 0.6533 0.52153 C 0.65539 0.50694 0.66164 0.49259 0.66685 0.4794 C 0.66789 0.46968 0.66771 0.45926 0.67049 0.45 C 0.67605 0.43148 0.67501 0.45486 0.679 0.42245 C 0.68056 0.40995 0.67935 0.41574 0.68264 0.40463 C 0.68507 0.38796 0.69063 0.37245 0.69358 0.35579 C 0.69757 0.33218 0.70122 0.3044 0.70938 0.28264 C 0.71025 0.27083 0.71268 0.25903 0.71685 0.24838 C 0.72032 0.2294 0.7231 0.21042 0.72657 0.19143 C 0.72744 0.17893 0.72709 0.16643 0.729 0.15417 C 0.73021 0.14676 0.73334 0.14028 0.73507 0.1331 C 0.73681 0.10694 0.7415 0.08125 0.74358 0.05486 C 0.74566 0.05602 0.74792 0.05648 0.74966 0.0581 C 0.75209 0.06042 0.75573 0.06643 0.75573 0.06667 C 0.75869 0.08194 0.75608 0.07593 0.76181 0.08588 C 0.77136 0.14907 0.75782 0.21458 0.76685 0.27778 C 0.76789 0.29884 0.76858 0.32245 0.77292 0.34282 C 0.77414 0.34838 0.77466 0.3581 0.77778 0.36227 " pathEditMode="relative" rAng="0" ptsTypes="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99" y="3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121 0.00162 C 0.05798 0.00463 0.06024 0.01134 0.06597 0.0162 C 0.06788 0.02384 0.07413 0.02963 0.07812 0.03588 C 0.0842 0.04537 0.09184 0.05046 0.09878 0.05856 C 0.1118 0.07338 0.125 0.08866 0.14027 0.0993 C 0.14409 0.10717 0.15972 0.12361 0.16718 0.12685 C 0.17534 0.13565 0.1842 0.14305 0.1927 0.15116 C 0.19427 0.15278 0.19566 0.15509 0.19757 0.15602 C 0.20069 0.15764 0.20729 0.15926 0.20729 0.15949 C 0.21996 0.15879 0.23246 0.15856 0.24514 0.15764 C 0.24982 0.15717 0.25069 0.15509 0.25486 0.15278 C 0.25729 0.15162 0.26215 0.14954 0.26215 0.14977 C 0.26718 0.14329 0.27239 0.14352 0.27812 0.13981 C 0.28264 0.1368 0.28715 0.13194 0.29149 0.12847 C 0.30104 0.12083 0.30746 0.10879 0.31718 0.10254 C 0.32326 0.09097 0.33211 0.0831 0.33906 0.07315 C 0.3592 0.04375 0.37725 0.00741 0.39149 -0.02755 C 0.39757 -0.04236 0.40746 -0.0588 0.41215 -0.07477 C 0.42795 -0.12847 0.44722 -0.17917 0.4684 -0.22917 C 0.47534 -0.2456 0.47951 -0.2625 0.48784 -0.27801 C 0.4901 -0.29676 0.48698 -0.27871 0.49514 -0.3007 C 0.50034 -0.31459 0.5026 -0.33056 0.50729 -0.34468 C 0.50885 -0.34931 0.5118 -0.35301 0.51354 -0.35764 C 0.53107 -0.40371 0.54705 -0.44977 0.56718 -0.49421 C 0.57899 -0.52014 0.5677 -0.48889 0.58663 -0.52685 C 0.59722 -0.54815 0.60625 -0.56759 0.62448 -0.57732 C 0.62968 -0.57685 0.63524 -0.57778 0.64027 -0.5757 C 0.64687 -0.57292 0.65208 -0.56597 0.6585 -0.5625 C 0.66649 -0.55185 0.65677 -0.56412 0.66961 -0.55116 C 0.67413 -0.54653 0.68298 -0.53658 0.68298 -0.53634 C 0.68628 -0.5294 0.68819 -0.52084 0.69149 -0.51389 C 0.69479 -0.50671 0.69913 -0.5 0.70243 -0.49259 C 0.70625 -0.48426 0.70816 -0.475 0.71354 -0.46829 C 0.71527 -0.45718 0.71927 -0.44676 0.72205 -0.43588 C 0.72604 -0.41968 0.72864 -0.40209 0.73177 -0.38542 C 0.73472 -0.33334 0.73524 -0.28125 0.73663 -0.22917 C 0.73784 -0.18727 0.74253 -0.14421 0.74635 -0.10255 C 0.7467 -0.09121 0.7467 -0.07963 0.74757 -0.06829 C 0.74809 -0.06065 0.74965 -0.05695 0.75121 -0.05046 C 0.75382 -0.03866 0.75555 -0.0257 0.75972 -0.01459 C 0.76666 0.00393 0.77534 0.02222 0.7842 0.03912 C 0.79236 0.05463 0.79774 0.07477 0.81215 0.08125 C 0.81614 0.08819 0.81389 0.08773 0.81718 0.08773 " pathEditMode="relative" rAng="0" ptsTypes="ffffffffffffffffffffffffffffffffffffffffff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99" y="-2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3568" y="836712"/>
            <a:ext cx="7632848" cy="5616624"/>
          </a:xfrm>
        </p:spPr>
        <p:txBody>
          <a:bodyPr>
            <a:normAutofit/>
          </a:bodyPr>
          <a:lstStyle/>
          <a:p>
            <a:pPr algn="ctr"/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NĚKDY SPOJOVACÍ VÝRAZY STOJÍ NA ZAČÁTKU SOUVĚTÍ.</a:t>
            </a:r>
          </a:p>
          <a:p>
            <a:pPr algn="ctr"/>
            <a:endParaRPr lang="cs-CZ" sz="3200" b="1" i="0" dirty="0">
              <a:solidFill>
                <a:srgbClr val="99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budu hodný, pojedu do ZOO.</a:t>
            </a:r>
          </a:p>
          <a:p>
            <a:r>
              <a:rPr lang="cs-CZ" sz="3200" b="1" i="0" dirty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__________________</a:t>
            </a:r>
          </a:p>
          <a:p>
            <a:endParaRPr lang="cs-CZ" sz="3200" b="1" i="0" dirty="0">
              <a:solidFill>
                <a:srgbClr val="99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Protože rád maloval, dostal nové barvičky.</a:t>
            </a:r>
          </a:p>
          <a:p>
            <a:r>
              <a:rPr lang="cs-CZ" sz="3200" b="1" i="0" dirty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__________________</a:t>
            </a:r>
            <a:endParaRPr lang="cs-CZ" sz="3200" b="1" i="0" dirty="0">
              <a:solidFill>
                <a:srgbClr val="99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2810240" y="4795116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Protože V1, V2.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-2393285" y="2132856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V1, V2. 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profesor\Local Settings\Temporary Internet Files\Content.IE5\BV4C3TR5\MC9002375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97312">
            <a:off x="978985" y="4661910"/>
            <a:ext cx="1832979" cy="20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770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0.02061 C 0.00816 0.02107 0.01093 0.02061 0.01319 0.02223 C 0.01823 0.02593 0.01718 0.03449 0.01927 0.04005 C 0.02013 0.04236 0.0217 0.04445 0.02291 0.04653 C 0.02569 0.06111 0.02187 0.04399 0.02777 0.06111 C 0.0309 0.07014 0.03159 0.07732 0.03628 0.08565 C 0.03871 0.09838 0.04323 0.10787 0.04722 0.11968 C 0.05104 0.13056 0.05399 0.14236 0.05937 0.15232 C 0.06302 0.15903 0.06423 0.15903 0.06718 0.16528 C 0.07204 0.17755 0.07708 0.18912 0.08263 0.20093 C 0.08715 0.20926 0.10034 0.23426 0.10694 0.24005 C 0.11007 0.24838 0.11545 0.25186 0.11927 0.25949 C 0.12135 0.26274 0.12257 0.26621 0.12413 0.26922 C 0.12708 0.27385 0.1309 0.27755 0.13385 0.28241 C 0.14079 0.29399 0.14687 0.30602 0.15573 0.31482 C 0.16302 0.33449 0.17656 0.34838 0.18871 0.36204 C 0.18871 0.36227 0.19861 0.37524 0.20086 0.37824 C 0.21284 0.39422 0.22725 0.4088 0.23993 0.42385 C 0.25086 0.43681 0.26319 0.44815 0.27413 0.46111 C 0.2835 0.47199 0.29201 0.48519 0.30086 0.49699 C 0.30295 0.49977 0.30364 0.50394 0.30573 0.50672 C 0.30937 0.51158 0.31389 0.51528 0.31805 0.51968 C 0.31961 0.5213 0.32291 0.52454 0.32291 0.52477 C 0.32413 0.52732 0.325 0.53033 0.32656 0.53264 C 0.32743 0.53403 0.32934 0.53449 0.3302 0.53588 C 0.34305 0.55649 0.32309 0.53079 0.33628 0.54584 C 0.33767 0.54723 0.33854 0.54931 0.33993 0.5507 C 0.34218 0.55301 0.34722 0.55718 0.34722 0.55741 C 0.34809 0.5588 0.34826 0.56135 0.34965 0.56204 C 0.35347 0.56366 0.37066 0.54375 0.37413 0.54074 C 0.39948 0.51783 0.4217 0.49491 0.44236 0.46436 C 0.46336 0.43334 0.48194 0.39954 0.496 0.36204 C 0.50208 0.34607 0.50694 0.32917 0.51319 0.3132 C 0.51718 0.30278 0.51875 0.29098 0.52291 0.28079 C 0.52569 0.27385 0.53003 0.26806 0.53264 0.26111 C 0.53698 0.24977 0.53871 0.23866 0.54236 0.22709 C 0.55329 0.19306 0.56632 0.15996 0.57777 0.12616 C 0.58923 0.09213 0.59809 0.05718 0.61059 0.02385 C 0.61284 0.01019 0.61909 -0.00162 0.62413 -0.01365 C 0.6309 -0.03009 0.63802 -0.04583 0.646 -0.06088 C 0.65156 -0.07129 0.65607 -0.08264 0.66319 -0.09166 C 0.66666 -0.10069 0.67152 -0.11203 0.67777 -0.11759 C 0.68142 -0.13009 0.68906 -0.14097 0.696 -0.15023 C 0.70416 -0.16111 0.7118 -0.1743 0.71927 -0.18588 C 0.72378 -0.19282 0.72691 -0.20208 0.73264 -0.20717 C 0.73836 -0.21851 0.73507 -0.21481 0.74114 -0.22014 C 0.74583 -0.22939 0.75399 -0.23726 0.75816 -0.24606 C 0.76145 -0.25324 0.76389 -0.25949 0.76927 -0.26412 C 0.77257 -0.2706 0.77239 -0.27361 0.77656 -0.25926 C 0.7776 -0.25555 0.77725 -0.25162 0.77777 -0.24768 C 0.77916 -0.23796 0.78107 -0.22754 0.78385 -0.21851 C 0.78663 -0.19583 0.79062 -0.17361 0.796 -0.15185 C 0.79687 -0.14282 0.79791 -0.13472 0.79965 -0.12592 C 0.80034 -0.12245 0.80121 -0.11921 0.80208 -0.11597 C 0.80243 -0.11435 0.80329 -0.11111 0.80329 -0.11088 C 0.80416 -0.09699 0.80312 -0.09213 0.80816 -0.08194 C 0.80972 -0.06412 0.81441 -0.04861 0.81805 -0.03148 C 0.82048 -0.0199 0.82135 -0.0081 0.82534 0.00255 C 0.82934 0.02454 0.83454 0.04561 0.83871 0.0676 C 0.83975 0.08218 0.84201 0.11412 0.85208 0.12292 C 0.85468 0.13334 0.85277 0.13033 0.85573 0.13426 " pathEditMode="relative" rAng="0" ptsTypes="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00" y="1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764 0.00741 C 0.16024 -0.00301 0.16806 -0.01204 0.17222 -0.02222 C 0.17726 -0.03357 0.18073 -0.04653 0.18681 -0.05764 C 0.20122 -0.08496 0.22066 -0.10903 0.23195 -0.13912 C 0.26806 -0.23519 0.29948 -0.33449 0.33073 -0.43357 C 0.33872 -0.45857 0.34827 -0.48148 0.35642 -0.50648 C 0.36146 -0.52153 0.36458 -0.53843 0.36979 -0.55394 C 0.3875 -0.60579 0.37309 -0.55741 0.38073 -0.58634 C 0.38299 -0.59421 0.38698 -0.6007 0.38924 -0.6088 C 0.39184 -0.61783 0.39392 -0.62778 0.3967 -0.63658 C 0.39879 -0.64352 0.40226 -0.65 0.40521 -0.65602 C 0.40642 -0.6588 0.40886 -0.66412 0.40886 -0.66389 C 0.41233 -0.68334 0.40677 -0.65533 0.41372 -0.67871 C 0.41597 -0.68611 0.41719 -0.69398 0.41979 -0.70139 C 0.42136 -0.70579 0.42465 -0.71435 0.42465 -0.71412 C 0.42656 -0.68796 0.43577 -0.66806 0.44427 -0.64445 C 0.45712 -0.60857 0.4658 -0.56644 0.48073 -0.53241 C 0.49219 -0.50671 0.50486 -0.48148 0.51493 -0.45486 C 0.52396 -0.43079 0.5349 -0.4081 0.54549 -0.38426 C 0.55677 -0.35926 0.56684 -0.33334 0.5783 -0.30834 C 0.58854 -0.28542 0.59063 -0.29074 0.60156 -0.26088 C 0.60365 -0.25533 0.60521 -0.24954 0.60764 -0.24468 C 0.61736 -0.22454 0.61511 -0.23357 0.62465 -0.21875 C 0.63177 -0.20764 0.63837 -0.1956 0.64549 -0.18426 C 0.64983 -0.17755 0.65278 -0.16921 0.65642 -0.16158 C 0.66441 -0.14514 0.6625 -0.15556 0.67101 -0.14074 C 0.67413 -0.13519 0.67535 -0.12709 0.67952 -0.12269 C 0.68733 -0.11459 0.69583 -0.10116 0.70156 -0.09005 C 0.73594 -0.02408 0.76458 0.04583 0.81372 0.09491 C 0.82083 0.10208 0.82396 0.11088 0.83073 0.11759 C 0.83507 0.12893 0.84132 0.13935 0.84792 0.14861 C 0.85052 0.15949 0.84705 0.14768 0.85278 0.15833 C 0.85938 0.1706 0.86372 0.1875 0.87344 0.19583 C 0.87587 0.20602 0.88316 0.21273 0.88681 0.22222 C 0.88906 0.20764 0.88906 0.19236 0.89045 0.17801 C 0.89011 0.15602 0.8934 0.01829 0.88438 -0.00556 " pathEditMode="relative" rAng="0" ptsTypes="fffffffffffffffffffffffffffffffffff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788" y="-2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2854088" cy="1080120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 </a:t>
            </a:r>
            <a:endParaRPr lang="cs-CZ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107504" y="2060848"/>
            <a:ext cx="6336704" cy="4249191"/>
          </a:xfrm>
        </p:spPr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Zeptal se, kdo tu chybí.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Aby přišli včas, vstávali dřív.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Nepřijel v sobotu, ale dorazil až v neděli, protože zapomněl.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Vyhlížel z okna, který autobus je přiveze.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Řekni mi, co sis to zase vymyslel.</a:t>
            </a:r>
            <a:endParaRPr lang="cs-CZ" sz="3200" b="1" i="0" dirty="0">
              <a:solidFill>
                <a:srgbClr val="99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2771800" y="908720"/>
            <a:ext cx="4464495" cy="864096"/>
          </a:xfrm>
        </p:spPr>
        <p:txBody>
          <a:bodyPr>
            <a:normAutofit/>
          </a:bodyPr>
          <a:lstStyle/>
          <a:p>
            <a:r>
              <a:rPr lang="cs-CZ" sz="32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Napiš vzorce souvětí.</a:t>
            </a:r>
            <a:endParaRPr lang="cs-CZ" sz="3200" b="1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612560" y="620688"/>
            <a:ext cx="2291680" cy="584775"/>
          </a:xfrm>
          <a:prstGeom prst="rect">
            <a:avLst/>
          </a:prstGeom>
          <a:noFill/>
          <a:ln w="28575">
            <a:solidFill>
              <a:srgbClr val="99FF33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Aby V1,  V2.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-2196752" y="1916832"/>
            <a:ext cx="2088232" cy="584775"/>
          </a:xfrm>
          <a:prstGeom prst="rect">
            <a:avLst/>
          </a:prstGeom>
          <a:noFill/>
          <a:ln w="28575">
            <a:solidFill>
              <a:srgbClr val="99FF33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V1, kdo V2.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-4104862" y="3743048"/>
            <a:ext cx="3996342" cy="584775"/>
          </a:xfrm>
          <a:prstGeom prst="rect">
            <a:avLst/>
          </a:prstGeom>
          <a:noFill/>
          <a:ln w="28575">
            <a:solidFill>
              <a:srgbClr val="99FF33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V1, ale V2, protože V3.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612560" y="2501607"/>
            <a:ext cx="2304256" cy="584775"/>
          </a:xfrm>
          <a:prstGeom prst="rect">
            <a:avLst/>
          </a:prstGeom>
          <a:noFill/>
          <a:ln w="28575">
            <a:solidFill>
              <a:srgbClr val="99FF33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V1, který V2.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-2558787" y="5805264"/>
            <a:ext cx="2088232" cy="584775"/>
          </a:xfrm>
          <a:prstGeom prst="rect">
            <a:avLst/>
          </a:prstGeom>
          <a:noFill/>
          <a:ln w="28575">
            <a:solidFill>
              <a:srgbClr val="99FF33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V1, </a:t>
            </a:r>
            <a:r>
              <a:rPr lang="cs-CZ" sz="3200" b="1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V2.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7650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62 -0.03796 C 0.02569 -0.04861 0.02864 -0.06018 0.03298 -0.07199 C 0.0375 -0.08426 0.03437 -0.06667 0.04028 -0.09005 C 0.04462 -0.10764 0.05139 -0.13055 0.06597 -0.13704 C 0.0717 -0.13657 0.07743 -0.1368 0.08298 -0.13542 C 0.08455 -0.13518 0.08524 -0.1331 0.08663 -0.13218 C 0.09132 -0.12893 0.09705 -0.12778 0.10121 -0.12407 C 0.10816 -0.11852 0.11458 -0.11111 0.12222 -0.10787 C 0.12743 -0.10255 0.13333 -0.09861 0.13785 -0.09167 C 0.14062 -0.08727 0.14149 -0.08171 0.14392 -0.07685 C 0.14514 -0.07014 0.14965 -0.05903 0.15243 -0.05255 C 0.15382 -0.04907 0.15746 -0.04282 0.15746 -0.04259 C 0.16007 -0.03218 0.16562 -0.02292 0.16962 -0.01343 C 0.17673 0.00301 0.1816 0.01991 0.19028 0.03519 C 0.19271 0.04838 0.20017 0.06042 0.20486 0.07269 C 0.20868 0.08287 0.21198 0.09259 0.21719 0.10185 C 0.21875 0.11065 0.22778 0.12801 0.23177 0.13611 C 0.23368 0.15093 0.24132 0.16157 0.24635 0.175 C 0.24792 0.18565 0.25208 0.19421 0.25486 0.2044 C 0.25937 0.2206 0.2651 0.23588 0.27083 0.25162 C 0.27344 0.2588 0.27048 0.25463 0.27326 0.26296 C 0.27691 0.27431 0.2816 0.28565 0.28542 0.29699 C 0.29167 0.31528 0.28455 0.3 0.29028 0.31157 C 0.29479 0.33195 0.3026 0.34815 0.30989 0.3669 C 0.3125 0.37361 0.31423 0.3794 0.3184 0.38495 C 0.32517 0.40764 0.33663 0.4294 0.34635 0.45 C 0.3533 0.46482 0.35903 0.48449 0.3684 0.49699 C 0.37031 0.50949 0.37604 0.51343 0.38177 0.52477 C 0.3868 0.53495 0.39236 0.54421 0.39757 0.55394 C 0.40885 0.575 0.40069 0.56829 0.41111 0.575 C 0.42795 0.59792 0.44219 0.60787 0.46597 0.61412 C 0.47205 0.61782 0.4776 0.61921 0.4842 0.6206 C 0.49271 0.62014 0.50139 0.61991 0.50989 0.61898 C 0.51753 0.61829 0.52552 0.61296 0.53298 0.61088 C 0.5408 0.60648 0.54653 0.60046 0.55364 0.59468 C 0.56285 0.5875 0.57257 0.58218 0.58177 0.575 C 0.58889 0.56921 0.59757 0.56644 0.60364 0.5588 C 0.61215 0.54769 0.62569 0.54005 0.63298 0.52801 C 0.63594 0.52315 0.63906 0.51736 0.64271 0.51343 C 0.65712 0.49838 0.67083 0.48241 0.68542 0.46782 C 0.69132 0.46181 0.69687 0.44977 0.70243 0.44329 C 0.70816 0.43657 0.7151 0.43102 0.72083 0.42384 C 0.73194 0.40995 0.74167 0.39445 0.75243 0.37986 C 0.75937 0.37083 0.76406 0.35602 0.77205 0.34907 C 0.77587 0.33657 0.78524 0.33032 0.79028 0.31829 C 0.79114 0.3162 0.79149 0.31343 0.79271 0.31157 C 0.79531 0.30741 0.80121 0.30023 0.80121 0.30046 C 0.80312 0.29259 0.80607 0.28681 0.81111 0.28241 C 0.81493 0.27199 0.82187 0.26551 0.82691 0.25648 C 0.82882 0.25324 0.82864 0.24815 0.83055 0.24491 C 0.83246 0.24167 0.83559 0.23982 0.83785 0.23681 C 0.83819 0.23472 0.83802 0.23218 0.83906 0.23032 C 0.84149 0.22593 0.84757 0.21898 0.84757 0.21921 C 0.85017 0.20857 0.8467 0.21991 0.85243 0.20926 C 0.85538 0.20394 0.85712 0.19699 0.85989 0.19144 C 0.86354 0.18403 0.86805 0.17708 0.87205 0.17014 C 0.87292 0.16852 0.87378 0.16713 0.87448 0.16528 C 0.875 0.16366 0.875 0.16181 0.87569 0.16042 C 0.87656 0.15857 0.8783 0.15741 0.87934 0.15556 C 0.88264 0.14931 0.88489 0.14329 0.88906 0.13773 C 0.89062 0.12917 0.89271 0.12639 0.89757 0.11991 C 0.90104 0.10602 0.90156 0.11157 0.90607 0.10023 C 0.91042 0.08912 0.9151 0.08056 0.92205 0.07269 C 0.92344 0.0713 0.92465 0.06968 0.92569 0.06782 C 0.92708 0.06574 0.92778 0.0632 0.92934 0.06134 C 0.9316 0.0588 0.93663 0.05486 0.93663 0.05509 C 0.94219 0.04375 0.95243 0.03889 0.95746 0.02708 " pathEditMode="relative" rAng="0" ptsTypes="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892" y="2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656 0.02616 C -0.18541 0.0213 -0.19409 0.0213 -0.2033 0.01806 C -0.23507 0.00671 -0.26528 -0.00347 -0.29843 -0.00625 C -0.3342 -0.01574 -0.37205 -0.02222 -0.40833 -0.02754 C -0.42482 -0.03356 -0.44132 -0.03449 -0.45833 -0.03727 C -0.47552 -0.04004 -0.49236 -0.04467 -0.50955 -0.04699 C -0.5158 -0.04861 -0.52153 -0.05185 -0.52778 -0.05347 C -0.54635 -0.0581 -0.56545 -0.05995 -0.58385 -0.06481 C -0.69965 -0.06389 -0.76944 -0.07222 -0.86805 -0.04861 C -0.88871 -0.03842 -0.90937 -0.02754 -0.92899 -0.01435 C -0.93316 -0.01157 -0.93628 -0.00694 -0.93993 -0.00301 C -0.94357 0.0007 -0.95208 0.00509 -0.95208 0.00533 C -0.9533 0.00718 -0.95451 0.00972 -0.9559 0.01158 C -0.95694 0.01296 -0.9585 0.01343 -0.95955 0.01482 C -0.96597 0.02454 -0.96962 0.03704 -0.97534 0.04746 C -0.9809 0.06921 -0.98819 0.09097 -0.99479 0.1125 C -0.99809 0.12338 -0.99948 0.13542 -1.00208 0.14653 C -1.00486 0.15857 -1.0085 0.17014 -1.01076 0.18241 C -1.02083 0.23658 -1.02569 0.29167 -1.03264 0.34653 C -1.03229 0.38334 -1.03246 0.42037 -1.03142 0.45718 C -1.03107 0.46644 -1.02552 0.47662 -1.02291 0.48449 C -1.01857 0.49792 -1.01493 0.50949 -1.00955 0.52222 C -1.00416 0.53449 -0.99948 0.54861 -0.99236 0.55926 C -0.98698 0.56759 -0.98073 0.57546 -0.97534 0.5838 C -0.96059 0.60741 -0.94722 0.62871 -0.93021 0.64908 C -0.921 0.65996 -0.91423 0.67292 -0.90451 0.6831 C -0.88663 0.72246 -0.85416 0.75255 -0.82656 0.77917 C -0.8158 0.78935 -0.80451 0.80139 -0.79236 0.80834 C -0.78489 0.8125 -0.77673 0.81528 -0.76927 0.81945 C -0.75625 0.82755 -0.74427 0.83866 -0.73142 0.84746 C -0.71024 0.86181 -0.68646 0.86551 -0.66319 0.8669 C -0.65104 0.86644 -0.63871 0.86667 -0.62656 0.86528 C -0.6158 0.86412 -0.59913 0.85093 -0.58871 0.84746 C -0.58316 0.8456 -0.57708 0.84514 -0.5717 0.84259 C -0.56024 0.83727 -0.55017 0.82755 -0.53993 0.81945 C -0.52621 0.80926 -0.51284 0.79861 -0.49965 0.78704 C -0.48559 0.77454 -0.47048 0.75579 -0.46198 0.73681 C -0.45989 0.73218 -0.45694 0.72662 -0.45451 0.72199 C -0.45121 0.71597 -0.44357 0.70394 -0.44357 0.70394 C -0.43784 0.68125 -0.44479 0.70394 -0.4375 0.68959 C -0.43472 0.68403 -0.4335 0.67755 -0.43021 0.67153 C -0.42847 0.66505 -0.42517 0.66042 -0.42291 0.65394 C -0.41996 0.64514 -0.41875 0.63889 -0.41441 0.63102 C -0.41267 0.62176 -0.40798 0.61204 -0.40451 0.60324 C -0.4026 0.59306 -0.39826 0.58334 -0.39479 0.57408 C -0.39271 0.56852 -0.39271 0.56296 -0.38993 0.55787 C -0.3875 0.54491 -0.38507 0.53195 -0.38264 0.51875 C -0.38177 0.51459 -0.38021 0.50579 -0.38021 0.50579 C -0.37812 0.47014 -0.37812 0.47986 -0.38021 0.42778 C -0.38055 0.41783 -0.3835 0.40301 -0.38871 0.39537 C -0.39097 0.3919 -0.396 0.38565 -0.396 0.38588 C -0.39635 0.38357 -0.39635 0.38102 -0.39722 0.37917 C -0.39809 0.37755 -0.39982 0.37732 -0.40087 0.37593 C -0.40191 0.37454 -0.40243 0.37246 -0.4033 0.37084 C -0.40399 0.36968 -0.40503 0.36875 -0.4059 0.36759 C -0.41076 0.35463 -0.41284 0.34607 -0.40833 0.32824 C -0.40729 0.32454 -0.4033 0.32384 -0.40087 0.32176 C -0.39496 0.31667 -0.38767 0.31597 -0.38264 0.3088 C -0.3809 0.30648 -0.37899 0.30046 -0.37656 0.30046 " pathEditMode="relative" rAng="0" ptsTypes="ffffffffffffffffffffffffffffffffffffffffffffffffffffffffff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812" y="3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757 -0.02474 C 0.16076 -0.03631 0.16805 -0.05365 0.17864 -0.06892 C 0.18177 -0.08187 0.19114 -0.09297 0.19653 -0.10476 C 0.20399 -0.12026 0.20972 -0.1376 0.21771 -0.1524 C 0.22795 -0.17229 0.23923 -0.19218 0.24965 -0.21276 C 0.25295 -0.21947 0.25486 -0.22803 0.25798 -0.23543 C 0.26354 -0.2493 0.26944 -0.26226 0.27448 -0.27636 C 0.27778 -0.28561 0.28524 -0.30411 0.28524 -0.30388 C 0.2875 -0.3173 0.29496 -0.32817 0.29948 -0.34042 C 0.30312 -0.35014 0.30521 -0.36124 0.30903 -0.37118 C 0.32239 -0.40541 0.30486 -0.36078 0.31962 -0.39246 C 0.32448 -0.4024 0.32899 -0.41281 0.33281 -0.42368 C 0.33594 -0.43177 0.33819 -0.44218 0.34236 -0.44958 C 0.35121 -0.46508 0.35781 -0.48103 0.3658 -0.49699 C 0.3691 -0.503 0.37378 -0.5074 0.37691 -0.51318 C 0.3809 -0.52197 0.38732 -0.53376 0.3934 -0.53931 C 0.39583 -0.52729 0.40243 -0.51202 0.41024 -0.50532 C 0.41423 -0.49653 0.41128 -0.50162 0.41962 -0.49052 C 0.42673 -0.48057 0.43333 -0.46808 0.44114 -0.45953 C 0.44514 -0.45467 0.44583 -0.45074 0.45173 -0.44796 C 0.46146 -0.44357 0.47066 -0.43547 0.48038 -0.42992 C 0.49028 -0.42484 0.50104 -0.42322 0.51111 -0.41859 C 0.52066 -0.41466 0.53003 -0.41073 0.53976 -0.40726 C 0.54844 -0.39917 0.55903 -0.39616 0.5691 -0.39408 C 0.58142 -0.3876 0.59288 -0.37812 0.60503 -0.37118 C 0.62239 -0.3617 0.59462 -0.37974 0.6158 -0.36633 C 0.62535 -0.36031 0.6342 -0.35291 0.64427 -0.34967 C 0.66406 -0.33349 0.68177 -0.3129 0.70017 -0.2944 C 0.70434 -0.29001 0.70937 -0.28723 0.71319 -0.28307 C 0.7217 -0.27313 0.73125 -0.26503 0.73941 -0.25486 C 0.74097 -0.25277 0.74236 -0.25023 0.74427 -0.24861 C 0.74566 -0.24699 0.74809 -0.24676 0.75 -0.24537 C 0.76041 -0.23751 0.76944 -0.22572 0.77864 -0.216 C 0.78785 -0.20629 0.79826 -0.19819 0.80712 -0.18802 C 0.81875 -0.1753 0.83055 -0.16397 0.84305 -0.1524 C 0.84861 -0.14685 0.85364 -0.14038 0.85955 -0.13598 C 0.86944 -0.12257 0.86476 -0.12766 0.87274 -0.11956 C 0.87569 -0.10777 0.87153 -0.12188 0.87743 -0.10962 C 0.87812 -0.10823 0.87778 -0.10661 0.87864 -0.10476 C 0.89045 -0.08441 0.90746 -0.06799 0.92274 -0.05388 C 0.92569 -0.05111 0.92986 -0.0518 0.93333 -0.05065 C 0.94236 -0.04325 0.95191 -0.03839 0.9618 -0.03284 C 0.98038 -0.02197 0.99965 -0.01041 1.02014 -0.00671 C 1.02378 -0.00416 1.03698 0.00509 1.04166 0.00509 " pathEditMode="relative" rAng="0" ptsTypes="fffffffffffffffffffffffffffffffffffffffffff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705" y="-242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601 0.02754 C -0.09723 0.03171 -0.09792 0.03657 -0.09966 0.04028 C -0.10104 0.04375 -0.10452 0.05023 -0.10452 0.05046 C -0.10695 0.06319 -0.11372 0.08148 -0.11927 0.09259 C -0.12118 0.10278 -0.12552 0.1118 -0.13021 0.12014 C -0.13229 0.13125 -0.13733 0.14028 -0.14236 0.14953 C -0.14462 0.16134 -0.15122 0.17268 -0.15573 0.18356 C -0.15764 0.18796 -0.16077 0.19166 -0.16198 0.19653 C -0.16441 0.20625 -0.16945 0.21504 -0.17292 0.2243 C -0.17709 0.23518 -0.18038 0.24606 -0.18507 0.25671 C -0.19063 0.26898 -0.1941 0.28287 -0.2033 0.29097 C -0.20625 0.30115 -0.21354 0.31227 -0.22049 0.31852 C -0.22986 0.33727 -0.24775 0.34676 -0.26077 0.36088 C -0.28177 0.38379 -0.30712 0.4 -0.33143 0.4162 C -0.34983 0.42847 -0.36858 0.4419 -0.38872 0.44861 C -0.57413 0.44629 -0.48924 0.4537 -0.55573 0.44375 C -0.56302 0.4412 -0.56754 0.43865 -0.57535 0.43727 C -0.58646 0.42986 -0.60452 0.42384 -0.61684 0.42083 C -0.62726 0.41643 -0.63247 0.40995 -0.64358 0.40625 C -0.64792 0.40185 -0.65261 0.40023 -0.65695 0.39653 C -0.66702 0.38657 -0.6757 0.37361 -0.68629 0.36412 C -0.69098 0.35995 -0.69636 0.35717 -0.70087 0.35254 C -0.71007 0.34352 -0.69775 0.35162 -0.71077 0.34398 C -0.72917 0.3199 -0.75209 0.30301 -0.77413 0.28449 C -0.79723 0.26528 -0.76163 0.29004 -0.79966 0.25671 C -0.80851 0.24907 -0.81667 0.24074 -0.82413 0.23078 C -0.83559 0.21551 -0.8507 0.18495 -0.85452 0.16412 C -0.85677 0.15185 -0.85816 0.14143 -0.86198 0.12986 C -0.86354 0.1199 -0.86528 0.11018 -0.86806 0.10069 C -0.87066 0.0794 -0.87014 0.0581 -0.87413 0.03727 C -0.87379 0.00208 -0.87396 -0.03334 -0.87292 -0.06852 C -0.87275 -0.07477 -0.87014 -0.08033 -0.86927 -0.08635 C -0.86424 -0.11968 -0.85052 -0.15533 -0.83507 -0.18218 C -0.82743 -0.19537 -0.8224 -0.2081 -0.80938 -0.21158 C -0.78889 -0.22246 -0.78299 -0.21597 -0.75209 -0.21482 C -0.74809 -0.21343 -0.74393 -0.21343 -0.73993 -0.21158 C -0.73854 -0.21088 -0.73768 -0.20903 -0.73629 -0.20834 C -0.73056 -0.20486 -0.72778 -0.20486 -0.7217 -0.20347 C -0.71129 -0.19653 -0.70052 -0.19144 -0.68993 -0.18542 C -0.68837 -0.18449 -0.68663 -0.18449 -0.68507 -0.1838 C -0.68021 -0.18172 -0.675 -0.18033 -0.67049 -0.17732 C -0.66025 -0.1706 -0.64983 -0.16389 -0.63993 -0.15625 C -0.62674 -0.14584 -0.61806 -0.13033 -0.60573 -0.11875 C -0.58993 -0.10394 -0.57361 -0.09028 -0.55816 -0.075 C -0.54566 -0.06273 -0.53542 -0.04653 -0.52292 -0.03426 C -0.51077 -0.02222 -0.49341 -0.01065 -0.4816 0.00301 C -0.47622 0.00903 -0.4724 0.0169 -0.46684 0.02268 C -0.4533 0.0375 -0.44063 0.0537 -0.42778 0.06967 C -0.42136 0.07778 -0.41528 0.08889 -0.40816 0.09583 C -0.40538 0.10347 -0.40122 0.11065 -0.39601 0.11528 C -0.39323 0.12268 -0.39045 0.13055 -0.3875 0.13796 C -0.38611 0.14143 -0.38264 0.14791 -0.38264 0.14815 C -0.38056 0.15903 -0.38212 0.15231 -0.37657 0.16736 C -0.37327 0.17639 -0.37136 0.18703 -0.36927 0.19653 C -0.36545 0.21365 -0.36372 0.23588 -0.35573 0.25023 C -0.35261 0.26227 -0.35486 0.25717 -0.34966 0.26643 C -0.34601 0.28102 -0.34844 0.29421 -0.34844 0.30995 " pathEditMode="relative" rAng="0" ptsTypes="ffffffffffffffffffffffffffffffffffffffffffffffffffffffff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906" y="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021 -0.02407 C 0.14289 -0.02106 0.15504 -0.01643 0.16806 -0.01435 C 0.17188 -0.01088 0.17587 -0.01042 0.18021 -0.0081 C 0.18594 -0.00278 0.19185 0.00232 0.19844 0.00486 C 0.20521 0.01181 0.21268 0.01736 0.2191 0.02454 C 0.22466 0.03079 0.22917 0.03773 0.23629 0.04097 C 0.24011 0.04607 0.24445 0.04884 0.24844 0.05394 C 0.26164 0.06968 0.25226 0.06111 0.2606 0.06852 C 0.26337 0.07431 0.26615 0.07778 0.27049 0.08148 C 0.27639 0.09329 0.28282 0.1044 0.29237 0.11088 C 0.29862 0.09398 0.30938 0.07986 0.31667 0.06366 C 0.32882 0.03588 0.34046 0.00857 0.35209 -0.01921 C 0.35539 -0.02731 0.36007 -0.03403 0.36303 -0.04213 C 0.36771 -0.05486 0.37084 -0.06898 0.37657 -0.08102 C 0.3849 -0.09884 0.39497 -0.11736 0.40209 -0.13634 C 0.40573 -0.14606 0.40834 -0.15671 0.41303 -0.16597 C 0.42084 -0.18032 0.4231 -0.18333 0.429 -0.19977 C 0.43629 -0.22037 0.43195 -0.21319 0.43872 -0.23588 C 0.44619 -0.26018 0.4441 -0.24398 0.45087 -0.2713 C 0.4566 -0.29444 0.46268 -0.31643 0.47171 -0.33796 C 0.47414 -0.34954 0.47639 -0.36273 0.48021 -0.37361 C 0.48716 -0.39352 0.48577 -0.3794 0.48994 -0.39977 C 0.49532 -0.42523 0.49983 -0.44977 0.50695 -0.47454 C 0.51164 -0.49074 0.51303 -0.50764 0.51789 -0.52338 C 0.52501 -0.54676 0.53264 -0.57083 0.53872 -0.59491 C 0.54844 -0.63356 0.55469 -0.67361 0.56424 -0.71204 C 0.56997 -0.73495 0.57483 -0.76134 0.58507 -0.78194 C 0.58612 -0.7919 0.58716 -0.79653 0.59115 -0.80463 C 0.59601 -0.78518 0.60261 -0.76736 0.61181 -0.75093 C 0.61337 -0.74259 0.61632 -0.7375 0.6191 -0.72986 C 0.62396 -0.71643 0.62761 -0.70162 0.63386 -0.68912 C 0.63664 -0.68356 0.63994 -0.6787 0.64237 -0.67292 C 0.65087 -0.65347 0.66042 -0.63588 0.67049 -0.61759 C 0.67622 -0.60718 0.68108 -0.59491 0.68751 -0.58518 C 0.69393 -0.57569 0.70105 -0.56643 0.70695 -0.55579 C 0.71893 -0.5338 0.73039 -0.51134 0.74237 -0.48935 C 0.74792 -0.47917 0.75122 -0.46806 0.75695 -0.45833 C 0.77848 -0.42199 0.79757 -0.38148 0.82049 -0.34606 C 0.83073 -0.33032 0.84202 -0.31505 0.85209 -0.29884 C 0.8573 -0.29051 0.86164 -0.28125 0.86667 -0.27292 C 0.87501 -0.25949 0.88577 -0.24676 0.89358 -0.23218 C 0.89827 -0.22338 0.90035 -0.21458 0.90695 -0.20787 C 0.91355 -0.19051 0.90435 -0.21273 0.91424 -0.19699 C 0.91511 -0.19514 0.91459 -0.19306 0.91546 -0.19213 C 0.91632 -0.19005 0.91806 -0.18981 0.9191 -0.18843 C 0.92049 -0.18681 0.92153 -0.18426 0.92292 -0.18194 C 0.92431 -0.18009 0.92622 -0.17917 0.92778 -0.17708 C 0.93316 -0.1713 0.92709 -0.17662 0.93264 -0.16713 C 0.9356 -0.16227 0.94705 -0.14815 0.95087 -0.14444 C 0.95573 -0.13518 0.97014 -0.11944 0.97778 -0.11204 C 0.98212 -0.10301 0.97917 -0.1088 0.98751 -0.09722 C 0.99098 -0.09259 0.98924 -0.09329 0.99115 -0.0875 C 0.99289 -0.08333 0.99462 -0.08125 0.99723 -0.07801 C 1.00035 -0.06134 1.0106 -0.05185 1.0106 -0.03403 " pathEditMode="relative" rAng="0" ptsTypes="fffffffffffffffffffffffffffffffffffffffffffffffffffff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010" y="-3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539552" y="1628800"/>
            <a:ext cx="7594412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i="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V1 a V2, jak V3.  </a:t>
            </a:r>
          </a:p>
          <a:p>
            <a:pPr marL="0" indent="0">
              <a:buNone/>
            </a:pPr>
            <a:r>
              <a:rPr lang="cs-CZ" sz="3200" b="1" i="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Vezmi si pastelky a namaluj svého kamaráda, jak vypadá.</a:t>
            </a:r>
          </a:p>
          <a:p>
            <a:pPr marL="0" indent="0" algn="ctr">
              <a:buNone/>
            </a:pPr>
            <a:r>
              <a:rPr lang="cs-CZ" sz="4400" b="1" i="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V1, čí V2.</a:t>
            </a:r>
          </a:p>
          <a:p>
            <a:pPr marL="0" indent="0" algn="ctr">
              <a:buNone/>
            </a:pPr>
            <a:r>
              <a:rPr lang="cs-CZ" sz="4400" b="1" i="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V1, V2.</a:t>
            </a:r>
          </a:p>
          <a:p>
            <a:pPr marL="0" indent="0" algn="ctr">
              <a:buNone/>
            </a:pPr>
            <a:r>
              <a:rPr lang="cs-CZ" sz="4400" b="1" i="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V1, kde V2. </a:t>
            </a:r>
          </a:p>
          <a:p>
            <a:pPr marL="0" indent="0" algn="ctr">
              <a:buNone/>
            </a:pPr>
            <a:r>
              <a:rPr lang="cs-CZ" sz="4400" b="1" i="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V1, že V2, V3.</a:t>
            </a:r>
            <a:endParaRPr lang="cs-CZ" sz="4400" b="1" i="0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7544" y="476672"/>
            <a:ext cx="8352928" cy="11530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54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 </a:t>
            </a:r>
            <a:r>
              <a:rPr lang="cs-CZ" sz="3200" b="1" i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sz="32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voř souvětí podle vzorců.</a:t>
            </a:r>
            <a:endParaRPr lang="cs-CZ" sz="5400" b="1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Documents and Settings\profesor\Local Settings\Temporary Internet Files\Content.IE5\PUJ36ZP9\MC9004124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212976"/>
            <a:ext cx="2392213" cy="2630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736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548680"/>
            <a:ext cx="7632848" cy="1224136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9848" y="1700808"/>
            <a:ext cx="6172200" cy="1728192"/>
          </a:xfrm>
        </p:spPr>
        <p:txBody>
          <a:bodyPr/>
          <a:lstStyle/>
          <a:p>
            <a:r>
              <a:rPr lang="cs-CZ" b="1" dirty="0">
                <a:solidFill>
                  <a:schemeClr val="accent3">
                    <a:lumMod val="75000"/>
                  </a:schemeClr>
                </a:solidFill>
              </a:rPr>
              <a:t>Program Microsoft Office 2010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224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deshow">
  <a:themeElements>
    <a:clrScheme name="Lantern">
      <a:dk1>
        <a:sysClr val="windowText" lastClr="000000"/>
      </a:dk1>
      <a:lt1>
        <a:sysClr val="window" lastClr="FFFFFF"/>
      </a:lt1>
      <a:dk2>
        <a:srgbClr val="430000"/>
      </a:dk2>
      <a:lt2>
        <a:srgbClr val="FFE8E8"/>
      </a:lt2>
      <a:accent1>
        <a:srgbClr val="E91201"/>
      </a:accent1>
      <a:accent2>
        <a:srgbClr val="FF6262"/>
      </a:accent2>
      <a:accent3>
        <a:srgbClr val="FF8000"/>
      </a:accent3>
      <a:accent4>
        <a:srgbClr val="EEA451"/>
      </a:accent4>
      <a:accent5>
        <a:srgbClr val="EA44C9"/>
      </a:accent5>
      <a:accent6>
        <a:srgbClr val="D21578"/>
      </a:accent6>
      <a:hlink>
        <a:srgbClr val="00B5CE"/>
      </a:hlink>
      <a:folHlink>
        <a:srgbClr val="E17100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Veletrh</Template>
  <TotalTime>107</TotalTime>
  <Words>344</Words>
  <Application>Microsoft Office PowerPoint</Application>
  <PresentationFormat>Předvádění na obrazovce (4:3)</PresentationFormat>
  <Paragraphs>76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Tradeshow</vt:lpstr>
      <vt:lpstr>Prezentace aplikace PowerPoint</vt:lpstr>
      <vt:lpstr>ANOTACE</vt:lpstr>
      <vt:lpstr>STAVBA VĚTY, VZORCE SOUVĚTÍ </vt:lpstr>
      <vt:lpstr>STAVBA VĚTY</vt:lpstr>
      <vt:lpstr>SPOJOVACÍ VÝRAZY</vt:lpstr>
      <vt:lpstr>Prezentace aplikace PowerPoint</vt:lpstr>
      <vt:lpstr>VZORCE SOUVĚTÍ</vt:lpstr>
      <vt:lpstr>Prezentace aplikace PowerPoint</vt:lpstr>
      <vt:lpstr>ÚKOL: </vt:lpstr>
      <vt:lpstr>Prezentace aplikace PowerPoint</vt:lpstr>
      <vt:lpstr>POUŽITÉ ZDROJE</vt:lpstr>
    </vt:vector>
  </TitlesOfParts>
  <Company>Podbořany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MP</cp:lastModifiedBy>
  <cp:revision>13</cp:revision>
  <dcterms:created xsi:type="dcterms:W3CDTF">2012-05-15T09:59:48Z</dcterms:created>
  <dcterms:modified xsi:type="dcterms:W3CDTF">2012-06-18T18:40:41Z</dcterms:modified>
</cp:coreProperties>
</file>