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6" r:id="rId11"/>
    <p:sldId id="267" r:id="rId12"/>
    <p:sldId id="269" r:id="rId13"/>
    <p:sldId id="270" r:id="rId14"/>
    <p:sldId id="264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41875"/>
    <a:srgbClr val="DF25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07F87D3-8CB3-4017-8CF7-11B56C26F0D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D2556E7-6193-43AF-9BA8-7629D8EB542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8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1261641"/>
              </p:ext>
            </p:extLst>
          </p:nvPr>
        </p:nvGraphicFramePr>
        <p:xfrm>
          <a:off x="1259632" y="3232814"/>
          <a:ext cx="6696743" cy="1846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="1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b="1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Petra Pláničková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Arial Black" pitchFamily="34" charset="0"/>
                        </a:rPr>
                        <a:t>VY_32_INOVACE_380_INZERÁT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FUNKCE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INZERÁT, DRUHY INZERÁTU, SESTAVENÍ INZERÁTU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94436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332656"/>
            <a:ext cx="2632336" cy="85010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ANOTACE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497964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popíší inzerát.</a:t>
            </a:r>
          </a:p>
          <a:p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vyjmenovat druhy inzerátů a k čemu slouží.</a:t>
            </a:r>
          </a:p>
          <a:p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Samostatně sestaví inzerát na libovolné téma. </a:t>
            </a:r>
          </a:p>
          <a:p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7 – 12 – u každého snímku vyjmenují, co by v inzerátu tohoto typu nemělo chybět a k čemu slouží.</a:t>
            </a:r>
          </a:p>
          <a:p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Žák si vybere jeden druh inzerátu a sestaví ho.</a:t>
            </a:r>
          </a:p>
        </p:txBody>
      </p:sp>
    </p:spTree>
    <p:extLst>
      <p:ext uri="{BB962C8B-B14F-4D97-AF65-F5344CB8AC3E}">
        <p14:creationId xmlns:p14="http://schemas.microsoft.com/office/powerpoint/2010/main" val="2324448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24744"/>
            <a:ext cx="7498080" cy="2160240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92D050"/>
                </a:solidFill>
              </a:rPr>
              <a:t>INZERÁT</a:t>
            </a:r>
            <a:endParaRPr lang="cs-CZ" sz="9600" b="1" dirty="0">
              <a:solidFill>
                <a:srgbClr val="92D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648" y="3212976"/>
            <a:ext cx="3308672" cy="330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2825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846442"/>
            <a:ext cx="5256584" cy="1858218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92D050"/>
                </a:solidFill>
              </a:rPr>
              <a:t>INZERÁT JE: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2679914"/>
            <a:ext cx="4731698" cy="396044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Zveřejněné stručné textové nebo obrazové sdělení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Člověk, který si inzerát podává je inzerent.</a:t>
            </a:r>
          </a:p>
          <a:p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rofesor\Local Settings\Temporary Internet Files\Content.IE5\BV4C3TR5\MP9004386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850" y="404664"/>
            <a:ext cx="138365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rofesor\Local Settings\Temporary Internet Files\Content.IE5\PUJ36ZP9\MP9003058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08920"/>
            <a:ext cx="2334556" cy="3272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07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433264"/>
            <a:ext cx="4752528" cy="2376264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92D050"/>
                </a:solidFill>
              </a:rPr>
              <a:t>INZERÁT NAJDEME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665512"/>
            <a:ext cx="6336704" cy="3107432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tisku (noviny, časopisy)</a:t>
            </a:r>
          </a:p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internetu</a:t>
            </a:r>
          </a:p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vývěsných plochách např. v hypermarketech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letáčky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206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653136"/>
            <a:ext cx="201622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4473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250629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</a:rPr>
              <a:t>DRUHY INZERÁTŮ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492896"/>
            <a:ext cx="7498080" cy="4176464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Prodám…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Koupím…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Vyměním…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Pronajmu…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Hledám…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Nabízím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Daruji…</a:t>
            </a:r>
          </a:p>
          <a:p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852936"/>
            <a:ext cx="3024336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4532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3931" y="1227713"/>
            <a:ext cx="4000488" cy="2074242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92D050"/>
                </a:solidFill>
              </a:rPr>
              <a:t>PRODEJ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3789040"/>
            <a:ext cx="7498080" cy="2304256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Přesně popsat co prodáváme:</a:t>
            </a:r>
          </a:p>
          <a:p>
            <a:pPr marL="82296" indent="0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typ výrobku, jeho stáří, opotřebení, </a:t>
            </a:r>
          </a:p>
          <a:p>
            <a:pPr marL="82296" indent="0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nějaké vady nebo kazy, cenu</a:t>
            </a:r>
          </a:p>
          <a:p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376" y="404664"/>
            <a:ext cx="288032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3693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980728"/>
            <a:ext cx="3352416" cy="2074242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</a:rPr>
              <a:t>KOUPĚ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3573016"/>
            <a:ext cx="7498080" cy="2675384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Zadat co chci koupit:</a:t>
            </a:r>
          </a:p>
          <a:p>
            <a:pPr marL="82296" indent="0">
              <a:buNone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přesný název (typ), kolik chci do </a:t>
            </a:r>
          </a:p>
          <a:p>
            <a:pPr marL="82296" indent="0">
              <a:buNone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koupě investovat, stav věci (nová, </a:t>
            </a:r>
          </a:p>
          <a:p>
            <a:pPr marL="82296" indent="0">
              <a:buNone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starší…)</a:t>
            </a:r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3124944" cy="3124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570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124744"/>
            <a:ext cx="3928480" cy="1656184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</a:rPr>
              <a:t>VÝMĚNA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3356992"/>
            <a:ext cx="6952816" cy="289140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Přesný popis své věci, upřesnit za jakou jinou věc ji chci vyměnit a upřesnit podmínky výměny: např. za horší typ + doplatek atd.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2656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7989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45294" y="768201"/>
            <a:ext cx="4720568" cy="1721197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</a:rPr>
              <a:t>PRONÁJEM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3068960"/>
            <a:ext cx="7498080" cy="3179440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opsat co pronajímáme - bytové, nebytové prostory ( garáž, zahrada, byt, sklad…), </a:t>
            </a:r>
          </a:p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čemu jsou prostory vhodné. Rozměry např. 96m .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96221" y="5013176"/>
            <a:ext cx="2520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01585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764258"/>
            <a:ext cx="5184576" cy="1930226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</a:rPr>
              <a:t>SEZNÁMENÍ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924944"/>
            <a:ext cx="7498080" cy="3323456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se s kým chce seznámit. Dívka hledá chlapce (kamarádku).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Jasně stanovit, jaké máme požadavky na partnera – nekuřák, se smyslem pro humor…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48680"/>
            <a:ext cx="2116832" cy="21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798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995936" y="1268760"/>
            <a:ext cx="4843264" cy="1224136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</a:rPr>
              <a:t>HLEDÁM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03648" y="3429000"/>
            <a:ext cx="7406640" cy="3240360"/>
          </a:xfrm>
        </p:spPr>
        <p:txBody>
          <a:bodyPr>
            <a:normAutofit/>
          </a:bodyPr>
          <a:lstStyle/>
          <a:p>
            <a:pPr marL="484632" indent="-45720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nejpřesněji popsat o jaké služby máte zájem. Např. hledám pečovatelku (zdravá, bezúhonná, kvalifikovaná, nejlepší doporučení, zkušenější…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rofesor\Local Settings\Temporary Internet Files\Content.IE5\BV4C3TR5\MC9002290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368"/>
            <a:ext cx="2026416" cy="295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28259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692696"/>
            <a:ext cx="4752528" cy="1872208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92D050"/>
                </a:solidFill>
              </a:rPr>
              <a:t>NABÍZÍM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636912"/>
            <a:ext cx="7498080" cy="361148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Nabízíme své služby: např. večerní hlídání dětí, nějaké práce do domu (instalatér, malíř, elektrikář…), </a:t>
            </a:r>
          </a:p>
          <a:p>
            <a:pPr marL="82296" indent="0"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vyučování cizím jazykům, 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modeláž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nehtů…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Kvalifikovanost, cena, časová dotace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66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66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3558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74539"/>
            <a:ext cx="3208400" cy="1930226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</a:rPr>
              <a:t>DARUJI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852936"/>
            <a:ext cx="7096832" cy="3395464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Popsat, co daruji. 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Uvést podmínky darování: např. pouze milovníkům psů, pouze lidem s vlastní zahrádkou, nejlépe do rodiny k dětem …</a:t>
            </a:r>
          </a:p>
          <a:p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26368"/>
            <a:ext cx="2626568" cy="2626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2710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POUŽITÉ ZDROJE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b="1" dirty="0">
                <a:solidFill>
                  <a:schemeClr val="bg1">
                    <a:lumMod val="10000"/>
                  </a:schemeClr>
                </a:solidFill>
              </a:rPr>
              <a:t>Program Microsoft Office 2010</a:t>
            </a:r>
            <a:endParaRPr lang="cs-CZ" sz="900" b="1" dirty="0">
              <a:solidFill>
                <a:schemeClr val="bg1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35132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25">
      <a:dk1>
        <a:srgbClr val="FFC993"/>
      </a:dk1>
      <a:lt1>
        <a:srgbClr val="FFE9D3"/>
      </a:lt1>
      <a:dk2>
        <a:srgbClr val="FEAEAE"/>
      </a:dk2>
      <a:lt2>
        <a:srgbClr val="EFD3B3"/>
      </a:lt2>
      <a:accent1>
        <a:srgbClr val="FFDEBE"/>
      </a:accent1>
      <a:accent2>
        <a:srgbClr val="FE7979"/>
      </a:accent2>
      <a:accent3>
        <a:srgbClr val="FFDBB7"/>
      </a:accent3>
      <a:accent4>
        <a:srgbClr val="FFC993"/>
      </a:accent4>
      <a:accent5>
        <a:srgbClr val="FE7979"/>
      </a:accent5>
      <a:accent6>
        <a:srgbClr val="FFC993"/>
      </a:accent6>
      <a:hlink>
        <a:srgbClr val="FEC9C9"/>
      </a:hlink>
      <a:folHlink>
        <a:srgbClr val="FFB56C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115</TotalTime>
  <Words>371</Words>
  <Application>Microsoft Office PowerPoint</Application>
  <PresentationFormat>Předvádění na obrazovce (4:3)</PresentationFormat>
  <Paragraphs>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Prezentace aplikace PowerPoint</vt:lpstr>
      <vt:lpstr>ANOTACE</vt:lpstr>
      <vt:lpstr>INZERÁT</vt:lpstr>
      <vt:lpstr>INZERÁT JE:</vt:lpstr>
      <vt:lpstr>INZERÁT NAJDEME</vt:lpstr>
      <vt:lpstr>DRUHY INZERÁTŮ</vt:lpstr>
      <vt:lpstr>PRODEJ</vt:lpstr>
      <vt:lpstr>KOUPĚ</vt:lpstr>
      <vt:lpstr>VÝMĚNA</vt:lpstr>
      <vt:lpstr>PRONÁJEM</vt:lpstr>
      <vt:lpstr>SEZNÁMENÍ</vt:lpstr>
      <vt:lpstr>HLEDÁM</vt:lpstr>
      <vt:lpstr>NABÍZÍM</vt:lpstr>
      <vt:lpstr>DARUJI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15</cp:revision>
  <dcterms:created xsi:type="dcterms:W3CDTF">2012-02-25T16:21:37Z</dcterms:created>
  <dcterms:modified xsi:type="dcterms:W3CDTF">2012-06-18T18:32:27Z</dcterms:modified>
</cp:coreProperties>
</file>