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56" r:id="rId4"/>
    <p:sldId id="257" r:id="rId5"/>
    <p:sldId id="258" r:id="rId6"/>
    <p:sldId id="271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40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17093177"/>
              </p:ext>
            </p:extLst>
          </p:nvPr>
        </p:nvGraphicFramePr>
        <p:xfrm>
          <a:off x="1691680" y="3284984"/>
          <a:ext cx="6522734" cy="16323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140F00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VY_32_INOVACE_381_TROJÚHELNÍK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ZÁPIS TROJÚHELNÍKU, STRANY, VRCHOLY, RÝSOVÁNÍ, TROJÚHELNÍKOVÁ  NEROVNOST,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NÁČRT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548680"/>
            <a:ext cx="3960440" cy="732680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9848" y="1196752"/>
            <a:ext cx="7246568" cy="5184576"/>
          </a:xfrm>
        </p:spPr>
        <p:txBody>
          <a:bodyPr>
            <a:normAutofit lnSpcReduction="10000"/>
          </a:bodyPr>
          <a:lstStyle/>
          <a:p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v učivu matematika-geometrie. Slouží k opakování a procvičování učiva.</a:t>
            </a:r>
          </a:p>
          <a:p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si procvičí rýsování trojúhelníku dvěma způsoby a jeho následný zápis. </a:t>
            </a:r>
          </a:p>
          <a:p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oba způsoby rýsování popsat.</a:t>
            </a:r>
          </a:p>
          <a:p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Zvládnou samostatně náčrt trojúhelníku a zároveň určit jeho strany. </a:t>
            </a:r>
          </a:p>
          <a:p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13 – Vymýšlí příklady, kdy lze trojúhelník narýsovat a kdy naopak nelze.</a:t>
            </a:r>
          </a:p>
          <a:p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14 – Žák rýsuje pomocí kružítka.</a:t>
            </a:r>
            <a:endParaRPr lang="cs-CZ" sz="28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16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60684" y="2514600"/>
            <a:ext cx="7822632" cy="1512167"/>
          </a:xfrm>
        </p:spPr>
        <p:txBody>
          <a:bodyPr>
            <a:normAutofit fontScale="90000"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8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PubTriangle"/>
          <p:cNvSpPr>
            <a:spLocks noEditPoints="1" noChangeArrowheads="1"/>
          </p:cNvSpPr>
          <p:nvPr/>
        </p:nvSpPr>
        <p:spPr bwMode="auto">
          <a:xfrm rot="19638421" flipV="1">
            <a:off x="5727916" y="3736172"/>
            <a:ext cx="2625710" cy="2415392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3" descr="C:\Documents and Settings\profesor\Local Settings\Temporary Internet Files\Content.IE5\QT3M48QX\MC9003519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149074">
            <a:off x="5067300" y="785492"/>
            <a:ext cx="2288733" cy="192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profesor\Local Settings\Temporary Internet Files\Content.IE5\2V6I1P9X\MC9002906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055567">
            <a:off x="1971619" y="255426"/>
            <a:ext cx="2218099" cy="190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profesor\Local Settings\Temporary Internet Files\Content.IE5\QT3M48QX\MC9002901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0" y="3861047"/>
            <a:ext cx="3096345" cy="236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862418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75616" y="780827"/>
            <a:ext cx="6172200" cy="1296144"/>
          </a:xfrm>
        </p:spPr>
        <p:txBody>
          <a:bodyPr>
            <a:normAutofit lnSpcReduction="10000"/>
          </a:bodyPr>
          <a:lstStyle/>
          <a:p>
            <a:r>
              <a:rPr lang="cs-CZ" sz="44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Geometrický tvar</a:t>
            </a:r>
            <a:r>
              <a:rPr lang="cs-CZ" sz="4400" b="1" i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cs-CZ" sz="44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se skládá ze tří vrcholů…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4550792" y="2869704"/>
            <a:ext cx="3888432" cy="2808312"/>
          </a:xfrm>
          <a:prstGeom prst="triangle">
            <a:avLst/>
          </a:prstGeom>
          <a:solidFill>
            <a:srgbClr val="7030A0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 rot="6115625">
            <a:off x="2114237" y="4353268"/>
            <a:ext cx="792088" cy="2088232"/>
          </a:xfrm>
          <a:prstGeom prst="triangle">
            <a:avLst/>
          </a:prstGeom>
          <a:solidFill>
            <a:srgbClr val="FFC0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 rot="8002866">
            <a:off x="2915770" y="3139578"/>
            <a:ext cx="2046647" cy="1079854"/>
          </a:xfrm>
          <a:prstGeom prst="triangle">
            <a:avLst/>
          </a:prstGeom>
          <a:solidFill>
            <a:srgbClr val="00B05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50992" y="2334071"/>
            <a:ext cx="28803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400" b="1" dirty="0">
                <a:solidFill>
                  <a:srgbClr val="140F00"/>
                </a:solidFill>
              </a:rPr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06776" y="5847059"/>
            <a:ext cx="28803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A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67848" y="5847057"/>
            <a:ext cx="28803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B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0282" y="3834099"/>
            <a:ext cx="28803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O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06776" y="3813165"/>
            <a:ext cx="28803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P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8824" y="5397384"/>
            <a:ext cx="28803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K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99528" y="5385391"/>
            <a:ext cx="28803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L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31600" y="4332441"/>
            <a:ext cx="28803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M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21088" y="2103239"/>
            <a:ext cx="288032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R</a:t>
            </a:r>
            <a:endParaRPr lang="cs-CZ" sz="2400" b="1" dirty="0">
              <a:solidFill>
                <a:srgbClr val="140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62744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907704" y="4312369"/>
            <a:ext cx="3456384" cy="914400"/>
          </a:xfrm>
        </p:spPr>
        <p:txBody>
          <a:bodyPr>
            <a:normAutofit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…a ze tří stran.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ravoúhlý trojúhelník 3"/>
          <p:cNvSpPr/>
          <p:nvPr/>
        </p:nvSpPr>
        <p:spPr>
          <a:xfrm rot="10085503">
            <a:off x="747362" y="1692805"/>
            <a:ext cx="7263653" cy="3469703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31962" y="472510"/>
            <a:ext cx="308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C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982445" y="2103239"/>
            <a:ext cx="308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140F00"/>
                </a:solidFill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24993" y="3584382"/>
            <a:ext cx="308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c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1086575"/>
            <a:ext cx="308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b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90835" y="4307904"/>
            <a:ext cx="308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140F00"/>
                </a:solidFill>
              </a:rPr>
              <a:t>B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80399" y="2492896"/>
            <a:ext cx="308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140F00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xmlns="" val="27245179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115616" y="1628800"/>
            <a:ext cx="1584176" cy="2808312"/>
          </a:xfrm>
          <a:prstGeom prst="triangl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251520" y="1484784"/>
            <a:ext cx="864096" cy="2952328"/>
          </a:xfrm>
          <a:prstGeom prst="triangl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2699792" y="2564904"/>
            <a:ext cx="2016224" cy="1872208"/>
          </a:xfrm>
          <a:prstGeom prst="rtTriangl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4716016" y="2708920"/>
            <a:ext cx="2088232" cy="1728192"/>
          </a:xfrm>
          <a:prstGeom prst="parallelogram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3" idx="0"/>
            <a:endCxn id="2" idx="0"/>
          </p:cNvCxnSpPr>
          <p:nvPr/>
        </p:nvCxnSpPr>
        <p:spPr>
          <a:xfrm>
            <a:off x="683568" y="1484784"/>
            <a:ext cx="1224136" cy="144016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4" idx="0"/>
          </p:cNvCxnSpPr>
          <p:nvPr/>
        </p:nvCxnSpPr>
        <p:spPr>
          <a:xfrm>
            <a:off x="2699792" y="2564904"/>
            <a:ext cx="2448272" cy="144016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3923928" y="2636912"/>
            <a:ext cx="792088" cy="180020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716016" y="2708920"/>
            <a:ext cx="2088232" cy="1728192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4" idx="0"/>
          </p:cNvCxnSpPr>
          <p:nvPr/>
        </p:nvCxnSpPr>
        <p:spPr>
          <a:xfrm>
            <a:off x="2195736" y="2564904"/>
            <a:ext cx="504056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2" idx="0"/>
          </p:cNvCxnSpPr>
          <p:nvPr/>
        </p:nvCxnSpPr>
        <p:spPr>
          <a:xfrm>
            <a:off x="1907704" y="1628800"/>
            <a:ext cx="3240360" cy="108012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3" idx="0"/>
          </p:cNvCxnSpPr>
          <p:nvPr/>
        </p:nvCxnSpPr>
        <p:spPr>
          <a:xfrm>
            <a:off x="683568" y="1484784"/>
            <a:ext cx="6120680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804248" y="1520788"/>
            <a:ext cx="0" cy="288032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372200" y="4437112"/>
            <a:ext cx="432048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3" idx="2"/>
          </p:cNvCxnSpPr>
          <p:nvPr/>
        </p:nvCxnSpPr>
        <p:spPr>
          <a:xfrm flipV="1">
            <a:off x="251520" y="1484784"/>
            <a:ext cx="0" cy="2952328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3" idx="0"/>
          </p:cNvCxnSpPr>
          <p:nvPr/>
        </p:nvCxnSpPr>
        <p:spPr>
          <a:xfrm>
            <a:off x="251520" y="1484784"/>
            <a:ext cx="432048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148064" y="1484784"/>
            <a:ext cx="1656184" cy="1224136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2" idx="0"/>
          </p:cNvCxnSpPr>
          <p:nvPr/>
        </p:nvCxnSpPr>
        <p:spPr>
          <a:xfrm flipH="1" flipV="1">
            <a:off x="1475656" y="1484784"/>
            <a:ext cx="432048" cy="144016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Výbuch 1 38"/>
          <p:cNvSpPr/>
          <p:nvPr/>
        </p:nvSpPr>
        <p:spPr>
          <a:xfrm>
            <a:off x="7236296" y="2348880"/>
            <a:ext cx="1656184" cy="1872208"/>
          </a:xfrm>
          <a:prstGeom prst="irregularSeal1">
            <a:avLst/>
          </a:prstGeom>
          <a:solidFill>
            <a:schemeClr val="tx1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1907704" y="615374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NAJDEŠ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907704" y="5157192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TROJÚHELNÍKŮ?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740352" y="2939289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1818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102552" cy="2130552"/>
          </a:xfrm>
        </p:spPr>
        <p:txBody>
          <a:bodyPr/>
          <a:lstStyle/>
          <a:p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 TROJÚHELNÍKU</a:t>
            </a:r>
            <a:endParaRPr lang="cs-CZ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51720" y="5373216"/>
            <a:ext cx="6382472" cy="914400"/>
          </a:xfrm>
        </p:spPr>
        <p:txBody>
          <a:bodyPr>
            <a:normAutofit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symbolu       a jeho tří stran.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5148064" y="5445224"/>
            <a:ext cx="345368" cy="360040"/>
          </a:xfrm>
          <a:prstGeom prst="triangle">
            <a:avLst/>
          </a:prstGeom>
          <a:noFill/>
          <a:ln>
            <a:solidFill>
              <a:srgbClr val="140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 rot="20140238">
            <a:off x="562811" y="2766645"/>
            <a:ext cx="3850798" cy="1991708"/>
          </a:xfrm>
          <a:prstGeom prst="triangle">
            <a:avLst/>
          </a:prstGeom>
          <a:solidFill>
            <a:srgbClr val="00B0F0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6278" y="546314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140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06530" y="4016707"/>
            <a:ext cx="16630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r>
              <a:rPr lang="cs-CZ" sz="28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ABC</a:t>
            </a:r>
            <a:endParaRPr lang="cs-CZ" sz="2800" b="1" dirty="0">
              <a:solidFill>
                <a:srgbClr val="140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40759" y="2755399"/>
            <a:ext cx="15972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Zápis:</a:t>
            </a:r>
            <a:endParaRPr lang="cs-CZ" sz="3200" b="1" dirty="0">
              <a:solidFill>
                <a:srgbClr val="140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80719" y="353166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836427" y="242088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14" name="Rovnoramenný trojúhelník 13"/>
          <p:cNvSpPr/>
          <p:nvPr/>
        </p:nvSpPr>
        <p:spPr>
          <a:xfrm>
            <a:off x="5940152" y="4016707"/>
            <a:ext cx="360040" cy="403262"/>
          </a:xfrm>
          <a:prstGeom prst="triangle">
            <a:avLst/>
          </a:prstGeom>
          <a:noFill/>
          <a:ln>
            <a:solidFill>
              <a:srgbClr val="140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30826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10113"/>
            <a:ext cx="6192688" cy="2880320"/>
          </a:xfrm>
        </p:spPr>
        <p:txBody>
          <a:bodyPr/>
          <a:lstStyle/>
          <a:p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Sestrojení libovolného trojúhelníku </a:t>
            </a:r>
            <a:b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pravítka</a:t>
            </a:r>
            <a:endParaRPr lang="cs-CZ" sz="4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1580" y="5373216"/>
            <a:ext cx="7560840" cy="914400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 Sestroj 3 body T,U,V, které neleží v rovině...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54040" y="3750131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>
                <a:solidFill>
                  <a:srgbClr val="140F00"/>
                </a:solidFill>
              </a:rPr>
              <a:t>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4581128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>
                <a:solidFill>
                  <a:srgbClr val="140F00"/>
                </a:solidFill>
              </a:rPr>
              <a:t>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814020" y="2919134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>
                <a:solidFill>
                  <a:srgbClr val="140F00"/>
                </a:solidFill>
              </a:rPr>
              <a:t>V</a:t>
            </a:r>
          </a:p>
        </p:txBody>
      </p:sp>
      <p:pic>
        <p:nvPicPr>
          <p:cNvPr id="2050" name="Picture 2" descr="C:\Documents and Settings\profesor\Local Settings\Temporary Internet Files\Content.IE5\2V6I1P9X\MC900232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834951">
            <a:off x="5887852" y="752037"/>
            <a:ext cx="2421969" cy="180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49212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548680"/>
            <a:ext cx="6696744" cy="2092270"/>
          </a:xfrm>
        </p:spPr>
        <p:txBody>
          <a:bodyPr>
            <a:normAutofit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…body spoj a správně zapiš, co jsi narýsoval .</a:t>
            </a:r>
          </a:p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jeho strany.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4040" y="3750131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>
                <a:solidFill>
                  <a:srgbClr val="140F00"/>
                </a:solidFill>
              </a:rPr>
              <a:t>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72000" y="5043854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 smtClean="0">
                <a:solidFill>
                  <a:srgbClr val="140F00"/>
                </a:solidFill>
              </a:rPr>
              <a:t>U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01444" y="2225452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 smtClean="0">
                <a:solidFill>
                  <a:srgbClr val="140F00"/>
                </a:solidFill>
              </a:rPr>
              <a:t>V</a:t>
            </a:r>
            <a:endParaRPr lang="cs-CZ" sz="2400" b="1" dirty="0">
              <a:solidFill>
                <a:srgbClr val="140F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2370064" y="2492896"/>
            <a:ext cx="4218160" cy="151216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4762748" y="2492896"/>
            <a:ext cx="1800200" cy="2808312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2370064" y="4005064"/>
            <a:ext cx="2392684" cy="1296144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401444" y="4365104"/>
            <a:ext cx="18429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Zápis:</a:t>
            </a:r>
          </a:p>
          <a:p>
            <a:r>
              <a:rPr lang="cs-CZ" sz="32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TUV</a:t>
            </a:r>
            <a:endParaRPr lang="cs-CZ" sz="3200" b="1" dirty="0">
              <a:solidFill>
                <a:srgbClr val="140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6562948" y="4903713"/>
            <a:ext cx="385316" cy="397495"/>
          </a:xfrm>
          <a:prstGeom prst="triangle">
            <a:avLst/>
          </a:prstGeom>
          <a:noFill/>
          <a:ln>
            <a:solidFill>
              <a:srgbClr val="140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1251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3096344"/>
          </a:xfrm>
        </p:spPr>
        <p:txBody>
          <a:bodyPr/>
          <a:lstStyle/>
          <a:p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SESTROJENÍ </a:t>
            </a:r>
            <a:b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LIBOLNÉHO </a:t>
            </a:r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TROJÚHELNÍKU </a:t>
            </a:r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KRUŽÍTKA</a:t>
            </a:r>
            <a:endParaRPr lang="cs-CZ" sz="4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35696" y="5517232"/>
            <a:ext cx="5328592" cy="914400"/>
          </a:xfrm>
        </p:spPr>
        <p:txBody>
          <a:bodyPr>
            <a:normAutofit/>
          </a:bodyPr>
          <a:lstStyle/>
          <a:p>
            <a:pPr algn="ctr"/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Sestroj úsečku AB…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4036486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>
                <a:solidFill>
                  <a:srgbClr val="140F00"/>
                </a:solidFill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288732" y="4109002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 smtClean="0">
                <a:solidFill>
                  <a:srgbClr val="140F00"/>
                </a:solidFill>
              </a:rPr>
              <a:t>B</a:t>
            </a:r>
            <a:endParaRPr lang="cs-CZ" sz="2400" b="1" dirty="0">
              <a:solidFill>
                <a:srgbClr val="140F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907704" y="4293096"/>
            <a:ext cx="4608512" cy="7200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Documents and Settings\profesor\Local Settings\Temporary Internet Files\Content.IE5\QT3M48QX\MC900296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88803">
            <a:off x="6535689" y="548680"/>
            <a:ext cx="2139636" cy="258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08397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764704"/>
            <a:ext cx="7704856" cy="1728192"/>
          </a:xfrm>
        </p:spPr>
        <p:txBody>
          <a:bodyPr>
            <a:normAutofit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…vezmi do ruky kružítko. Zabodni ho do bodu A. Roztáhni tak, aby tuha sahala až za polovinu úsečky AB.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907704" y="4293096"/>
            <a:ext cx="4608512" cy="7200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8307" y="4000617"/>
            <a:ext cx="566737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0192" y="4102392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 smtClean="0">
                <a:solidFill>
                  <a:srgbClr val="140F00"/>
                </a:solidFill>
              </a:rPr>
              <a:t>B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5" name="Oblouk 4"/>
          <p:cNvSpPr/>
          <p:nvPr/>
        </p:nvSpPr>
        <p:spPr>
          <a:xfrm>
            <a:off x="5364088" y="4102392"/>
            <a:ext cx="72008" cy="1054800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louk 6"/>
          <p:cNvSpPr/>
          <p:nvPr/>
        </p:nvSpPr>
        <p:spPr>
          <a:xfrm>
            <a:off x="5652120" y="4102392"/>
            <a:ext cx="72008" cy="1054800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5822156" y="4102392"/>
            <a:ext cx="72008" cy="1054800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>
            <a:off x="4932040" y="4132372"/>
            <a:ext cx="72008" cy="1054800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5148064" y="4122084"/>
            <a:ext cx="72008" cy="1054800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9132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5373216"/>
            <a:ext cx="8352928" cy="914400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…a opiš oblouček. To samé opakuj z bodu B. Obloučky by se měly navzájem protínat. 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63927" y="4005064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 smtClean="0">
                <a:solidFill>
                  <a:srgbClr val="140F00"/>
                </a:solidFill>
              </a:rPr>
              <a:t>B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25252" y="3926908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>
                <a:solidFill>
                  <a:srgbClr val="140F00"/>
                </a:solidFill>
              </a:rPr>
              <a:t>A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2006748" y="4173872"/>
            <a:ext cx="4608512" cy="7200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louk 3"/>
          <p:cNvSpPr/>
          <p:nvPr/>
        </p:nvSpPr>
        <p:spPr>
          <a:xfrm>
            <a:off x="3410904" y="836712"/>
            <a:ext cx="1800200" cy="1656184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16200000">
            <a:off x="4622935" y="800708"/>
            <a:ext cx="1800200" cy="1872208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0662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88640"/>
            <a:ext cx="7344816" cy="1346448"/>
          </a:xfrm>
        </p:spPr>
        <p:txBody>
          <a:bodyPr>
            <a:normAutofit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Průsečík označíme  bodem C.</a:t>
            </a:r>
          </a:p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pravítka spojíme body BC, AC. 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5085184"/>
            <a:ext cx="4608512" cy="72008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1680" y="4851386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>
                <a:solidFill>
                  <a:srgbClr val="140F00"/>
                </a:solidFill>
              </a:rPr>
              <a:t>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54212" y="4902193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 smtClean="0">
                <a:solidFill>
                  <a:srgbClr val="140F00"/>
                </a:solidFill>
              </a:rPr>
              <a:t>B</a:t>
            </a:r>
            <a:endParaRPr lang="cs-CZ" sz="2400" b="1" dirty="0">
              <a:solidFill>
                <a:srgbClr val="140F00"/>
              </a:solidFill>
            </a:endParaRPr>
          </a:p>
        </p:txBody>
      </p:sp>
      <p:sp>
        <p:nvSpPr>
          <p:cNvPr id="8" name="Oblouk 7"/>
          <p:cNvSpPr/>
          <p:nvPr/>
        </p:nvSpPr>
        <p:spPr>
          <a:xfrm rot="16200000">
            <a:off x="4298428" y="1780083"/>
            <a:ext cx="1800200" cy="1872208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louk 8"/>
          <p:cNvSpPr/>
          <p:nvPr/>
        </p:nvSpPr>
        <p:spPr>
          <a:xfrm>
            <a:off x="3203848" y="1840867"/>
            <a:ext cx="1800200" cy="1656184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1425368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C</a:t>
            </a:r>
          </a:p>
          <a:p>
            <a:endParaRPr lang="cs-CZ" sz="2400" b="1" dirty="0">
              <a:solidFill>
                <a:srgbClr val="140F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1907704" y="1988840"/>
            <a:ext cx="2736304" cy="3096344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44008" y="1988840"/>
            <a:ext cx="1926228" cy="3168352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786260" y="3291395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Zápis:  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</a:p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ABC</a:t>
            </a:r>
          </a:p>
          <a:p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7027240" y="3985880"/>
            <a:ext cx="360040" cy="360040"/>
          </a:xfrm>
          <a:prstGeom prst="triangle">
            <a:avLst>
              <a:gd name="adj" fmla="val 53527"/>
            </a:avLst>
          </a:prstGeom>
          <a:noFill/>
          <a:ln>
            <a:solidFill>
              <a:srgbClr val="140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8970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6172200" cy="2130552"/>
          </a:xfrm>
        </p:spPr>
        <p:txBody>
          <a:bodyPr/>
          <a:lstStyle/>
          <a:p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TROJÚHELNÍKOVÁ NEROVNOST</a:t>
            </a:r>
            <a:endParaRPr lang="cs-CZ" sz="4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4725144"/>
            <a:ext cx="7200800" cy="1800200"/>
          </a:xfrm>
        </p:spPr>
        <p:txBody>
          <a:bodyPr>
            <a:normAutofit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 můžeme sestrojit, pokud je součet délek dvou stran větší, než délka jeho třetí strany.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4005064"/>
            <a:ext cx="2880320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83568" y="3736562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>
                <a:solidFill>
                  <a:srgbClr val="140F00"/>
                </a:solidFill>
              </a:rPr>
              <a:t>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04208" y="3736562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</a:rPr>
              <a:t>+</a:t>
            </a:r>
          </a:p>
          <a:p>
            <a:r>
              <a:rPr lang="cs-CZ" sz="2400" b="1" dirty="0" smtClean="0">
                <a:solidFill>
                  <a:srgbClr val="140F00"/>
                </a:solidFill>
              </a:rPr>
              <a:t>B</a:t>
            </a:r>
            <a:endParaRPr lang="cs-CZ" sz="2400" b="1" dirty="0">
              <a:solidFill>
                <a:srgbClr val="140F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 flipV="1">
            <a:off x="2843808" y="3573016"/>
            <a:ext cx="864096" cy="432048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louk 12"/>
          <p:cNvSpPr/>
          <p:nvPr/>
        </p:nvSpPr>
        <p:spPr>
          <a:xfrm rot="14065194">
            <a:off x="2687344" y="3159165"/>
            <a:ext cx="1800200" cy="16918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827584" y="3573016"/>
            <a:ext cx="1296144" cy="432048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2007401">
            <a:off x="254370" y="2934866"/>
            <a:ext cx="1872208" cy="2140398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18472" y="1524654"/>
            <a:ext cx="2581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 stran:</a:t>
            </a:r>
          </a:p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IABI = 12cm</a:t>
            </a:r>
          </a:p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IBCI = 3cm</a:t>
            </a:r>
          </a:p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IACI = 5cm</a:t>
            </a:r>
          </a:p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3cm + 5cm = 8cm</a:t>
            </a:r>
          </a:p>
          <a:p>
            <a:endParaRPr lang="cs-CZ" sz="2400" b="1" dirty="0">
              <a:solidFill>
                <a:srgbClr val="140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76216" y="3603229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 nelze sestrojit: součet 8cm je menší než 12cm.</a:t>
            </a:r>
            <a:endParaRPr lang="cs-CZ" sz="2400" b="1" dirty="0">
              <a:solidFill>
                <a:srgbClr val="140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25680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174560" cy="2130552"/>
          </a:xfrm>
        </p:spPr>
        <p:txBody>
          <a:bodyPr/>
          <a:lstStyle/>
          <a:p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RÝSOVÁNÍ TROJÚHELNÍKU</a:t>
            </a:r>
            <a:endParaRPr lang="cs-CZ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22053" y="4869160"/>
            <a:ext cx="8640960" cy="1512168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Narýsuj trojúhelník KLM. Nejdříve si zakresli náčrt: IKLI = 7cm, ILMI = 4cm, IKMI = 5cm. </a:t>
            </a:r>
          </a:p>
          <a:p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narýsuješ jako první?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4330700" y="3962400"/>
            <a:ext cx="2819400" cy="19520"/>
          </a:xfrm>
          <a:custGeom>
            <a:avLst/>
            <a:gdLst>
              <a:gd name="connsiteX0" fmla="*/ 0 w 2819400"/>
              <a:gd name="connsiteY0" fmla="*/ 0 h 19520"/>
              <a:gd name="connsiteX1" fmla="*/ 2819400 w 2819400"/>
              <a:gd name="connsiteY1" fmla="*/ 12700 h 19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819400" h="19520">
                <a:moveTo>
                  <a:pt x="0" y="0"/>
                </a:moveTo>
                <a:cubicBezTo>
                  <a:pt x="1244296" y="34564"/>
                  <a:pt x="304741" y="12700"/>
                  <a:pt x="2819400" y="127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5715000" y="2794000"/>
            <a:ext cx="1435100" cy="1193800"/>
          </a:xfrm>
          <a:custGeom>
            <a:avLst/>
            <a:gdLst>
              <a:gd name="connsiteX0" fmla="*/ 1435100 w 1435100"/>
              <a:gd name="connsiteY0" fmla="*/ 1193800 h 1193800"/>
              <a:gd name="connsiteX1" fmla="*/ 1257300 w 1435100"/>
              <a:gd name="connsiteY1" fmla="*/ 1054100 h 1193800"/>
              <a:gd name="connsiteX2" fmla="*/ 1193800 w 1435100"/>
              <a:gd name="connsiteY2" fmla="*/ 1016000 h 1193800"/>
              <a:gd name="connsiteX3" fmla="*/ 1117600 w 1435100"/>
              <a:gd name="connsiteY3" fmla="*/ 977900 h 1193800"/>
              <a:gd name="connsiteX4" fmla="*/ 1079500 w 1435100"/>
              <a:gd name="connsiteY4" fmla="*/ 939800 h 1193800"/>
              <a:gd name="connsiteX5" fmla="*/ 838200 w 1435100"/>
              <a:gd name="connsiteY5" fmla="*/ 749300 h 1193800"/>
              <a:gd name="connsiteX6" fmla="*/ 736600 w 1435100"/>
              <a:gd name="connsiteY6" fmla="*/ 647700 h 1193800"/>
              <a:gd name="connsiteX7" fmla="*/ 660400 w 1435100"/>
              <a:gd name="connsiteY7" fmla="*/ 571500 h 1193800"/>
              <a:gd name="connsiteX8" fmla="*/ 622300 w 1435100"/>
              <a:gd name="connsiteY8" fmla="*/ 520700 h 1193800"/>
              <a:gd name="connsiteX9" fmla="*/ 571500 w 1435100"/>
              <a:gd name="connsiteY9" fmla="*/ 469900 h 1193800"/>
              <a:gd name="connsiteX10" fmla="*/ 520700 w 1435100"/>
              <a:gd name="connsiteY10" fmla="*/ 406400 h 1193800"/>
              <a:gd name="connsiteX11" fmla="*/ 368300 w 1435100"/>
              <a:gd name="connsiteY11" fmla="*/ 254000 h 1193800"/>
              <a:gd name="connsiteX12" fmla="*/ 330200 w 1435100"/>
              <a:gd name="connsiteY12" fmla="*/ 215900 h 1193800"/>
              <a:gd name="connsiteX13" fmla="*/ 241300 w 1435100"/>
              <a:gd name="connsiteY13" fmla="*/ 152400 h 1193800"/>
              <a:gd name="connsiteX14" fmla="*/ 190500 w 1435100"/>
              <a:gd name="connsiteY14" fmla="*/ 127000 h 1193800"/>
              <a:gd name="connsiteX15" fmla="*/ 139700 w 1435100"/>
              <a:gd name="connsiteY15" fmla="*/ 76200 h 1193800"/>
              <a:gd name="connsiteX16" fmla="*/ 0 w 1435100"/>
              <a:gd name="connsiteY16" fmla="*/ 0 h 1193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35100" h="1193800">
                <a:moveTo>
                  <a:pt x="1435100" y="1193800"/>
                </a:moveTo>
                <a:cubicBezTo>
                  <a:pt x="1375833" y="1147233"/>
                  <a:pt x="1321931" y="1092879"/>
                  <a:pt x="1257300" y="1054100"/>
                </a:cubicBezTo>
                <a:cubicBezTo>
                  <a:pt x="1236133" y="1041400"/>
                  <a:pt x="1215470" y="1027820"/>
                  <a:pt x="1193800" y="1016000"/>
                </a:cubicBezTo>
                <a:cubicBezTo>
                  <a:pt x="1168869" y="1002402"/>
                  <a:pt x="1141229" y="993652"/>
                  <a:pt x="1117600" y="977900"/>
                </a:cubicBezTo>
                <a:cubicBezTo>
                  <a:pt x="1102656" y="967937"/>
                  <a:pt x="1093677" y="950827"/>
                  <a:pt x="1079500" y="939800"/>
                </a:cubicBezTo>
                <a:cubicBezTo>
                  <a:pt x="930457" y="823878"/>
                  <a:pt x="1056972" y="968072"/>
                  <a:pt x="838200" y="749300"/>
                </a:cubicBezTo>
                <a:lnTo>
                  <a:pt x="736600" y="647700"/>
                </a:lnTo>
                <a:cubicBezTo>
                  <a:pt x="711200" y="622300"/>
                  <a:pt x="681953" y="600237"/>
                  <a:pt x="660400" y="571500"/>
                </a:cubicBezTo>
                <a:cubicBezTo>
                  <a:pt x="647700" y="554567"/>
                  <a:pt x="636238" y="536630"/>
                  <a:pt x="622300" y="520700"/>
                </a:cubicBezTo>
                <a:cubicBezTo>
                  <a:pt x="606531" y="502678"/>
                  <a:pt x="587410" y="487798"/>
                  <a:pt x="571500" y="469900"/>
                </a:cubicBezTo>
                <a:cubicBezTo>
                  <a:pt x="553491" y="449640"/>
                  <a:pt x="539278" y="426139"/>
                  <a:pt x="520700" y="406400"/>
                </a:cubicBezTo>
                <a:cubicBezTo>
                  <a:pt x="471462" y="354085"/>
                  <a:pt x="419100" y="304800"/>
                  <a:pt x="368300" y="254000"/>
                </a:cubicBezTo>
                <a:cubicBezTo>
                  <a:pt x="355600" y="241300"/>
                  <a:pt x="344815" y="226339"/>
                  <a:pt x="330200" y="215900"/>
                </a:cubicBezTo>
                <a:cubicBezTo>
                  <a:pt x="300567" y="194733"/>
                  <a:pt x="272023" y="171951"/>
                  <a:pt x="241300" y="152400"/>
                </a:cubicBezTo>
                <a:cubicBezTo>
                  <a:pt x="225328" y="142236"/>
                  <a:pt x="205646" y="138359"/>
                  <a:pt x="190500" y="127000"/>
                </a:cubicBezTo>
                <a:cubicBezTo>
                  <a:pt x="171342" y="112632"/>
                  <a:pt x="160095" y="88751"/>
                  <a:pt x="139700" y="76200"/>
                </a:cubicBezTo>
                <a:cubicBezTo>
                  <a:pt x="-41205" y="-35126"/>
                  <a:pt x="70867" y="70867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4191000" y="4076700"/>
            <a:ext cx="12700" cy="279400"/>
          </a:xfrm>
          <a:custGeom>
            <a:avLst/>
            <a:gdLst>
              <a:gd name="connsiteX0" fmla="*/ 12700 w 12700"/>
              <a:gd name="connsiteY0" fmla="*/ 0 h 279400"/>
              <a:gd name="connsiteX1" fmla="*/ 0 w 12700"/>
              <a:gd name="connsiteY1" fmla="*/ 101600 h 279400"/>
              <a:gd name="connsiteX2" fmla="*/ 12700 w 12700"/>
              <a:gd name="connsiteY2" fmla="*/ 279400 h 279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700" h="279400">
                <a:moveTo>
                  <a:pt x="12700" y="0"/>
                </a:moveTo>
                <a:cubicBezTo>
                  <a:pt x="8467" y="33867"/>
                  <a:pt x="0" y="67470"/>
                  <a:pt x="0" y="101600"/>
                </a:cubicBezTo>
                <a:cubicBezTo>
                  <a:pt x="0" y="161018"/>
                  <a:pt x="12700" y="219982"/>
                  <a:pt x="12700" y="2794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7200900" y="4038600"/>
            <a:ext cx="165100" cy="330270"/>
          </a:xfrm>
          <a:custGeom>
            <a:avLst/>
            <a:gdLst>
              <a:gd name="connsiteX0" fmla="*/ 0 w 165100"/>
              <a:gd name="connsiteY0" fmla="*/ 0 h 330270"/>
              <a:gd name="connsiteX1" fmla="*/ 12700 w 165100"/>
              <a:gd name="connsiteY1" fmla="*/ 215900 h 330270"/>
              <a:gd name="connsiteX2" fmla="*/ 25400 w 165100"/>
              <a:gd name="connsiteY2" fmla="*/ 279400 h 330270"/>
              <a:gd name="connsiteX3" fmla="*/ 38100 w 165100"/>
              <a:gd name="connsiteY3" fmla="*/ 317500 h 330270"/>
              <a:gd name="connsiteX4" fmla="*/ 165100 w 165100"/>
              <a:gd name="connsiteY4" fmla="*/ 330200 h 330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100" h="330270">
                <a:moveTo>
                  <a:pt x="0" y="0"/>
                </a:moveTo>
                <a:cubicBezTo>
                  <a:pt x="4233" y="71967"/>
                  <a:pt x="6173" y="144105"/>
                  <a:pt x="12700" y="215900"/>
                </a:cubicBezTo>
                <a:cubicBezTo>
                  <a:pt x="14654" y="237397"/>
                  <a:pt x="20165" y="258459"/>
                  <a:pt x="25400" y="279400"/>
                </a:cubicBezTo>
                <a:cubicBezTo>
                  <a:pt x="28647" y="292387"/>
                  <a:pt x="26126" y="311513"/>
                  <a:pt x="38100" y="317500"/>
                </a:cubicBezTo>
                <a:cubicBezTo>
                  <a:pt x="67092" y="331996"/>
                  <a:pt x="127817" y="330200"/>
                  <a:pt x="165100" y="3302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4216400" y="4140200"/>
            <a:ext cx="139700" cy="190651"/>
          </a:xfrm>
          <a:custGeom>
            <a:avLst/>
            <a:gdLst>
              <a:gd name="connsiteX0" fmla="*/ 127000 w 139700"/>
              <a:gd name="connsiteY0" fmla="*/ 0 h 190651"/>
              <a:gd name="connsiteX1" fmla="*/ 63500 w 139700"/>
              <a:gd name="connsiteY1" fmla="*/ 12700 h 190651"/>
              <a:gd name="connsiteX2" fmla="*/ 38100 w 139700"/>
              <a:gd name="connsiteY2" fmla="*/ 63500 h 190651"/>
              <a:gd name="connsiteX3" fmla="*/ 0 w 139700"/>
              <a:gd name="connsiteY3" fmla="*/ 101600 h 190651"/>
              <a:gd name="connsiteX4" fmla="*/ 38100 w 139700"/>
              <a:gd name="connsiteY4" fmla="*/ 177800 h 190651"/>
              <a:gd name="connsiteX5" fmla="*/ 139700 w 139700"/>
              <a:gd name="connsiteY5" fmla="*/ 190500 h 190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9700" h="190651">
                <a:moveTo>
                  <a:pt x="127000" y="0"/>
                </a:moveTo>
                <a:cubicBezTo>
                  <a:pt x="105833" y="4233"/>
                  <a:pt x="81065" y="153"/>
                  <a:pt x="63500" y="12700"/>
                </a:cubicBezTo>
                <a:cubicBezTo>
                  <a:pt x="48094" y="23704"/>
                  <a:pt x="49104" y="48094"/>
                  <a:pt x="38100" y="63500"/>
                </a:cubicBezTo>
                <a:cubicBezTo>
                  <a:pt x="27661" y="78115"/>
                  <a:pt x="12700" y="88900"/>
                  <a:pt x="0" y="101600"/>
                </a:cubicBezTo>
                <a:cubicBezTo>
                  <a:pt x="6519" y="121156"/>
                  <a:pt x="17825" y="166214"/>
                  <a:pt x="38100" y="177800"/>
                </a:cubicBezTo>
                <a:cubicBezTo>
                  <a:pt x="64684" y="192991"/>
                  <a:pt x="109061" y="190500"/>
                  <a:pt x="139700" y="1905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>
            <a:off x="5663618" y="2458107"/>
            <a:ext cx="203782" cy="259693"/>
          </a:xfrm>
          <a:custGeom>
            <a:avLst/>
            <a:gdLst>
              <a:gd name="connsiteX0" fmla="*/ 582 w 203782"/>
              <a:gd name="connsiteY0" fmla="*/ 259693 h 259693"/>
              <a:gd name="connsiteX1" fmla="*/ 13282 w 203782"/>
              <a:gd name="connsiteY1" fmla="*/ 5693 h 259693"/>
              <a:gd name="connsiteX2" fmla="*/ 64082 w 203782"/>
              <a:gd name="connsiteY2" fmla="*/ 31093 h 259693"/>
              <a:gd name="connsiteX3" fmla="*/ 89482 w 203782"/>
              <a:gd name="connsiteY3" fmla="*/ 119993 h 259693"/>
              <a:gd name="connsiteX4" fmla="*/ 140282 w 203782"/>
              <a:gd name="connsiteY4" fmla="*/ 43793 h 259693"/>
              <a:gd name="connsiteX5" fmla="*/ 165682 w 203782"/>
              <a:gd name="connsiteY5" fmla="*/ 5693 h 259693"/>
              <a:gd name="connsiteX6" fmla="*/ 191082 w 203782"/>
              <a:gd name="connsiteY6" fmla="*/ 145393 h 259693"/>
              <a:gd name="connsiteX7" fmla="*/ 203782 w 203782"/>
              <a:gd name="connsiteY7" fmla="*/ 221593 h 259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3782" h="259693">
                <a:moveTo>
                  <a:pt x="582" y="259693"/>
                </a:moveTo>
                <a:cubicBezTo>
                  <a:pt x="4815" y="175026"/>
                  <a:pt x="-9407" y="87373"/>
                  <a:pt x="13282" y="5693"/>
                </a:cubicBezTo>
                <a:cubicBezTo>
                  <a:pt x="18349" y="-12548"/>
                  <a:pt x="50695" y="17706"/>
                  <a:pt x="64082" y="31093"/>
                </a:cubicBezTo>
                <a:cubicBezTo>
                  <a:pt x="70155" y="37166"/>
                  <a:pt x="89372" y="119554"/>
                  <a:pt x="89482" y="119993"/>
                </a:cubicBezTo>
                <a:lnTo>
                  <a:pt x="140282" y="43793"/>
                </a:lnTo>
                <a:lnTo>
                  <a:pt x="165682" y="5693"/>
                </a:lnTo>
                <a:cubicBezTo>
                  <a:pt x="187411" y="92609"/>
                  <a:pt x="172880" y="27079"/>
                  <a:pt x="191082" y="145393"/>
                </a:cubicBezTo>
                <a:cubicBezTo>
                  <a:pt x="194998" y="170844"/>
                  <a:pt x="203782" y="221593"/>
                  <a:pt x="203782" y="22159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4394200" y="2794000"/>
            <a:ext cx="1358900" cy="1155700"/>
          </a:xfrm>
          <a:custGeom>
            <a:avLst/>
            <a:gdLst>
              <a:gd name="connsiteX0" fmla="*/ 0 w 1358900"/>
              <a:gd name="connsiteY0" fmla="*/ 1155700 h 1155700"/>
              <a:gd name="connsiteX1" fmla="*/ 342900 w 1358900"/>
              <a:gd name="connsiteY1" fmla="*/ 965200 h 1155700"/>
              <a:gd name="connsiteX2" fmla="*/ 393700 w 1358900"/>
              <a:gd name="connsiteY2" fmla="*/ 901700 h 1155700"/>
              <a:gd name="connsiteX3" fmla="*/ 482600 w 1358900"/>
              <a:gd name="connsiteY3" fmla="*/ 838200 h 1155700"/>
              <a:gd name="connsiteX4" fmla="*/ 533400 w 1358900"/>
              <a:gd name="connsiteY4" fmla="*/ 787400 h 1155700"/>
              <a:gd name="connsiteX5" fmla="*/ 673100 w 1358900"/>
              <a:gd name="connsiteY5" fmla="*/ 698500 h 1155700"/>
              <a:gd name="connsiteX6" fmla="*/ 812800 w 1358900"/>
              <a:gd name="connsiteY6" fmla="*/ 558800 h 1155700"/>
              <a:gd name="connsiteX7" fmla="*/ 863600 w 1358900"/>
              <a:gd name="connsiteY7" fmla="*/ 508000 h 1155700"/>
              <a:gd name="connsiteX8" fmla="*/ 977900 w 1358900"/>
              <a:gd name="connsiteY8" fmla="*/ 368300 h 1155700"/>
              <a:gd name="connsiteX9" fmla="*/ 1066800 w 1358900"/>
              <a:gd name="connsiteY9" fmla="*/ 266700 h 1155700"/>
              <a:gd name="connsiteX10" fmla="*/ 1117600 w 1358900"/>
              <a:gd name="connsiteY10" fmla="*/ 228600 h 1155700"/>
              <a:gd name="connsiteX11" fmla="*/ 1168400 w 1358900"/>
              <a:gd name="connsiteY11" fmla="*/ 177800 h 1155700"/>
              <a:gd name="connsiteX12" fmla="*/ 1219200 w 1358900"/>
              <a:gd name="connsiteY12" fmla="*/ 152400 h 1155700"/>
              <a:gd name="connsiteX13" fmla="*/ 1308100 w 1358900"/>
              <a:gd name="connsiteY13" fmla="*/ 88900 h 1155700"/>
              <a:gd name="connsiteX14" fmla="*/ 1333500 w 1358900"/>
              <a:gd name="connsiteY14" fmla="*/ 38100 h 1155700"/>
              <a:gd name="connsiteX15" fmla="*/ 1358900 w 1358900"/>
              <a:gd name="connsiteY15" fmla="*/ 0 h 1155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358900" h="1155700">
                <a:moveTo>
                  <a:pt x="0" y="1155700"/>
                </a:moveTo>
                <a:cubicBezTo>
                  <a:pt x="119040" y="1096180"/>
                  <a:pt x="227282" y="1043820"/>
                  <a:pt x="342900" y="965200"/>
                </a:cubicBezTo>
                <a:cubicBezTo>
                  <a:pt x="365315" y="949958"/>
                  <a:pt x="373643" y="919934"/>
                  <a:pt x="393700" y="901700"/>
                </a:cubicBezTo>
                <a:cubicBezTo>
                  <a:pt x="420646" y="877204"/>
                  <a:pt x="454415" y="861260"/>
                  <a:pt x="482600" y="838200"/>
                </a:cubicBezTo>
                <a:cubicBezTo>
                  <a:pt x="501134" y="823036"/>
                  <a:pt x="514497" y="802102"/>
                  <a:pt x="533400" y="787400"/>
                </a:cubicBezTo>
                <a:cubicBezTo>
                  <a:pt x="650899" y="696012"/>
                  <a:pt x="541953" y="809470"/>
                  <a:pt x="673100" y="698500"/>
                </a:cubicBezTo>
                <a:lnTo>
                  <a:pt x="812800" y="558800"/>
                </a:lnTo>
                <a:cubicBezTo>
                  <a:pt x="829733" y="541867"/>
                  <a:pt x="850316" y="527925"/>
                  <a:pt x="863600" y="508000"/>
                </a:cubicBezTo>
                <a:cubicBezTo>
                  <a:pt x="959928" y="363508"/>
                  <a:pt x="864452" y="495929"/>
                  <a:pt x="977900" y="368300"/>
                </a:cubicBezTo>
                <a:cubicBezTo>
                  <a:pt x="1045027" y="292782"/>
                  <a:pt x="984449" y="338757"/>
                  <a:pt x="1066800" y="266700"/>
                </a:cubicBezTo>
                <a:cubicBezTo>
                  <a:pt x="1082730" y="252762"/>
                  <a:pt x="1101670" y="242538"/>
                  <a:pt x="1117600" y="228600"/>
                </a:cubicBezTo>
                <a:cubicBezTo>
                  <a:pt x="1135622" y="212831"/>
                  <a:pt x="1149242" y="192168"/>
                  <a:pt x="1168400" y="177800"/>
                </a:cubicBezTo>
                <a:cubicBezTo>
                  <a:pt x="1183546" y="166441"/>
                  <a:pt x="1204054" y="163759"/>
                  <a:pt x="1219200" y="152400"/>
                </a:cubicBezTo>
                <a:cubicBezTo>
                  <a:pt x="1315626" y="80081"/>
                  <a:pt x="1227068" y="115911"/>
                  <a:pt x="1308100" y="88900"/>
                </a:cubicBezTo>
                <a:cubicBezTo>
                  <a:pt x="1316567" y="71967"/>
                  <a:pt x="1324107" y="54538"/>
                  <a:pt x="1333500" y="38100"/>
                </a:cubicBezTo>
                <a:cubicBezTo>
                  <a:pt x="1341073" y="24848"/>
                  <a:pt x="1358900" y="0"/>
                  <a:pt x="135890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5016500" y="4191000"/>
            <a:ext cx="254000" cy="317500"/>
          </a:xfrm>
          <a:custGeom>
            <a:avLst/>
            <a:gdLst>
              <a:gd name="connsiteX0" fmla="*/ 0 w 254000"/>
              <a:gd name="connsiteY0" fmla="*/ 12700 h 317500"/>
              <a:gd name="connsiteX1" fmla="*/ 76200 w 254000"/>
              <a:gd name="connsiteY1" fmla="*/ 0 h 317500"/>
              <a:gd name="connsiteX2" fmla="*/ 114300 w 254000"/>
              <a:gd name="connsiteY2" fmla="*/ 12700 h 317500"/>
              <a:gd name="connsiteX3" fmla="*/ 241300 w 254000"/>
              <a:gd name="connsiteY3" fmla="*/ 25400 h 317500"/>
              <a:gd name="connsiteX4" fmla="*/ 254000 w 254000"/>
              <a:gd name="connsiteY4" fmla="*/ 63500 h 317500"/>
              <a:gd name="connsiteX5" fmla="*/ 241300 w 254000"/>
              <a:gd name="connsiteY5" fmla="*/ 101600 h 317500"/>
              <a:gd name="connsiteX6" fmla="*/ 177800 w 254000"/>
              <a:gd name="connsiteY6" fmla="*/ 203200 h 317500"/>
              <a:gd name="connsiteX7" fmla="*/ 165100 w 254000"/>
              <a:gd name="connsiteY7" fmla="*/ 266700 h 317500"/>
              <a:gd name="connsiteX8" fmla="*/ 127000 w 254000"/>
              <a:gd name="connsiteY8" fmla="*/ 317500 h 317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4000" h="317500">
                <a:moveTo>
                  <a:pt x="0" y="12700"/>
                </a:moveTo>
                <a:cubicBezTo>
                  <a:pt x="25400" y="8467"/>
                  <a:pt x="50450" y="0"/>
                  <a:pt x="76200" y="0"/>
                </a:cubicBezTo>
                <a:cubicBezTo>
                  <a:pt x="89587" y="0"/>
                  <a:pt x="101069" y="10664"/>
                  <a:pt x="114300" y="12700"/>
                </a:cubicBezTo>
                <a:cubicBezTo>
                  <a:pt x="156350" y="19169"/>
                  <a:pt x="198967" y="21167"/>
                  <a:pt x="241300" y="25400"/>
                </a:cubicBezTo>
                <a:cubicBezTo>
                  <a:pt x="245533" y="38100"/>
                  <a:pt x="254000" y="50113"/>
                  <a:pt x="254000" y="63500"/>
                </a:cubicBezTo>
                <a:cubicBezTo>
                  <a:pt x="254000" y="76887"/>
                  <a:pt x="246573" y="89295"/>
                  <a:pt x="241300" y="101600"/>
                </a:cubicBezTo>
                <a:cubicBezTo>
                  <a:pt x="218056" y="155836"/>
                  <a:pt x="214265" y="154579"/>
                  <a:pt x="177800" y="203200"/>
                </a:cubicBezTo>
                <a:cubicBezTo>
                  <a:pt x="173567" y="224367"/>
                  <a:pt x="172679" y="246489"/>
                  <a:pt x="165100" y="266700"/>
                </a:cubicBezTo>
                <a:cubicBezTo>
                  <a:pt x="156484" y="289677"/>
                  <a:pt x="142607" y="301893"/>
                  <a:pt x="127000" y="3175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olný tvar 68"/>
          <p:cNvSpPr/>
          <p:nvPr/>
        </p:nvSpPr>
        <p:spPr>
          <a:xfrm>
            <a:off x="6590084" y="3073400"/>
            <a:ext cx="166316" cy="228601"/>
          </a:xfrm>
          <a:custGeom>
            <a:avLst/>
            <a:gdLst>
              <a:gd name="connsiteX0" fmla="*/ 13916 w 166316"/>
              <a:gd name="connsiteY0" fmla="*/ 0 h 228601"/>
              <a:gd name="connsiteX1" fmla="*/ 13916 w 166316"/>
              <a:gd name="connsiteY1" fmla="*/ 177800 h 228601"/>
              <a:gd name="connsiteX2" fmla="*/ 26616 w 166316"/>
              <a:gd name="connsiteY2" fmla="*/ 215900 h 228601"/>
              <a:gd name="connsiteX3" fmla="*/ 166316 w 166316"/>
              <a:gd name="connsiteY3" fmla="*/ 228600 h 228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316" h="228601">
                <a:moveTo>
                  <a:pt x="13916" y="0"/>
                </a:moveTo>
                <a:cubicBezTo>
                  <a:pt x="-3986" y="89508"/>
                  <a:pt x="-5282" y="62615"/>
                  <a:pt x="13916" y="177800"/>
                </a:cubicBezTo>
                <a:cubicBezTo>
                  <a:pt x="16117" y="191005"/>
                  <a:pt x="14035" y="211325"/>
                  <a:pt x="26616" y="215900"/>
                </a:cubicBezTo>
                <a:cubicBezTo>
                  <a:pt x="62699" y="229021"/>
                  <a:pt x="120537" y="228600"/>
                  <a:pt x="166316" y="2286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olný tvar 69"/>
          <p:cNvSpPr/>
          <p:nvPr/>
        </p:nvSpPr>
        <p:spPr>
          <a:xfrm>
            <a:off x="6680200" y="3225800"/>
            <a:ext cx="26710" cy="190500"/>
          </a:xfrm>
          <a:custGeom>
            <a:avLst/>
            <a:gdLst>
              <a:gd name="connsiteX0" fmla="*/ 0 w 26710"/>
              <a:gd name="connsiteY0" fmla="*/ 0 h 190500"/>
              <a:gd name="connsiteX1" fmla="*/ 12700 w 26710"/>
              <a:gd name="connsiteY1" fmla="*/ 63500 h 190500"/>
              <a:gd name="connsiteX2" fmla="*/ 25400 w 26710"/>
              <a:gd name="connsiteY2" fmla="*/ 101600 h 190500"/>
              <a:gd name="connsiteX3" fmla="*/ 25400 w 26710"/>
              <a:gd name="connsiteY3" fmla="*/ 190500 h 19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710" h="190500">
                <a:moveTo>
                  <a:pt x="0" y="0"/>
                </a:moveTo>
                <a:cubicBezTo>
                  <a:pt x="4233" y="21167"/>
                  <a:pt x="7465" y="42559"/>
                  <a:pt x="12700" y="63500"/>
                </a:cubicBezTo>
                <a:cubicBezTo>
                  <a:pt x="15947" y="76487"/>
                  <a:pt x="24068" y="88279"/>
                  <a:pt x="25400" y="101600"/>
                </a:cubicBezTo>
                <a:cubicBezTo>
                  <a:pt x="28349" y="131086"/>
                  <a:pt x="25400" y="160867"/>
                  <a:pt x="25400" y="1905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olný tvar 71"/>
          <p:cNvSpPr/>
          <p:nvPr/>
        </p:nvSpPr>
        <p:spPr>
          <a:xfrm>
            <a:off x="6879492" y="3211674"/>
            <a:ext cx="550042" cy="242726"/>
          </a:xfrm>
          <a:custGeom>
            <a:avLst/>
            <a:gdLst>
              <a:gd name="connsiteX0" fmla="*/ 42008 w 550042"/>
              <a:gd name="connsiteY0" fmla="*/ 64926 h 242726"/>
              <a:gd name="connsiteX1" fmla="*/ 29308 w 550042"/>
              <a:gd name="connsiteY1" fmla="*/ 1426 h 242726"/>
              <a:gd name="connsiteX2" fmla="*/ 3908 w 550042"/>
              <a:gd name="connsiteY2" fmla="*/ 39526 h 242726"/>
              <a:gd name="connsiteX3" fmla="*/ 42008 w 550042"/>
              <a:gd name="connsiteY3" fmla="*/ 217326 h 242726"/>
              <a:gd name="connsiteX4" fmla="*/ 130908 w 550042"/>
              <a:gd name="connsiteY4" fmla="*/ 204626 h 242726"/>
              <a:gd name="connsiteX5" fmla="*/ 143608 w 550042"/>
              <a:gd name="connsiteY5" fmla="*/ 166526 h 242726"/>
              <a:gd name="connsiteX6" fmla="*/ 156308 w 550042"/>
              <a:gd name="connsiteY6" fmla="*/ 64926 h 242726"/>
              <a:gd name="connsiteX7" fmla="*/ 207108 w 550042"/>
              <a:gd name="connsiteY7" fmla="*/ 77626 h 242726"/>
              <a:gd name="connsiteX8" fmla="*/ 232508 w 550042"/>
              <a:gd name="connsiteY8" fmla="*/ 179226 h 242726"/>
              <a:gd name="connsiteX9" fmla="*/ 245208 w 550042"/>
              <a:gd name="connsiteY9" fmla="*/ 103026 h 242726"/>
              <a:gd name="connsiteX10" fmla="*/ 346808 w 550042"/>
              <a:gd name="connsiteY10" fmla="*/ 153826 h 242726"/>
              <a:gd name="connsiteX11" fmla="*/ 435708 w 550042"/>
              <a:gd name="connsiteY11" fmla="*/ 128426 h 242726"/>
              <a:gd name="connsiteX12" fmla="*/ 448408 w 550042"/>
              <a:gd name="connsiteY12" fmla="*/ 217326 h 242726"/>
              <a:gd name="connsiteX13" fmla="*/ 499208 w 550042"/>
              <a:gd name="connsiteY13" fmla="*/ 242726 h 242726"/>
              <a:gd name="connsiteX14" fmla="*/ 537308 w 550042"/>
              <a:gd name="connsiteY14" fmla="*/ 128426 h 242726"/>
              <a:gd name="connsiteX15" fmla="*/ 550008 w 550042"/>
              <a:gd name="connsiteY15" fmla="*/ 77626 h 242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50042" h="242726">
                <a:moveTo>
                  <a:pt x="42008" y="64926"/>
                </a:moveTo>
                <a:cubicBezTo>
                  <a:pt x="37775" y="43759"/>
                  <a:pt x="47269" y="13400"/>
                  <a:pt x="29308" y="1426"/>
                </a:cubicBezTo>
                <a:cubicBezTo>
                  <a:pt x="16608" y="-7041"/>
                  <a:pt x="4995" y="24301"/>
                  <a:pt x="3908" y="39526"/>
                </a:cubicBezTo>
                <a:cubicBezTo>
                  <a:pt x="-4723" y="160358"/>
                  <a:pt x="-1915" y="151442"/>
                  <a:pt x="42008" y="217326"/>
                </a:cubicBezTo>
                <a:cubicBezTo>
                  <a:pt x="71641" y="213093"/>
                  <a:pt x="104134" y="218013"/>
                  <a:pt x="130908" y="204626"/>
                </a:cubicBezTo>
                <a:cubicBezTo>
                  <a:pt x="142882" y="198639"/>
                  <a:pt x="141213" y="179697"/>
                  <a:pt x="143608" y="166526"/>
                </a:cubicBezTo>
                <a:cubicBezTo>
                  <a:pt x="149713" y="132946"/>
                  <a:pt x="152075" y="98793"/>
                  <a:pt x="156308" y="64926"/>
                </a:cubicBezTo>
                <a:cubicBezTo>
                  <a:pt x="173241" y="69159"/>
                  <a:pt x="197426" y="63103"/>
                  <a:pt x="207108" y="77626"/>
                </a:cubicBezTo>
                <a:cubicBezTo>
                  <a:pt x="226472" y="106672"/>
                  <a:pt x="232508" y="179226"/>
                  <a:pt x="232508" y="179226"/>
                </a:cubicBezTo>
                <a:cubicBezTo>
                  <a:pt x="236741" y="153826"/>
                  <a:pt x="223372" y="116674"/>
                  <a:pt x="245208" y="103026"/>
                </a:cubicBezTo>
                <a:cubicBezTo>
                  <a:pt x="325722" y="52705"/>
                  <a:pt x="334319" y="116359"/>
                  <a:pt x="346808" y="153826"/>
                </a:cubicBezTo>
                <a:cubicBezTo>
                  <a:pt x="356699" y="124153"/>
                  <a:pt x="367370" y="50325"/>
                  <a:pt x="435708" y="128426"/>
                </a:cubicBezTo>
                <a:cubicBezTo>
                  <a:pt x="455420" y="150954"/>
                  <a:pt x="433871" y="191159"/>
                  <a:pt x="448408" y="217326"/>
                </a:cubicBezTo>
                <a:cubicBezTo>
                  <a:pt x="457602" y="233876"/>
                  <a:pt x="482275" y="234259"/>
                  <a:pt x="499208" y="242726"/>
                </a:cubicBezTo>
                <a:cubicBezTo>
                  <a:pt x="543399" y="176439"/>
                  <a:pt x="514494" y="231089"/>
                  <a:pt x="537308" y="128426"/>
                </a:cubicBezTo>
                <a:cubicBezTo>
                  <a:pt x="551347" y="65252"/>
                  <a:pt x="550008" y="110372"/>
                  <a:pt x="550008" y="7762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olný tvar 72"/>
          <p:cNvSpPr/>
          <p:nvPr/>
        </p:nvSpPr>
        <p:spPr>
          <a:xfrm>
            <a:off x="3975100" y="2997200"/>
            <a:ext cx="292100" cy="351486"/>
          </a:xfrm>
          <a:custGeom>
            <a:avLst/>
            <a:gdLst>
              <a:gd name="connsiteX0" fmla="*/ 101600 w 292100"/>
              <a:gd name="connsiteY0" fmla="*/ 0 h 351486"/>
              <a:gd name="connsiteX1" fmla="*/ 114300 w 292100"/>
              <a:gd name="connsiteY1" fmla="*/ 165100 h 351486"/>
              <a:gd name="connsiteX2" fmla="*/ 241300 w 292100"/>
              <a:gd name="connsiteY2" fmla="*/ 177800 h 351486"/>
              <a:gd name="connsiteX3" fmla="*/ 279400 w 292100"/>
              <a:gd name="connsiteY3" fmla="*/ 215900 h 351486"/>
              <a:gd name="connsiteX4" fmla="*/ 292100 w 292100"/>
              <a:gd name="connsiteY4" fmla="*/ 266700 h 351486"/>
              <a:gd name="connsiteX5" fmla="*/ 241300 w 292100"/>
              <a:gd name="connsiteY5" fmla="*/ 342900 h 351486"/>
              <a:gd name="connsiteX6" fmla="*/ 0 w 292100"/>
              <a:gd name="connsiteY6" fmla="*/ 317500 h 351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2100" h="351486">
                <a:moveTo>
                  <a:pt x="101600" y="0"/>
                </a:moveTo>
                <a:cubicBezTo>
                  <a:pt x="105833" y="55033"/>
                  <a:pt x="80199" y="121698"/>
                  <a:pt x="114300" y="165100"/>
                </a:cubicBezTo>
                <a:cubicBezTo>
                  <a:pt x="140585" y="198553"/>
                  <a:pt x="200637" y="165288"/>
                  <a:pt x="241300" y="177800"/>
                </a:cubicBezTo>
                <a:cubicBezTo>
                  <a:pt x="258466" y="183082"/>
                  <a:pt x="266700" y="203200"/>
                  <a:pt x="279400" y="215900"/>
                </a:cubicBezTo>
                <a:cubicBezTo>
                  <a:pt x="283633" y="232833"/>
                  <a:pt x="292100" y="249246"/>
                  <a:pt x="292100" y="266700"/>
                </a:cubicBezTo>
                <a:cubicBezTo>
                  <a:pt x="292100" y="303459"/>
                  <a:pt x="264207" y="319993"/>
                  <a:pt x="241300" y="342900"/>
                </a:cubicBezTo>
                <a:cubicBezTo>
                  <a:pt x="6722" y="329868"/>
                  <a:pt x="66665" y="384165"/>
                  <a:pt x="0" y="3175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olný tvar 73"/>
          <p:cNvSpPr/>
          <p:nvPr/>
        </p:nvSpPr>
        <p:spPr>
          <a:xfrm>
            <a:off x="4064000" y="3022600"/>
            <a:ext cx="165100" cy="12778"/>
          </a:xfrm>
          <a:custGeom>
            <a:avLst/>
            <a:gdLst>
              <a:gd name="connsiteX0" fmla="*/ 0 w 165100"/>
              <a:gd name="connsiteY0" fmla="*/ 0 h 12778"/>
              <a:gd name="connsiteX1" fmla="*/ 165100 w 165100"/>
              <a:gd name="connsiteY1" fmla="*/ 12700 h 12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5100" h="12778">
                <a:moveTo>
                  <a:pt x="0" y="0"/>
                </a:moveTo>
                <a:cubicBezTo>
                  <a:pt x="131130" y="14570"/>
                  <a:pt x="75966" y="12700"/>
                  <a:pt x="165100" y="127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olný tvar 74"/>
          <p:cNvSpPr/>
          <p:nvPr/>
        </p:nvSpPr>
        <p:spPr>
          <a:xfrm>
            <a:off x="4430398" y="3225800"/>
            <a:ext cx="624270" cy="165100"/>
          </a:xfrm>
          <a:custGeom>
            <a:avLst/>
            <a:gdLst>
              <a:gd name="connsiteX0" fmla="*/ 90802 w 624270"/>
              <a:gd name="connsiteY0" fmla="*/ 0 h 165100"/>
              <a:gd name="connsiteX1" fmla="*/ 27302 w 624270"/>
              <a:gd name="connsiteY1" fmla="*/ 12700 h 165100"/>
              <a:gd name="connsiteX2" fmla="*/ 14602 w 624270"/>
              <a:gd name="connsiteY2" fmla="*/ 127000 h 165100"/>
              <a:gd name="connsiteX3" fmla="*/ 116202 w 624270"/>
              <a:gd name="connsiteY3" fmla="*/ 165100 h 165100"/>
              <a:gd name="connsiteX4" fmla="*/ 154302 w 624270"/>
              <a:gd name="connsiteY4" fmla="*/ 139700 h 165100"/>
              <a:gd name="connsiteX5" fmla="*/ 179702 w 624270"/>
              <a:gd name="connsiteY5" fmla="*/ 38100 h 165100"/>
              <a:gd name="connsiteX6" fmla="*/ 281302 w 624270"/>
              <a:gd name="connsiteY6" fmla="*/ 50800 h 165100"/>
              <a:gd name="connsiteX7" fmla="*/ 306702 w 624270"/>
              <a:gd name="connsiteY7" fmla="*/ 127000 h 165100"/>
              <a:gd name="connsiteX8" fmla="*/ 319402 w 624270"/>
              <a:gd name="connsiteY8" fmla="*/ 50800 h 165100"/>
              <a:gd name="connsiteX9" fmla="*/ 421002 w 624270"/>
              <a:gd name="connsiteY9" fmla="*/ 101600 h 165100"/>
              <a:gd name="connsiteX10" fmla="*/ 459102 w 624270"/>
              <a:gd name="connsiteY10" fmla="*/ 76200 h 165100"/>
              <a:gd name="connsiteX11" fmla="*/ 535302 w 624270"/>
              <a:gd name="connsiteY11" fmla="*/ 101600 h 165100"/>
              <a:gd name="connsiteX12" fmla="*/ 560702 w 624270"/>
              <a:gd name="connsiteY12" fmla="*/ 139700 h 165100"/>
              <a:gd name="connsiteX13" fmla="*/ 598802 w 624270"/>
              <a:gd name="connsiteY13" fmla="*/ 152400 h 165100"/>
              <a:gd name="connsiteX14" fmla="*/ 624202 w 624270"/>
              <a:gd name="connsiteY14" fmla="*/ 50800 h 165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24270" h="165100">
                <a:moveTo>
                  <a:pt x="90802" y="0"/>
                </a:moveTo>
                <a:cubicBezTo>
                  <a:pt x="69635" y="4233"/>
                  <a:pt x="46044" y="1990"/>
                  <a:pt x="27302" y="12700"/>
                </a:cubicBezTo>
                <a:cubicBezTo>
                  <a:pt x="-11084" y="34635"/>
                  <a:pt x="-2797" y="99162"/>
                  <a:pt x="14602" y="127000"/>
                </a:cubicBezTo>
                <a:cubicBezTo>
                  <a:pt x="26900" y="146678"/>
                  <a:pt x="96925" y="160281"/>
                  <a:pt x="116202" y="165100"/>
                </a:cubicBezTo>
                <a:cubicBezTo>
                  <a:pt x="128902" y="156633"/>
                  <a:pt x="144767" y="151619"/>
                  <a:pt x="154302" y="139700"/>
                </a:cubicBezTo>
                <a:cubicBezTo>
                  <a:pt x="164716" y="126683"/>
                  <a:pt x="179070" y="41262"/>
                  <a:pt x="179702" y="38100"/>
                </a:cubicBezTo>
                <a:cubicBezTo>
                  <a:pt x="213569" y="42333"/>
                  <a:pt x="253341" y="31228"/>
                  <a:pt x="281302" y="50800"/>
                </a:cubicBezTo>
                <a:cubicBezTo>
                  <a:pt x="303236" y="66154"/>
                  <a:pt x="306702" y="127000"/>
                  <a:pt x="306702" y="127000"/>
                </a:cubicBezTo>
                <a:cubicBezTo>
                  <a:pt x="310935" y="101600"/>
                  <a:pt x="298448" y="65767"/>
                  <a:pt x="319402" y="50800"/>
                </a:cubicBezTo>
                <a:cubicBezTo>
                  <a:pt x="374352" y="11550"/>
                  <a:pt x="402839" y="74355"/>
                  <a:pt x="421002" y="101600"/>
                </a:cubicBezTo>
                <a:cubicBezTo>
                  <a:pt x="433702" y="93133"/>
                  <a:pt x="443838" y="76200"/>
                  <a:pt x="459102" y="76200"/>
                </a:cubicBezTo>
                <a:cubicBezTo>
                  <a:pt x="485876" y="76200"/>
                  <a:pt x="535302" y="101600"/>
                  <a:pt x="535302" y="101600"/>
                </a:cubicBezTo>
                <a:cubicBezTo>
                  <a:pt x="543769" y="114300"/>
                  <a:pt x="548783" y="130165"/>
                  <a:pt x="560702" y="139700"/>
                </a:cubicBezTo>
                <a:cubicBezTo>
                  <a:pt x="571155" y="148063"/>
                  <a:pt x="589336" y="161866"/>
                  <a:pt x="598802" y="152400"/>
                </a:cubicBezTo>
                <a:cubicBezTo>
                  <a:pt x="626879" y="124323"/>
                  <a:pt x="624202" y="85216"/>
                  <a:pt x="624202" y="508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olný tvar 75"/>
          <p:cNvSpPr/>
          <p:nvPr/>
        </p:nvSpPr>
        <p:spPr>
          <a:xfrm>
            <a:off x="5409049" y="4266905"/>
            <a:ext cx="712419" cy="292395"/>
          </a:xfrm>
          <a:custGeom>
            <a:avLst/>
            <a:gdLst>
              <a:gd name="connsiteX0" fmla="*/ 102751 w 712419"/>
              <a:gd name="connsiteY0" fmla="*/ 101895 h 292395"/>
              <a:gd name="connsiteX1" fmla="*/ 51951 w 712419"/>
              <a:gd name="connsiteY1" fmla="*/ 295 h 292395"/>
              <a:gd name="connsiteX2" fmla="*/ 13851 w 712419"/>
              <a:gd name="connsiteY2" fmla="*/ 12995 h 292395"/>
              <a:gd name="connsiteX3" fmla="*/ 13851 w 712419"/>
              <a:gd name="connsiteY3" fmla="*/ 165395 h 292395"/>
              <a:gd name="connsiteX4" fmla="*/ 64651 w 712419"/>
              <a:gd name="connsiteY4" fmla="*/ 266995 h 292395"/>
              <a:gd name="connsiteX5" fmla="*/ 115451 w 712419"/>
              <a:gd name="connsiteY5" fmla="*/ 279695 h 292395"/>
              <a:gd name="connsiteX6" fmla="*/ 153551 w 712419"/>
              <a:gd name="connsiteY6" fmla="*/ 266995 h 292395"/>
              <a:gd name="connsiteX7" fmla="*/ 178951 w 712419"/>
              <a:gd name="connsiteY7" fmla="*/ 190795 h 292395"/>
              <a:gd name="connsiteX8" fmla="*/ 204351 w 712419"/>
              <a:gd name="connsiteY8" fmla="*/ 76495 h 292395"/>
              <a:gd name="connsiteX9" fmla="*/ 305951 w 712419"/>
              <a:gd name="connsiteY9" fmla="*/ 89195 h 292395"/>
              <a:gd name="connsiteX10" fmla="*/ 318651 w 712419"/>
              <a:gd name="connsiteY10" fmla="*/ 127295 h 292395"/>
              <a:gd name="connsiteX11" fmla="*/ 331351 w 712419"/>
              <a:gd name="connsiteY11" fmla="*/ 178095 h 292395"/>
              <a:gd name="connsiteX12" fmla="*/ 445651 w 712419"/>
              <a:gd name="connsiteY12" fmla="*/ 127295 h 292395"/>
              <a:gd name="connsiteX13" fmla="*/ 458351 w 712419"/>
              <a:gd name="connsiteY13" fmla="*/ 216195 h 292395"/>
              <a:gd name="connsiteX14" fmla="*/ 521851 w 712419"/>
              <a:gd name="connsiteY14" fmla="*/ 114595 h 292395"/>
              <a:gd name="connsiteX15" fmla="*/ 572651 w 712419"/>
              <a:gd name="connsiteY15" fmla="*/ 139995 h 292395"/>
              <a:gd name="connsiteX16" fmla="*/ 598051 w 712419"/>
              <a:gd name="connsiteY16" fmla="*/ 292395 h 292395"/>
              <a:gd name="connsiteX17" fmla="*/ 661551 w 712419"/>
              <a:gd name="connsiteY17" fmla="*/ 279695 h 292395"/>
              <a:gd name="connsiteX18" fmla="*/ 686951 w 712419"/>
              <a:gd name="connsiteY18" fmla="*/ 228895 h 292395"/>
              <a:gd name="connsiteX19" fmla="*/ 712351 w 712419"/>
              <a:gd name="connsiteY19" fmla="*/ 127295 h 292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12419" h="292395">
                <a:moveTo>
                  <a:pt x="102751" y="101895"/>
                </a:moveTo>
                <a:cubicBezTo>
                  <a:pt x="96149" y="62285"/>
                  <a:pt x="106374" y="9366"/>
                  <a:pt x="51951" y="295"/>
                </a:cubicBezTo>
                <a:cubicBezTo>
                  <a:pt x="38746" y="-1906"/>
                  <a:pt x="26551" y="8762"/>
                  <a:pt x="13851" y="12995"/>
                </a:cubicBezTo>
                <a:cubicBezTo>
                  <a:pt x="-6041" y="92562"/>
                  <a:pt x="-3138" y="54970"/>
                  <a:pt x="13851" y="165395"/>
                </a:cubicBezTo>
                <a:cubicBezTo>
                  <a:pt x="21333" y="214026"/>
                  <a:pt x="18560" y="240657"/>
                  <a:pt x="64651" y="266995"/>
                </a:cubicBezTo>
                <a:cubicBezTo>
                  <a:pt x="79806" y="275655"/>
                  <a:pt x="98518" y="275462"/>
                  <a:pt x="115451" y="279695"/>
                </a:cubicBezTo>
                <a:cubicBezTo>
                  <a:pt x="128151" y="275462"/>
                  <a:pt x="145770" y="277888"/>
                  <a:pt x="153551" y="266995"/>
                </a:cubicBezTo>
                <a:cubicBezTo>
                  <a:pt x="169113" y="245208"/>
                  <a:pt x="172457" y="216770"/>
                  <a:pt x="178951" y="190795"/>
                </a:cubicBezTo>
                <a:cubicBezTo>
                  <a:pt x="196886" y="119054"/>
                  <a:pt x="188228" y="157111"/>
                  <a:pt x="204351" y="76495"/>
                </a:cubicBezTo>
                <a:cubicBezTo>
                  <a:pt x="238218" y="80728"/>
                  <a:pt x="274762" y="75333"/>
                  <a:pt x="305951" y="89195"/>
                </a:cubicBezTo>
                <a:cubicBezTo>
                  <a:pt x="318184" y="94632"/>
                  <a:pt x="314973" y="114423"/>
                  <a:pt x="318651" y="127295"/>
                </a:cubicBezTo>
                <a:cubicBezTo>
                  <a:pt x="323446" y="144078"/>
                  <a:pt x="327118" y="161162"/>
                  <a:pt x="331351" y="178095"/>
                </a:cubicBezTo>
                <a:cubicBezTo>
                  <a:pt x="340652" y="131590"/>
                  <a:pt x="338590" y="32129"/>
                  <a:pt x="445651" y="127295"/>
                </a:cubicBezTo>
                <a:cubicBezTo>
                  <a:pt x="468024" y="147182"/>
                  <a:pt x="454118" y="186562"/>
                  <a:pt x="458351" y="216195"/>
                </a:cubicBezTo>
                <a:cubicBezTo>
                  <a:pt x="479518" y="182328"/>
                  <a:pt x="495318" y="144444"/>
                  <a:pt x="521851" y="114595"/>
                </a:cubicBezTo>
                <a:cubicBezTo>
                  <a:pt x="562125" y="69287"/>
                  <a:pt x="566244" y="117570"/>
                  <a:pt x="572651" y="139995"/>
                </a:cubicBezTo>
                <a:cubicBezTo>
                  <a:pt x="591298" y="205259"/>
                  <a:pt x="587744" y="209937"/>
                  <a:pt x="598051" y="292395"/>
                </a:cubicBezTo>
                <a:cubicBezTo>
                  <a:pt x="619218" y="288162"/>
                  <a:pt x="643986" y="292242"/>
                  <a:pt x="661551" y="279695"/>
                </a:cubicBezTo>
                <a:cubicBezTo>
                  <a:pt x="676957" y="268691"/>
                  <a:pt x="679920" y="246473"/>
                  <a:pt x="686951" y="228895"/>
                </a:cubicBezTo>
                <a:cubicBezTo>
                  <a:pt x="715028" y="158702"/>
                  <a:pt x="712351" y="175030"/>
                  <a:pt x="712351" y="12729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TextovéPole 76"/>
          <p:cNvSpPr txBox="1"/>
          <p:nvPr/>
        </p:nvSpPr>
        <p:spPr>
          <a:xfrm>
            <a:off x="1331640" y="2929235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140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Náčrt:</a:t>
            </a:r>
            <a:endParaRPr lang="cs-CZ" sz="2400" b="1" dirty="0">
              <a:solidFill>
                <a:srgbClr val="140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" name="Volný tvar 77"/>
          <p:cNvSpPr/>
          <p:nvPr/>
        </p:nvSpPr>
        <p:spPr>
          <a:xfrm>
            <a:off x="5130800" y="4355868"/>
            <a:ext cx="177800" cy="25632"/>
          </a:xfrm>
          <a:custGeom>
            <a:avLst/>
            <a:gdLst>
              <a:gd name="connsiteX0" fmla="*/ 0 w 177800"/>
              <a:gd name="connsiteY0" fmla="*/ 12932 h 25632"/>
              <a:gd name="connsiteX1" fmla="*/ 139700 w 177800"/>
              <a:gd name="connsiteY1" fmla="*/ 12932 h 25632"/>
              <a:gd name="connsiteX2" fmla="*/ 177800 w 177800"/>
              <a:gd name="connsiteY2" fmla="*/ 25632 h 256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7800" h="25632">
                <a:moveTo>
                  <a:pt x="0" y="12932"/>
                </a:moveTo>
                <a:cubicBezTo>
                  <a:pt x="77997" y="-2667"/>
                  <a:pt x="55036" y="-5882"/>
                  <a:pt x="139700" y="12932"/>
                </a:cubicBezTo>
                <a:cubicBezTo>
                  <a:pt x="152768" y="15836"/>
                  <a:pt x="177800" y="25632"/>
                  <a:pt x="177800" y="2563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6328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2" grpId="0" animBg="1"/>
      <p:bldP spid="56" grpId="0" animBg="1"/>
      <p:bldP spid="58" grpId="0" animBg="1"/>
      <p:bldP spid="60" grpId="0" animBg="1"/>
      <p:bldP spid="62" grpId="0" animBg="1"/>
      <p:bldP spid="63" grpId="0" animBg="1"/>
      <p:bldP spid="64" grpId="0" animBg="1"/>
      <p:bldP spid="69" grpId="0" animBg="1"/>
      <p:bldP spid="70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/>
      <p:bldP spid="7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6454480" cy="65038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700808"/>
            <a:ext cx="32063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140F00"/>
                </a:solidFill>
              </a:rPr>
              <a:t>Program 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xmlns="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Vlastní 26">
      <a:dk1>
        <a:srgbClr val="FFFF00"/>
      </a:dk1>
      <a:lt1>
        <a:srgbClr val="FFC000"/>
      </a:lt1>
      <a:dk2>
        <a:srgbClr val="E3CC5A"/>
      </a:dk2>
      <a:lt2>
        <a:srgbClr val="FFFF00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DB8631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274</TotalTime>
  <Words>360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Tradeshow</vt:lpstr>
      <vt:lpstr>Snímek 1</vt:lpstr>
      <vt:lpstr>ANOTACE</vt:lpstr>
      <vt:lpstr>TROJÚHELNÍK</vt:lpstr>
      <vt:lpstr>Snímek 4</vt:lpstr>
      <vt:lpstr>Snímek 5</vt:lpstr>
      <vt:lpstr>Snímek 6</vt:lpstr>
      <vt:lpstr>ZÁPIS TROJÚHELNÍKU</vt:lpstr>
      <vt:lpstr>Sestrojení libovolného trojúhelníku  pomocí pravítka</vt:lpstr>
      <vt:lpstr>Snímek 9</vt:lpstr>
      <vt:lpstr>SESTROJENÍ  LIBOLNÉHO TROJÚHELNÍKU  POMOCÍ KRUŽÍTKA</vt:lpstr>
      <vt:lpstr>Snímek 11</vt:lpstr>
      <vt:lpstr>Snímek 12</vt:lpstr>
      <vt:lpstr>Snímek 13</vt:lpstr>
      <vt:lpstr>TROJÚHELNÍKOVÁ NEROVNOST</vt:lpstr>
      <vt:lpstr>RÝSOVÁNÍ TROJÚHELNÍKU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28</cp:revision>
  <dcterms:created xsi:type="dcterms:W3CDTF">2012-03-09T16:24:33Z</dcterms:created>
  <dcterms:modified xsi:type="dcterms:W3CDTF">2013-12-10T18:43:26Z</dcterms:modified>
</cp:coreProperties>
</file>