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2EDA9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2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52426" y="2895600"/>
            <a:ext cx="4572000" cy="1368798"/>
          </a:xfrm>
        </p:spPr>
        <p:txBody>
          <a:bodyPr>
            <a:normAutofit/>
          </a:bodyPr>
          <a:lstStyle>
            <a:lvl1pPr marL="0" indent="0" algn="l">
              <a:buNone/>
              <a:defRPr sz="2000" b="0" i="1" cap="none" spc="12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0" y="4743451"/>
            <a:ext cx="9144000" cy="211455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0" y="4714875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9EEF-E9B8-48A7-ACFA-30729A9F72B9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810A657-2797-4337-A046-334D207EF2AB}" type="slidenum">
              <a:rPr lang="cs-CZ" smtClean="0"/>
              <a:t>‹#›</a:t>
            </a:fld>
            <a:endParaRPr lang="cs-CZ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52426" y="457200"/>
            <a:ext cx="7680960" cy="2438399"/>
          </a:xfrm>
        </p:spPr>
        <p:txBody>
          <a:bodyPr>
            <a:normAutofit/>
          </a:bodyPr>
          <a:lstStyle>
            <a:lvl1pPr>
              <a:spcBef>
                <a:spcPts val="0"/>
              </a:spcBef>
              <a:defRPr kumimoji="0" lang="en-US" sz="6000" b="1" i="0" u="none" strike="noStrike" kern="1200" cap="none" spc="0" normalizeH="0" baseline="0" noProof="0" smtClean="0">
                <a:ln>
                  <a:noFill/>
                </a:ln>
                <a:gradFill>
                  <a:gsLst>
                    <a:gs pos="0">
                      <a:schemeClr val="tx1">
                        <a:alpha val="92000"/>
                      </a:schemeClr>
                    </a:gs>
                    <a:gs pos="45000">
                      <a:schemeClr val="tx1">
                        <a:alpha val="51000"/>
                      </a:schemeClr>
                    </a:gs>
                    <a:gs pos="100000">
                      <a:schemeClr val="tx1"/>
                    </a:gs>
                  </a:gsLst>
                  <a:lin ang="3600000" scaled="0"/>
                </a:gra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7680960" cy="4724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0809EEF-E9B8-48A7-ACFA-30729A9F72B9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19" name="Slide Number Placeholder 1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810A657-2797-4337-A046-334D207EF2AB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Subtitle 2"/>
          <p:cNvSpPr>
            <a:spLocks noGrp="1"/>
          </p:cNvSpPr>
          <p:nvPr>
            <p:ph type="subTitle" idx="1"/>
          </p:nvPr>
        </p:nvSpPr>
        <p:spPr>
          <a:xfrm>
            <a:off x="352426" y="4003302"/>
            <a:ext cx="4572000" cy="1178298"/>
          </a:xfrm>
        </p:spPr>
        <p:txBody>
          <a:bodyPr>
            <a:normAutofit/>
          </a:bodyPr>
          <a:lstStyle>
            <a:lvl1pPr marL="0" indent="0" algn="l">
              <a:buNone/>
              <a:defRPr sz="2000" b="0" i="1" cap="none" spc="12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9EEF-E9B8-48A7-ACFA-30729A9F72B9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810A657-2797-4337-A046-334D207EF2AB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0" y="0"/>
            <a:ext cx="9144000" cy="182880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-4439" y="1828800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itle 13"/>
          <p:cNvSpPr>
            <a:spLocks noGrp="1"/>
          </p:cNvSpPr>
          <p:nvPr>
            <p:ph type="title"/>
          </p:nvPr>
        </p:nvSpPr>
        <p:spPr>
          <a:xfrm>
            <a:off x="354366" y="1990078"/>
            <a:ext cx="8439912" cy="1984248"/>
          </a:xfrm>
        </p:spPr>
        <p:txBody>
          <a:bodyPr>
            <a:noAutofit/>
          </a:bodyPr>
          <a:lstStyle>
            <a:lvl1pPr>
              <a:defRPr kumimoji="0" lang="en-US" sz="6000" b="1" i="0" u="none" strike="noStrike" kern="1200" cap="none" spc="0" normalizeH="0" baseline="0" noProof="0" dirty="0" smtClean="0">
                <a:ln>
                  <a:noFill/>
                </a:ln>
                <a:gradFill>
                  <a:gsLst>
                    <a:gs pos="0">
                      <a:schemeClr val="tx1">
                        <a:alpha val="92000"/>
                      </a:schemeClr>
                    </a:gs>
                    <a:gs pos="45000">
                      <a:schemeClr val="tx1">
                        <a:alpha val="51000"/>
                      </a:schemeClr>
                    </a:gs>
                    <a:gs pos="100000">
                      <a:schemeClr val="tx1"/>
                    </a:gs>
                  </a:gsLst>
                  <a:lin ang="3600000" scaled="0"/>
                </a:gra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Content Placeholder 11"/>
          <p:cNvSpPr>
            <a:spLocks noGrp="1"/>
          </p:cNvSpPr>
          <p:nvPr>
            <p:ph sz="quarter" idx="14"/>
          </p:nvPr>
        </p:nvSpPr>
        <p:spPr>
          <a:xfrm>
            <a:off x="4901184" y="1463040"/>
            <a:ext cx="3886200" cy="4288536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8" name="Content Placeholder 30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3886200" cy="4288536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7" name="Title 2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00809EEF-E9B8-48A7-ACFA-30729A9F72B9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25" name="Slide Number Placeholder 24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5810A657-2797-4337-A046-334D207EF2AB}" type="slidenum">
              <a:rPr lang="cs-CZ" smtClean="0"/>
              <a:t>‹#›</a:t>
            </a:fld>
            <a:endParaRPr lang="cs-CZ"/>
          </a:p>
        </p:txBody>
      </p:sp>
      <p:sp>
        <p:nvSpPr>
          <p:cNvPr id="26" name="Footer Placeholder 25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Text Placeholder 3"/>
          <p:cNvSpPr>
            <a:spLocks noGrp="1"/>
          </p:cNvSpPr>
          <p:nvPr>
            <p:ph type="body" sz="half" idx="2"/>
          </p:nvPr>
        </p:nvSpPr>
        <p:spPr>
          <a:xfrm>
            <a:off x="352426" y="1463040"/>
            <a:ext cx="3886200" cy="509587"/>
          </a:xfrm>
        </p:spPr>
        <p:txBody>
          <a:bodyPr>
            <a:normAutofit/>
          </a:bodyPr>
          <a:lstStyle>
            <a:lvl1pPr marL="0" indent="0">
              <a:buNone/>
              <a:defRPr sz="2000" b="0" i="1" spc="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5"/>
          </p:nvPr>
        </p:nvSpPr>
        <p:spPr>
          <a:xfrm>
            <a:off x="4900613" y="1463040"/>
            <a:ext cx="3886200" cy="509587"/>
          </a:xfrm>
        </p:spPr>
        <p:txBody>
          <a:bodyPr>
            <a:normAutofit/>
          </a:bodyPr>
          <a:lstStyle>
            <a:lvl1pPr marL="0" indent="0">
              <a:buNone/>
              <a:defRPr sz="2000" b="0" i="1" spc="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Content Placeholder 11"/>
          <p:cNvSpPr>
            <a:spLocks noGrp="1"/>
          </p:cNvSpPr>
          <p:nvPr>
            <p:ph sz="quarter" idx="14"/>
          </p:nvPr>
        </p:nvSpPr>
        <p:spPr>
          <a:xfrm>
            <a:off x="4900613" y="2011680"/>
            <a:ext cx="3886200" cy="3736848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8" name="Content Placeholder 30"/>
          <p:cNvSpPr>
            <a:spLocks noGrp="1"/>
          </p:cNvSpPr>
          <p:nvPr>
            <p:ph sz="quarter" idx="13"/>
          </p:nvPr>
        </p:nvSpPr>
        <p:spPr>
          <a:xfrm>
            <a:off x="352426" y="2011680"/>
            <a:ext cx="3886200" cy="3736848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30" name="Title 2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00809EEF-E9B8-48A7-ACFA-30729A9F72B9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24" name="Slide Number Placeholder 23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5810A657-2797-4337-A046-334D207EF2AB}" type="slidenum">
              <a:rPr lang="cs-CZ" smtClean="0"/>
              <a:t>‹#›</a:t>
            </a:fld>
            <a:endParaRPr lang="cs-CZ"/>
          </a:p>
        </p:txBody>
      </p:sp>
      <p:sp>
        <p:nvSpPr>
          <p:cNvPr id="29" name="Footer Placeholder 28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9EEF-E9B8-48A7-ACFA-30729A9F72B9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810A657-2797-4337-A046-334D207EF2AB}" type="slidenum">
              <a:rPr lang="cs-CZ" smtClean="0"/>
              <a:t>‹#›</a:t>
            </a:fld>
            <a:endParaRPr lang="cs-CZ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Title 1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9EEF-E9B8-48A7-ACFA-30729A9F72B9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810A657-2797-4337-A046-334D207EF2AB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0" y="5734050"/>
            <a:ext cx="9144000" cy="112395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2" name="Straight Connector 21"/>
          <p:cNvCxnSpPr/>
          <p:nvPr/>
        </p:nvCxnSpPr>
        <p:spPr>
          <a:xfrm>
            <a:off x="0" y="5695950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itle 2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352426" y="1463040"/>
            <a:ext cx="3381375" cy="3967162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600" b="0" i="1" spc="0" baseline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Content Placeholder 11"/>
          <p:cNvSpPr>
            <a:spLocks noGrp="1"/>
          </p:cNvSpPr>
          <p:nvPr>
            <p:ph sz="quarter" idx="14"/>
          </p:nvPr>
        </p:nvSpPr>
        <p:spPr>
          <a:xfrm>
            <a:off x="4105275" y="1463040"/>
            <a:ext cx="4681538" cy="3968496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00809EEF-E9B8-48A7-ACFA-30729A9F72B9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5810A657-2797-4337-A046-334D207EF2AB}" type="slidenum">
              <a:rPr lang="cs-CZ" smtClean="0"/>
              <a:t>‹#›</a:t>
            </a:fld>
            <a:endParaRPr lang="cs-CZ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229224" y="0"/>
            <a:ext cx="3914775" cy="5657850"/>
          </a:xfrm>
        </p:spPr>
        <p:txBody>
          <a:bodyPr anchor="ctr" anchorCtr="0"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352426" y="1600199"/>
            <a:ext cx="4572000" cy="3593237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1600" i="1">
                <a:solidFill>
                  <a:schemeClr val="tx1"/>
                </a:solidFill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0" y="5734050"/>
            <a:ext cx="9144000" cy="112395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/>
          <p:cNvCxnSpPr/>
          <p:nvPr/>
        </p:nvCxnSpPr>
        <p:spPr>
          <a:xfrm>
            <a:off x="0" y="5695950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Placeholder 1"/>
          <p:cNvSpPr>
            <a:spLocks noGrp="1"/>
          </p:cNvSpPr>
          <p:nvPr>
            <p:ph type="title"/>
          </p:nvPr>
        </p:nvSpPr>
        <p:spPr>
          <a:xfrm>
            <a:off x="352425" y="275208"/>
            <a:ext cx="4572000" cy="1324992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0809EEF-E9B8-48A7-ACFA-30729A9F72B9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810A657-2797-4337-A046-334D207EF2AB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9EEF-E9B8-48A7-ACFA-30729A9F72B9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0A657-2797-4337-A046-334D207EF2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9EEF-E9B8-48A7-ACFA-30729A9F72B9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0A657-2797-4337-A046-334D207EF2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52426" y="228600"/>
            <a:ext cx="768096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52426" y="1463040"/>
            <a:ext cx="76809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52426" y="6543676"/>
            <a:ext cx="1466850" cy="247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b="1">
                <a:solidFill>
                  <a:schemeClr val="tx1">
                    <a:alpha val="65000"/>
                  </a:schemeClr>
                </a:solidFill>
              </a:defRPr>
            </a:lvl1pPr>
          </a:lstStyle>
          <a:p>
            <a:fld id="{00809EEF-E9B8-48A7-ACFA-30729A9F72B9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809749" y="6543676"/>
            <a:ext cx="4086225" cy="247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b="1" i="1">
                <a:solidFill>
                  <a:schemeClr val="tx1">
                    <a:alpha val="6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86700" y="6543676"/>
            <a:ext cx="876300" cy="247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000" b="1">
                <a:solidFill>
                  <a:schemeClr val="tx1">
                    <a:alpha val="65000"/>
                  </a:schemeClr>
                </a:solidFill>
              </a:defRPr>
            </a:lvl1pPr>
          </a:lstStyle>
          <a:p>
            <a:fld id="{5810A657-2797-4337-A046-334D207EF2AB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ts val="400"/>
        </a:spcBef>
        <a:buNone/>
        <a:defRPr sz="4000" b="0" kern="1200" cap="none" spc="0" baseline="0">
          <a:solidFill>
            <a:schemeClr val="tx1"/>
          </a:solidFill>
          <a:latin typeface="+mj-lt"/>
          <a:ea typeface="+mj-ea"/>
          <a:cs typeface="Tunga" pitchFamily="2"/>
        </a:defRPr>
      </a:lvl1pPr>
    </p:titleStyle>
    <p:bodyStyle>
      <a:lvl1pPr marL="0" indent="0" algn="l" defTabSz="914400" rtl="0" eaLnBrk="1" latinLnBrk="0" hangingPunct="1">
        <a:spcBef>
          <a:spcPts val="1200"/>
        </a:spcBef>
        <a:spcAft>
          <a:spcPts val="0"/>
        </a:spcAft>
        <a:buClr>
          <a:schemeClr val="accent5"/>
        </a:buClr>
        <a:buFont typeface="Arial" pitchFamily="34" charset="0"/>
        <a:buNone/>
        <a:defRPr sz="1800" b="0" i="0" kern="1200" cap="none" spc="30" baseline="0">
          <a:solidFill>
            <a:schemeClr val="tx1"/>
          </a:solidFill>
          <a:latin typeface="+mn-lt"/>
          <a:ea typeface="+mn-ea"/>
          <a:cs typeface="Tahoma" pitchFamily="34" charset="0"/>
        </a:defRPr>
      </a:lvl1pPr>
      <a:lvl2pPr marL="171450" indent="-171450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2pPr>
      <a:lvl3pPr marL="344488" indent="-165100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3pPr>
      <a:lvl4pPr marL="517525" indent="-169863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4pPr>
      <a:lvl5pPr marL="688975" indent="-173038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5pPr>
      <a:lvl6pPr marL="868680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06984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243584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408176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268761"/>
            <a:ext cx="5345096" cy="1119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33485098"/>
              </p:ext>
            </p:extLst>
          </p:nvPr>
        </p:nvGraphicFramePr>
        <p:xfrm>
          <a:off x="1403648" y="3573016"/>
          <a:ext cx="6522734" cy="153399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82443"/>
                <a:gridCol w="4940291"/>
              </a:tblGrid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b="1" dirty="0" smtClean="0">
                          <a:solidFill>
                            <a:srgbClr val="000000"/>
                          </a:solidFill>
                          <a:effectLst/>
                        </a:rPr>
                        <a:t>Mgr. Petra Pláničková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</a:rPr>
                        <a:t>Název</a:t>
                      </a: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VY_32_INOVACE_384_DRUHY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TROJÚHELNÍKŮ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58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Téma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ROVNORAMENNÝ, ROVNOSTRANNÝ TROJÚHELNÍK, SHODNOST STRAN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57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Číslo projektu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2975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79416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Prezentace je určena žákům 4. tříd jako výkladová hodina geometrie.</a:t>
            </a:r>
          </a:p>
          <a:p>
            <a:r>
              <a:rPr lang="cs-CZ" sz="32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Žáci se seznámí s druhy trojúhelníků.</a:t>
            </a:r>
          </a:p>
          <a:p>
            <a:r>
              <a:rPr lang="cs-CZ" sz="32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Popíší rovnoramenný a rovnostranný trojúhelník</a:t>
            </a:r>
            <a:r>
              <a:rPr lang="cs-CZ" sz="32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r>
              <a:rPr lang="cs-CZ" sz="32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Seznámí se s pojmem shodnost úseček.</a:t>
            </a:r>
            <a:endParaRPr lang="cs-CZ" sz="3200" b="1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2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Oba trojúhelníky dokáží načrtnout a narýsovat.</a:t>
            </a:r>
            <a:endParaRPr lang="cs-CZ" sz="32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483768" y="260648"/>
            <a:ext cx="3384376" cy="1066800"/>
          </a:xfrm>
        </p:spPr>
        <p:txBody>
          <a:bodyPr/>
          <a:lstStyle/>
          <a:p>
            <a:r>
              <a:rPr lang="cs-CZ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b="1" dirty="0">
              <a:solidFill>
                <a:schemeClr val="bg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50054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052736"/>
            <a:ext cx="7680960" cy="2952328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solidFill>
                  <a:schemeClr val="accent3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DRUHY TROJÚHELNÍKŮ</a:t>
            </a:r>
            <a:endParaRPr lang="cs-CZ" sz="6600" b="1" dirty="0">
              <a:solidFill>
                <a:schemeClr val="accent3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ravoúhlý trojúhelník 2"/>
          <p:cNvSpPr/>
          <p:nvPr/>
        </p:nvSpPr>
        <p:spPr>
          <a:xfrm>
            <a:off x="5148064" y="476672"/>
            <a:ext cx="3744416" cy="2160240"/>
          </a:xfrm>
          <a:prstGeom prst="rtTriangle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Rovnoramenný trojúhelník 3"/>
          <p:cNvSpPr/>
          <p:nvPr/>
        </p:nvSpPr>
        <p:spPr>
          <a:xfrm>
            <a:off x="1763688" y="4581128"/>
            <a:ext cx="5472608" cy="1728192"/>
          </a:xfrm>
          <a:prstGeom prst="triangl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9894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620688"/>
            <a:ext cx="7680960" cy="2520280"/>
          </a:xfrm>
        </p:spPr>
        <p:txBody>
          <a:bodyPr>
            <a:normAutofit/>
          </a:bodyPr>
          <a:lstStyle/>
          <a:p>
            <a:pPr algn="ctr"/>
            <a:r>
              <a:rPr lang="cs-CZ" sz="6600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ROVNORAMENNÝ TROJÚHELNÍK</a:t>
            </a:r>
            <a:endParaRPr lang="cs-CZ" sz="6600" b="1" dirty="0">
              <a:solidFill>
                <a:schemeClr val="bg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Rovnoramenný trojúhelník 2"/>
          <p:cNvSpPr/>
          <p:nvPr/>
        </p:nvSpPr>
        <p:spPr>
          <a:xfrm>
            <a:off x="539552" y="3284984"/>
            <a:ext cx="2376264" cy="2736304"/>
          </a:xfrm>
          <a:prstGeom prst="triangl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Rovnoramenný trojúhelník 3"/>
          <p:cNvSpPr/>
          <p:nvPr/>
        </p:nvSpPr>
        <p:spPr>
          <a:xfrm>
            <a:off x="3347864" y="3645024"/>
            <a:ext cx="936104" cy="2824956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>
            <a:off x="4318744" y="3645024"/>
            <a:ext cx="3096344" cy="1050026"/>
          </a:xfrm>
          <a:prstGeom prst="triangl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 rot="15357659">
            <a:off x="6164554" y="4369389"/>
            <a:ext cx="1296768" cy="2844694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82067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352426" y="476672"/>
            <a:ext cx="7659042" cy="5712272"/>
          </a:xfrm>
        </p:spPr>
        <p:txBody>
          <a:bodyPr>
            <a:norm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sz="3200" b="1" dirty="0" smtClean="0">
                <a:solidFill>
                  <a:srgbClr val="2EDA9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Trojúhelník, který má dvě strany shodné.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3200" b="1" dirty="0" smtClean="0">
                <a:solidFill>
                  <a:srgbClr val="2EDA9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Shodné strany jsou ramena.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3200" b="1" dirty="0" smtClean="0">
                <a:solidFill>
                  <a:srgbClr val="2EDA9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Strana, která není shodná s rameny, je základna.</a:t>
            </a:r>
            <a:endParaRPr lang="cs-CZ" sz="3200" b="1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>
              <a:buFont typeface="Wingdings" pitchFamily="2" charset="2"/>
              <a:buChar char="§"/>
            </a:pPr>
            <a:endParaRPr lang="cs-CZ" sz="32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212976"/>
            <a:ext cx="5513761" cy="3278113"/>
          </a:xfrm>
          <a:prstGeom prst="rect">
            <a:avLst/>
          </a:prstGeom>
          <a:noFill/>
          <a:ln w="19050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15003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04664"/>
            <a:ext cx="7956748" cy="2048272"/>
          </a:xfrm>
        </p:spPr>
        <p:txBody>
          <a:bodyPr/>
          <a:lstStyle/>
          <a:p>
            <a:r>
              <a:rPr lang="cs-CZ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ÚKOL: </a:t>
            </a:r>
            <a:r>
              <a:rPr lang="cs-CZ" sz="3200" b="1" dirty="0" smtClean="0">
                <a:solidFill>
                  <a:srgbClr val="2EDA9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Sestroj rovnoramenný trojúhelník</a:t>
            </a:r>
            <a:br>
              <a:rPr lang="cs-CZ" sz="3200" b="1" dirty="0" smtClean="0">
                <a:solidFill>
                  <a:srgbClr val="2EDA9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200" b="1" dirty="0">
                <a:solidFill>
                  <a:srgbClr val="2EDA9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rgbClr val="2EDA9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KLM. Základna měří 4cm, ramena</a:t>
            </a:r>
            <a:br>
              <a:rPr lang="cs-CZ" sz="3200" b="1" dirty="0" smtClean="0">
                <a:solidFill>
                  <a:srgbClr val="2EDA9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200" b="1" dirty="0">
                <a:solidFill>
                  <a:srgbClr val="2EDA9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rgbClr val="2EDA9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mají délku 7cm.</a:t>
            </a:r>
            <a:endParaRPr lang="cs-CZ" b="1" dirty="0">
              <a:solidFill>
                <a:srgbClr val="2EDA98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2996952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NÁČRT: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Volný tvar 4"/>
          <p:cNvSpPr/>
          <p:nvPr/>
        </p:nvSpPr>
        <p:spPr>
          <a:xfrm>
            <a:off x="2987824" y="5816600"/>
            <a:ext cx="2663676" cy="177800"/>
          </a:xfrm>
          <a:custGeom>
            <a:avLst/>
            <a:gdLst>
              <a:gd name="connsiteX0" fmla="*/ 0 w 3378200"/>
              <a:gd name="connsiteY0" fmla="*/ 0 h 177800"/>
              <a:gd name="connsiteX1" fmla="*/ 381000 w 3378200"/>
              <a:gd name="connsiteY1" fmla="*/ 38100 h 177800"/>
              <a:gd name="connsiteX2" fmla="*/ 508000 w 3378200"/>
              <a:gd name="connsiteY2" fmla="*/ 50800 h 177800"/>
              <a:gd name="connsiteX3" fmla="*/ 800100 w 3378200"/>
              <a:gd name="connsiteY3" fmla="*/ 88900 h 177800"/>
              <a:gd name="connsiteX4" fmla="*/ 1498600 w 3378200"/>
              <a:gd name="connsiteY4" fmla="*/ 114300 h 177800"/>
              <a:gd name="connsiteX5" fmla="*/ 1803400 w 3378200"/>
              <a:gd name="connsiteY5" fmla="*/ 127000 h 177800"/>
              <a:gd name="connsiteX6" fmla="*/ 2197100 w 3378200"/>
              <a:gd name="connsiteY6" fmla="*/ 139700 h 177800"/>
              <a:gd name="connsiteX7" fmla="*/ 2692400 w 3378200"/>
              <a:gd name="connsiteY7" fmla="*/ 165100 h 177800"/>
              <a:gd name="connsiteX8" fmla="*/ 3378200 w 3378200"/>
              <a:gd name="connsiteY8" fmla="*/ 177800 h 177800"/>
              <a:gd name="connsiteX9" fmla="*/ 2882900 w 3378200"/>
              <a:gd name="connsiteY9" fmla="*/ 165100 h 177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378200" h="177800">
                <a:moveTo>
                  <a:pt x="0" y="0"/>
                </a:moveTo>
                <a:cubicBezTo>
                  <a:pt x="193154" y="27593"/>
                  <a:pt x="34584" y="6608"/>
                  <a:pt x="381000" y="38100"/>
                </a:cubicBezTo>
                <a:cubicBezTo>
                  <a:pt x="423370" y="41952"/>
                  <a:pt x="465926" y="44489"/>
                  <a:pt x="508000" y="50800"/>
                </a:cubicBezTo>
                <a:cubicBezTo>
                  <a:pt x="724214" y="83232"/>
                  <a:pt x="547092" y="77738"/>
                  <a:pt x="800100" y="88900"/>
                </a:cubicBezTo>
                <a:lnTo>
                  <a:pt x="1498600" y="114300"/>
                </a:lnTo>
                <a:lnTo>
                  <a:pt x="1803400" y="127000"/>
                </a:lnTo>
                <a:lnTo>
                  <a:pt x="2197100" y="139700"/>
                </a:lnTo>
                <a:lnTo>
                  <a:pt x="2692400" y="165100"/>
                </a:lnTo>
                <a:cubicBezTo>
                  <a:pt x="2920920" y="172472"/>
                  <a:pt x="3149600" y="173567"/>
                  <a:pt x="3378200" y="177800"/>
                </a:cubicBezTo>
                <a:cubicBezTo>
                  <a:pt x="3086325" y="158342"/>
                  <a:pt x="3251341" y="165100"/>
                  <a:pt x="2882900" y="165100"/>
                </a:cubicBezTo>
              </a:path>
            </a:pathLst>
          </a:custGeom>
          <a:noFill/>
          <a:ln w="38100"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olný tvar 5"/>
          <p:cNvSpPr/>
          <p:nvPr/>
        </p:nvSpPr>
        <p:spPr>
          <a:xfrm>
            <a:off x="4292542" y="3556000"/>
            <a:ext cx="1371658" cy="2451100"/>
          </a:xfrm>
          <a:custGeom>
            <a:avLst/>
            <a:gdLst>
              <a:gd name="connsiteX0" fmla="*/ 1371658 w 1371658"/>
              <a:gd name="connsiteY0" fmla="*/ 2451100 h 2451100"/>
              <a:gd name="connsiteX1" fmla="*/ 1333558 w 1371658"/>
              <a:gd name="connsiteY1" fmla="*/ 2336800 h 2451100"/>
              <a:gd name="connsiteX2" fmla="*/ 1308158 w 1371658"/>
              <a:gd name="connsiteY2" fmla="*/ 2298700 h 2451100"/>
              <a:gd name="connsiteX3" fmla="*/ 1295458 w 1371658"/>
              <a:gd name="connsiteY3" fmla="*/ 2260600 h 2451100"/>
              <a:gd name="connsiteX4" fmla="*/ 1231958 w 1371658"/>
              <a:gd name="connsiteY4" fmla="*/ 2133600 h 2451100"/>
              <a:gd name="connsiteX5" fmla="*/ 1193858 w 1371658"/>
              <a:gd name="connsiteY5" fmla="*/ 2095500 h 2451100"/>
              <a:gd name="connsiteX6" fmla="*/ 1117658 w 1371658"/>
              <a:gd name="connsiteY6" fmla="*/ 1981200 h 2451100"/>
              <a:gd name="connsiteX7" fmla="*/ 1066858 w 1371658"/>
              <a:gd name="connsiteY7" fmla="*/ 1917700 h 2451100"/>
              <a:gd name="connsiteX8" fmla="*/ 990658 w 1371658"/>
              <a:gd name="connsiteY8" fmla="*/ 1803400 h 2451100"/>
              <a:gd name="connsiteX9" fmla="*/ 939858 w 1371658"/>
              <a:gd name="connsiteY9" fmla="*/ 1739900 h 2451100"/>
              <a:gd name="connsiteX10" fmla="*/ 889058 w 1371658"/>
              <a:gd name="connsiteY10" fmla="*/ 1663700 h 2451100"/>
              <a:gd name="connsiteX11" fmla="*/ 850958 w 1371658"/>
              <a:gd name="connsiteY11" fmla="*/ 1625600 h 2451100"/>
              <a:gd name="connsiteX12" fmla="*/ 774758 w 1371658"/>
              <a:gd name="connsiteY12" fmla="*/ 1511300 h 2451100"/>
              <a:gd name="connsiteX13" fmla="*/ 749358 w 1371658"/>
              <a:gd name="connsiteY13" fmla="*/ 1473200 h 2451100"/>
              <a:gd name="connsiteX14" fmla="*/ 647758 w 1371658"/>
              <a:gd name="connsiteY14" fmla="*/ 1320800 h 2451100"/>
              <a:gd name="connsiteX15" fmla="*/ 571558 w 1371658"/>
              <a:gd name="connsiteY15" fmla="*/ 1206500 h 2451100"/>
              <a:gd name="connsiteX16" fmla="*/ 533458 w 1371658"/>
              <a:gd name="connsiteY16" fmla="*/ 1130300 h 2451100"/>
              <a:gd name="connsiteX17" fmla="*/ 444558 w 1371658"/>
              <a:gd name="connsiteY17" fmla="*/ 1003300 h 2451100"/>
              <a:gd name="connsiteX18" fmla="*/ 406458 w 1371658"/>
              <a:gd name="connsiteY18" fmla="*/ 901700 h 2451100"/>
              <a:gd name="connsiteX19" fmla="*/ 381058 w 1371658"/>
              <a:gd name="connsiteY19" fmla="*/ 825500 h 2451100"/>
              <a:gd name="connsiteX20" fmla="*/ 368358 w 1371658"/>
              <a:gd name="connsiteY20" fmla="*/ 787400 h 2451100"/>
              <a:gd name="connsiteX21" fmla="*/ 355658 w 1371658"/>
              <a:gd name="connsiteY21" fmla="*/ 736600 h 2451100"/>
              <a:gd name="connsiteX22" fmla="*/ 317558 w 1371658"/>
              <a:gd name="connsiteY22" fmla="*/ 685800 h 2451100"/>
              <a:gd name="connsiteX23" fmla="*/ 292158 w 1371658"/>
              <a:gd name="connsiteY23" fmla="*/ 635000 h 2451100"/>
              <a:gd name="connsiteX24" fmla="*/ 254058 w 1371658"/>
              <a:gd name="connsiteY24" fmla="*/ 596900 h 2451100"/>
              <a:gd name="connsiteX25" fmla="*/ 203258 w 1371658"/>
              <a:gd name="connsiteY25" fmla="*/ 520700 h 2451100"/>
              <a:gd name="connsiteX26" fmla="*/ 139758 w 1371658"/>
              <a:gd name="connsiteY26" fmla="*/ 444500 h 2451100"/>
              <a:gd name="connsiteX27" fmla="*/ 114358 w 1371658"/>
              <a:gd name="connsiteY27" fmla="*/ 330200 h 2451100"/>
              <a:gd name="connsiteX28" fmla="*/ 101658 w 1371658"/>
              <a:gd name="connsiteY28" fmla="*/ 266700 h 2451100"/>
              <a:gd name="connsiteX29" fmla="*/ 50858 w 1371658"/>
              <a:gd name="connsiteY29" fmla="*/ 215900 h 2451100"/>
              <a:gd name="connsiteX30" fmla="*/ 38158 w 1371658"/>
              <a:gd name="connsiteY30" fmla="*/ 152400 h 2451100"/>
              <a:gd name="connsiteX31" fmla="*/ 12758 w 1371658"/>
              <a:gd name="connsiteY31" fmla="*/ 88900 h 2451100"/>
              <a:gd name="connsiteX32" fmla="*/ 58 w 1371658"/>
              <a:gd name="connsiteY32" fmla="*/ 0 h 2451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1371658" h="2451100">
                <a:moveTo>
                  <a:pt x="1371658" y="2451100"/>
                </a:moveTo>
                <a:cubicBezTo>
                  <a:pt x="1358958" y="2413000"/>
                  <a:pt x="1349005" y="2373872"/>
                  <a:pt x="1333558" y="2336800"/>
                </a:cubicBezTo>
                <a:cubicBezTo>
                  <a:pt x="1327687" y="2322711"/>
                  <a:pt x="1314984" y="2312352"/>
                  <a:pt x="1308158" y="2298700"/>
                </a:cubicBezTo>
                <a:cubicBezTo>
                  <a:pt x="1302171" y="2286726"/>
                  <a:pt x="1300158" y="2273135"/>
                  <a:pt x="1295458" y="2260600"/>
                </a:cubicBezTo>
                <a:cubicBezTo>
                  <a:pt x="1276716" y="2210622"/>
                  <a:pt x="1264651" y="2177191"/>
                  <a:pt x="1231958" y="2133600"/>
                </a:cubicBezTo>
                <a:cubicBezTo>
                  <a:pt x="1221182" y="2119232"/>
                  <a:pt x="1205547" y="2109137"/>
                  <a:pt x="1193858" y="2095500"/>
                </a:cubicBezTo>
                <a:cubicBezTo>
                  <a:pt x="1136428" y="2028498"/>
                  <a:pt x="1171919" y="2058715"/>
                  <a:pt x="1117658" y="1981200"/>
                </a:cubicBezTo>
                <a:cubicBezTo>
                  <a:pt x="1102113" y="1958993"/>
                  <a:pt x="1082613" y="1939758"/>
                  <a:pt x="1066858" y="1917700"/>
                </a:cubicBezTo>
                <a:cubicBezTo>
                  <a:pt x="1040243" y="1880439"/>
                  <a:pt x="1019263" y="1839156"/>
                  <a:pt x="990658" y="1803400"/>
                </a:cubicBezTo>
                <a:cubicBezTo>
                  <a:pt x="973725" y="1782233"/>
                  <a:pt x="955801" y="1761822"/>
                  <a:pt x="939858" y="1739900"/>
                </a:cubicBezTo>
                <a:cubicBezTo>
                  <a:pt x="921903" y="1715212"/>
                  <a:pt x="907800" y="1687797"/>
                  <a:pt x="889058" y="1663700"/>
                </a:cubicBezTo>
                <a:cubicBezTo>
                  <a:pt x="878031" y="1649523"/>
                  <a:pt x="861734" y="1639968"/>
                  <a:pt x="850958" y="1625600"/>
                </a:cubicBezTo>
                <a:cubicBezTo>
                  <a:pt x="823484" y="1588968"/>
                  <a:pt x="800158" y="1549400"/>
                  <a:pt x="774758" y="1511300"/>
                </a:cubicBezTo>
                <a:cubicBezTo>
                  <a:pt x="766291" y="1498600"/>
                  <a:pt x="759129" y="1484926"/>
                  <a:pt x="749358" y="1473200"/>
                </a:cubicBezTo>
                <a:cubicBezTo>
                  <a:pt x="623696" y="1322406"/>
                  <a:pt x="738420" y="1471904"/>
                  <a:pt x="647758" y="1320800"/>
                </a:cubicBezTo>
                <a:cubicBezTo>
                  <a:pt x="531035" y="1126261"/>
                  <a:pt x="694966" y="1432747"/>
                  <a:pt x="571558" y="1206500"/>
                </a:cubicBezTo>
                <a:cubicBezTo>
                  <a:pt x="557960" y="1181569"/>
                  <a:pt x="548509" y="1154382"/>
                  <a:pt x="533458" y="1130300"/>
                </a:cubicBezTo>
                <a:cubicBezTo>
                  <a:pt x="506071" y="1086480"/>
                  <a:pt x="444558" y="1003300"/>
                  <a:pt x="444558" y="1003300"/>
                </a:cubicBezTo>
                <a:cubicBezTo>
                  <a:pt x="406814" y="890068"/>
                  <a:pt x="467202" y="1068745"/>
                  <a:pt x="406458" y="901700"/>
                </a:cubicBezTo>
                <a:cubicBezTo>
                  <a:pt x="397308" y="876538"/>
                  <a:pt x="389525" y="850900"/>
                  <a:pt x="381058" y="825500"/>
                </a:cubicBezTo>
                <a:cubicBezTo>
                  <a:pt x="376825" y="812800"/>
                  <a:pt x="371605" y="800387"/>
                  <a:pt x="368358" y="787400"/>
                </a:cubicBezTo>
                <a:cubicBezTo>
                  <a:pt x="364125" y="770467"/>
                  <a:pt x="363464" y="752212"/>
                  <a:pt x="355658" y="736600"/>
                </a:cubicBezTo>
                <a:cubicBezTo>
                  <a:pt x="346192" y="717668"/>
                  <a:pt x="328776" y="703749"/>
                  <a:pt x="317558" y="685800"/>
                </a:cubicBezTo>
                <a:cubicBezTo>
                  <a:pt x="307524" y="669746"/>
                  <a:pt x="303162" y="650406"/>
                  <a:pt x="292158" y="635000"/>
                </a:cubicBezTo>
                <a:cubicBezTo>
                  <a:pt x="281719" y="620385"/>
                  <a:pt x="265085" y="611077"/>
                  <a:pt x="254058" y="596900"/>
                </a:cubicBezTo>
                <a:cubicBezTo>
                  <a:pt x="235316" y="572803"/>
                  <a:pt x="222000" y="544797"/>
                  <a:pt x="203258" y="520700"/>
                </a:cubicBezTo>
                <a:cubicBezTo>
                  <a:pt x="89175" y="374021"/>
                  <a:pt x="230522" y="580646"/>
                  <a:pt x="139758" y="444500"/>
                </a:cubicBezTo>
                <a:cubicBezTo>
                  <a:pt x="101454" y="252982"/>
                  <a:pt x="150229" y="491618"/>
                  <a:pt x="114358" y="330200"/>
                </a:cubicBezTo>
                <a:cubicBezTo>
                  <a:pt x="109675" y="309128"/>
                  <a:pt x="112141" y="285569"/>
                  <a:pt x="101658" y="266700"/>
                </a:cubicBezTo>
                <a:cubicBezTo>
                  <a:pt x="90028" y="245766"/>
                  <a:pt x="67791" y="232833"/>
                  <a:pt x="50858" y="215900"/>
                </a:cubicBezTo>
                <a:cubicBezTo>
                  <a:pt x="46625" y="194733"/>
                  <a:pt x="44361" y="173075"/>
                  <a:pt x="38158" y="152400"/>
                </a:cubicBezTo>
                <a:cubicBezTo>
                  <a:pt x="31607" y="130564"/>
                  <a:pt x="19309" y="110736"/>
                  <a:pt x="12758" y="88900"/>
                </a:cubicBezTo>
                <a:cubicBezTo>
                  <a:pt x="-1602" y="41032"/>
                  <a:pt x="58" y="37598"/>
                  <a:pt x="58" y="0"/>
                </a:cubicBezTo>
              </a:path>
            </a:pathLst>
          </a:custGeom>
          <a:noFill/>
          <a:ln w="38100"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olný tvar 8"/>
          <p:cNvSpPr/>
          <p:nvPr/>
        </p:nvSpPr>
        <p:spPr>
          <a:xfrm>
            <a:off x="2997200" y="3581400"/>
            <a:ext cx="1257300" cy="2222500"/>
          </a:xfrm>
          <a:custGeom>
            <a:avLst/>
            <a:gdLst>
              <a:gd name="connsiteX0" fmla="*/ 1257300 w 1257300"/>
              <a:gd name="connsiteY0" fmla="*/ 0 h 2222500"/>
              <a:gd name="connsiteX1" fmla="*/ 1231900 w 1257300"/>
              <a:gd name="connsiteY1" fmla="*/ 63500 h 2222500"/>
              <a:gd name="connsiteX2" fmla="*/ 1168400 w 1257300"/>
              <a:gd name="connsiteY2" fmla="*/ 203200 h 2222500"/>
              <a:gd name="connsiteX3" fmla="*/ 1155700 w 1257300"/>
              <a:gd name="connsiteY3" fmla="*/ 254000 h 2222500"/>
              <a:gd name="connsiteX4" fmla="*/ 1117600 w 1257300"/>
              <a:gd name="connsiteY4" fmla="*/ 330200 h 2222500"/>
              <a:gd name="connsiteX5" fmla="*/ 1092200 w 1257300"/>
              <a:gd name="connsiteY5" fmla="*/ 406400 h 2222500"/>
              <a:gd name="connsiteX6" fmla="*/ 1054100 w 1257300"/>
              <a:gd name="connsiteY6" fmla="*/ 469900 h 2222500"/>
              <a:gd name="connsiteX7" fmla="*/ 1028700 w 1257300"/>
              <a:gd name="connsiteY7" fmla="*/ 520700 h 2222500"/>
              <a:gd name="connsiteX8" fmla="*/ 990600 w 1257300"/>
              <a:gd name="connsiteY8" fmla="*/ 584200 h 2222500"/>
              <a:gd name="connsiteX9" fmla="*/ 952500 w 1257300"/>
              <a:gd name="connsiteY9" fmla="*/ 673100 h 2222500"/>
              <a:gd name="connsiteX10" fmla="*/ 939800 w 1257300"/>
              <a:gd name="connsiteY10" fmla="*/ 736600 h 2222500"/>
              <a:gd name="connsiteX11" fmla="*/ 863600 w 1257300"/>
              <a:gd name="connsiteY11" fmla="*/ 838200 h 2222500"/>
              <a:gd name="connsiteX12" fmla="*/ 800100 w 1257300"/>
              <a:gd name="connsiteY12" fmla="*/ 1003300 h 2222500"/>
              <a:gd name="connsiteX13" fmla="*/ 787400 w 1257300"/>
              <a:gd name="connsiteY13" fmla="*/ 1041400 h 2222500"/>
              <a:gd name="connsiteX14" fmla="*/ 698500 w 1257300"/>
              <a:gd name="connsiteY14" fmla="*/ 1193800 h 2222500"/>
              <a:gd name="connsiteX15" fmla="*/ 685800 w 1257300"/>
              <a:gd name="connsiteY15" fmla="*/ 1231900 h 2222500"/>
              <a:gd name="connsiteX16" fmla="*/ 635000 w 1257300"/>
              <a:gd name="connsiteY16" fmla="*/ 1308100 h 2222500"/>
              <a:gd name="connsiteX17" fmla="*/ 558800 w 1257300"/>
              <a:gd name="connsiteY17" fmla="*/ 1409700 h 2222500"/>
              <a:gd name="connsiteX18" fmla="*/ 533400 w 1257300"/>
              <a:gd name="connsiteY18" fmla="*/ 1447800 h 2222500"/>
              <a:gd name="connsiteX19" fmla="*/ 495300 w 1257300"/>
              <a:gd name="connsiteY19" fmla="*/ 1498600 h 2222500"/>
              <a:gd name="connsiteX20" fmla="*/ 431800 w 1257300"/>
              <a:gd name="connsiteY20" fmla="*/ 1612900 h 2222500"/>
              <a:gd name="connsiteX21" fmla="*/ 330200 w 1257300"/>
              <a:gd name="connsiteY21" fmla="*/ 1752600 h 2222500"/>
              <a:gd name="connsiteX22" fmla="*/ 304800 w 1257300"/>
              <a:gd name="connsiteY22" fmla="*/ 1803400 h 2222500"/>
              <a:gd name="connsiteX23" fmla="*/ 215900 w 1257300"/>
              <a:gd name="connsiteY23" fmla="*/ 1892300 h 2222500"/>
              <a:gd name="connsiteX24" fmla="*/ 165100 w 1257300"/>
              <a:gd name="connsiteY24" fmla="*/ 1943100 h 2222500"/>
              <a:gd name="connsiteX25" fmla="*/ 114300 w 1257300"/>
              <a:gd name="connsiteY25" fmla="*/ 2019300 h 2222500"/>
              <a:gd name="connsiteX26" fmla="*/ 101600 w 1257300"/>
              <a:gd name="connsiteY26" fmla="*/ 2057400 h 2222500"/>
              <a:gd name="connsiteX27" fmla="*/ 76200 w 1257300"/>
              <a:gd name="connsiteY27" fmla="*/ 2095500 h 2222500"/>
              <a:gd name="connsiteX28" fmla="*/ 38100 w 1257300"/>
              <a:gd name="connsiteY28" fmla="*/ 2171700 h 2222500"/>
              <a:gd name="connsiteX29" fmla="*/ 0 w 1257300"/>
              <a:gd name="connsiteY29" fmla="*/ 2222500 h 2222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1257300" h="2222500">
                <a:moveTo>
                  <a:pt x="1257300" y="0"/>
                </a:moveTo>
                <a:cubicBezTo>
                  <a:pt x="1248833" y="21167"/>
                  <a:pt x="1241038" y="42614"/>
                  <a:pt x="1231900" y="63500"/>
                </a:cubicBezTo>
                <a:cubicBezTo>
                  <a:pt x="1211397" y="110363"/>
                  <a:pt x="1187397" y="155707"/>
                  <a:pt x="1168400" y="203200"/>
                </a:cubicBezTo>
                <a:cubicBezTo>
                  <a:pt x="1161918" y="219406"/>
                  <a:pt x="1162182" y="237794"/>
                  <a:pt x="1155700" y="254000"/>
                </a:cubicBezTo>
                <a:cubicBezTo>
                  <a:pt x="1145153" y="280367"/>
                  <a:pt x="1128522" y="303986"/>
                  <a:pt x="1117600" y="330200"/>
                </a:cubicBezTo>
                <a:cubicBezTo>
                  <a:pt x="1107302" y="354914"/>
                  <a:pt x="1103279" y="382026"/>
                  <a:pt x="1092200" y="406400"/>
                </a:cubicBezTo>
                <a:cubicBezTo>
                  <a:pt x="1081986" y="428872"/>
                  <a:pt x="1066088" y="448322"/>
                  <a:pt x="1054100" y="469900"/>
                </a:cubicBezTo>
                <a:cubicBezTo>
                  <a:pt x="1044906" y="486450"/>
                  <a:pt x="1037894" y="504150"/>
                  <a:pt x="1028700" y="520700"/>
                </a:cubicBezTo>
                <a:cubicBezTo>
                  <a:pt x="1016712" y="542278"/>
                  <a:pt x="1001639" y="562122"/>
                  <a:pt x="990600" y="584200"/>
                </a:cubicBezTo>
                <a:cubicBezTo>
                  <a:pt x="976182" y="613036"/>
                  <a:pt x="965200" y="643467"/>
                  <a:pt x="952500" y="673100"/>
                </a:cubicBezTo>
                <a:cubicBezTo>
                  <a:pt x="948267" y="694267"/>
                  <a:pt x="950034" y="717594"/>
                  <a:pt x="939800" y="736600"/>
                </a:cubicBezTo>
                <a:cubicBezTo>
                  <a:pt x="919730" y="773873"/>
                  <a:pt x="863600" y="838200"/>
                  <a:pt x="863600" y="838200"/>
                </a:cubicBezTo>
                <a:cubicBezTo>
                  <a:pt x="819137" y="993820"/>
                  <a:pt x="862359" y="863217"/>
                  <a:pt x="800100" y="1003300"/>
                </a:cubicBezTo>
                <a:cubicBezTo>
                  <a:pt x="794663" y="1015533"/>
                  <a:pt x="793700" y="1029588"/>
                  <a:pt x="787400" y="1041400"/>
                </a:cubicBezTo>
                <a:cubicBezTo>
                  <a:pt x="759724" y="1093292"/>
                  <a:pt x="717098" y="1138007"/>
                  <a:pt x="698500" y="1193800"/>
                </a:cubicBezTo>
                <a:cubicBezTo>
                  <a:pt x="694267" y="1206500"/>
                  <a:pt x="692301" y="1220198"/>
                  <a:pt x="685800" y="1231900"/>
                </a:cubicBezTo>
                <a:cubicBezTo>
                  <a:pt x="670975" y="1258585"/>
                  <a:pt x="652743" y="1283259"/>
                  <a:pt x="635000" y="1308100"/>
                </a:cubicBezTo>
                <a:cubicBezTo>
                  <a:pt x="610394" y="1342548"/>
                  <a:pt x="582282" y="1374477"/>
                  <a:pt x="558800" y="1409700"/>
                </a:cubicBezTo>
                <a:cubicBezTo>
                  <a:pt x="550333" y="1422400"/>
                  <a:pt x="542272" y="1435380"/>
                  <a:pt x="533400" y="1447800"/>
                </a:cubicBezTo>
                <a:cubicBezTo>
                  <a:pt x="521097" y="1465024"/>
                  <a:pt x="507041" y="1480988"/>
                  <a:pt x="495300" y="1498600"/>
                </a:cubicBezTo>
                <a:cubicBezTo>
                  <a:pt x="400278" y="1641133"/>
                  <a:pt x="504426" y="1491857"/>
                  <a:pt x="431800" y="1612900"/>
                </a:cubicBezTo>
                <a:cubicBezTo>
                  <a:pt x="313770" y="1809617"/>
                  <a:pt x="446416" y="1578276"/>
                  <a:pt x="330200" y="1752600"/>
                </a:cubicBezTo>
                <a:cubicBezTo>
                  <a:pt x="319698" y="1768352"/>
                  <a:pt x="316788" y="1788747"/>
                  <a:pt x="304800" y="1803400"/>
                </a:cubicBezTo>
                <a:cubicBezTo>
                  <a:pt x="278262" y="1835835"/>
                  <a:pt x="245533" y="1862667"/>
                  <a:pt x="215900" y="1892300"/>
                </a:cubicBezTo>
                <a:cubicBezTo>
                  <a:pt x="198967" y="1909233"/>
                  <a:pt x="178384" y="1923175"/>
                  <a:pt x="165100" y="1943100"/>
                </a:cubicBezTo>
                <a:cubicBezTo>
                  <a:pt x="148167" y="1968500"/>
                  <a:pt x="123953" y="1990340"/>
                  <a:pt x="114300" y="2019300"/>
                </a:cubicBezTo>
                <a:cubicBezTo>
                  <a:pt x="110067" y="2032000"/>
                  <a:pt x="107587" y="2045426"/>
                  <a:pt x="101600" y="2057400"/>
                </a:cubicBezTo>
                <a:cubicBezTo>
                  <a:pt x="94774" y="2071052"/>
                  <a:pt x="83026" y="2081848"/>
                  <a:pt x="76200" y="2095500"/>
                </a:cubicBezTo>
                <a:cubicBezTo>
                  <a:pt x="34260" y="2179379"/>
                  <a:pt x="98761" y="2086775"/>
                  <a:pt x="38100" y="2171700"/>
                </a:cubicBezTo>
                <a:cubicBezTo>
                  <a:pt x="25797" y="2188924"/>
                  <a:pt x="0" y="2222500"/>
                  <a:pt x="0" y="2222500"/>
                </a:cubicBezTo>
              </a:path>
            </a:pathLst>
          </a:custGeom>
          <a:noFill/>
          <a:ln w="38100"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olný tvar 9"/>
          <p:cNvSpPr/>
          <p:nvPr/>
        </p:nvSpPr>
        <p:spPr>
          <a:xfrm>
            <a:off x="2895600" y="5930900"/>
            <a:ext cx="0" cy="355600"/>
          </a:xfrm>
          <a:custGeom>
            <a:avLst/>
            <a:gdLst>
              <a:gd name="connsiteX0" fmla="*/ 0 w 0"/>
              <a:gd name="connsiteY0" fmla="*/ 0 h 355600"/>
              <a:gd name="connsiteX1" fmla="*/ 0 w 0"/>
              <a:gd name="connsiteY1" fmla="*/ 355600 h 355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355600">
                <a:moveTo>
                  <a:pt x="0" y="0"/>
                </a:moveTo>
                <a:lnTo>
                  <a:pt x="0" y="355600"/>
                </a:lnTo>
              </a:path>
            </a:pathLst>
          </a:custGeom>
          <a:noFill/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olný tvar 10"/>
          <p:cNvSpPr/>
          <p:nvPr/>
        </p:nvSpPr>
        <p:spPr>
          <a:xfrm>
            <a:off x="2906211" y="5969000"/>
            <a:ext cx="205289" cy="292629"/>
          </a:xfrm>
          <a:custGeom>
            <a:avLst/>
            <a:gdLst>
              <a:gd name="connsiteX0" fmla="*/ 179889 w 205289"/>
              <a:gd name="connsiteY0" fmla="*/ 0 h 292629"/>
              <a:gd name="connsiteX1" fmla="*/ 116389 w 205289"/>
              <a:gd name="connsiteY1" fmla="*/ 25400 h 292629"/>
              <a:gd name="connsiteX2" fmla="*/ 90989 w 205289"/>
              <a:gd name="connsiteY2" fmla="*/ 76200 h 292629"/>
              <a:gd name="connsiteX3" fmla="*/ 65589 w 205289"/>
              <a:gd name="connsiteY3" fmla="*/ 114300 h 292629"/>
              <a:gd name="connsiteX4" fmla="*/ 52889 w 205289"/>
              <a:gd name="connsiteY4" fmla="*/ 152400 h 292629"/>
              <a:gd name="connsiteX5" fmla="*/ 14789 w 205289"/>
              <a:gd name="connsiteY5" fmla="*/ 177800 h 292629"/>
              <a:gd name="connsiteX6" fmla="*/ 2089 w 205289"/>
              <a:gd name="connsiteY6" fmla="*/ 228600 h 292629"/>
              <a:gd name="connsiteX7" fmla="*/ 129089 w 205289"/>
              <a:gd name="connsiteY7" fmla="*/ 266700 h 292629"/>
              <a:gd name="connsiteX8" fmla="*/ 205289 w 205289"/>
              <a:gd name="connsiteY8" fmla="*/ 279400 h 2926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05289" h="292629">
                <a:moveTo>
                  <a:pt x="179889" y="0"/>
                </a:moveTo>
                <a:cubicBezTo>
                  <a:pt x="158722" y="8467"/>
                  <a:pt x="133698" y="10564"/>
                  <a:pt x="116389" y="25400"/>
                </a:cubicBezTo>
                <a:cubicBezTo>
                  <a:pt x="102015" y="37721"/>
                  <a:pt x="100382" y="59762"/>
                  <a:pt x="90989" y="76200"/>
                </a:cubicBezTo>
                <a:cubicBezTo>
                  <a:pt x="83416" y="89452"/>
                  <a:pt x="72415" y="100648"/>
                  <a:pt x="65589" y="114300"/>
                </a:cubicBezTo>
                <a:cubicBezTo>
                  <a:pt x="59602" y="126274"/>
                  <a:pt x="61252" y="141947"/>
                  <a:pt x="52889" y="152400"/>
                </a:cubicBezTo>
                <a:cubicBezTo>
                  <a:pt x="43354" y="164319"/>
                  <a:pt x="27489" y="169333"/>
                  <a:pt x="14789" y="177800"/>
                </a:cubicBezTo>
                <a:cubicBezTo>
                  <a:pt x="10556" y="194733"/>
                  <a:pt x="-5717" y="212988"/>
                  <a:pt x="2089" y="228600"/>
                </a:cubicBezTo>
                <a:cubicBezTo>
                  <a:pt x="15513" y="255448"/>
                  <a:pt x="116378" y="264582"/>
                  <a:pt x="129089" y="266700"/>
                </a:cubicBezTo>
                <a:cubicBezTo>
                  <a:pt x="188356" y="296333"/>
                  <a:pt x="162956" y="300567"/>
                  <a:pt x="205289" y="279400"/>
                </a:cubicBezTo>
              </a:path>
            </a:pathLst>
          </a:custGeom>
          <a:noFill/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olný tvar 11"/>
          <p:cNvSpPr/>
          <p:nvPr/>
        </p:nvSpPr>
        <p:spPr>
          <a:xfrm>
            <a:off x="5750437" y="5994400"/>
            <a:ext cx="231263" cy="397275"/>
          </a:xfrm>
          <a:custGeom>
            <a:avLst/>
            <a:gdLst>
              <a:gd name="connsiteX0" fmla="*/ 15363 w 231263"/>
              <a:gd name="connsiteY0" fmla="*/ 0 h 397275"/>
              <a:gd name="connsiteX1" fmla="*/ 15363 w 231263"/>
              <a:gd name="connsiteY1" fmla="*/ 228600 h 397275"/>
              <a:gd name="connsiteX2" fmla="*/ 40763 w 231263"/>
              <a:gd name="connsiteY2" fmla="*/ 381000 h 397275"/>
              <a:gd name="connsiteX3" fmla="*/ 231263 w 231263"/>
              <a:gd name="connsiteY3" fmla="*/ 381000 h 3972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31263" h="397275">
                <a:moveTo>
                  <a:pt x="15363" y="0"/>
                </a:moveTo>
                <a:cubicBezTo>
                  <a:pt x="-6197" y="107799"/>
                  <a:pt x="-4017" y="67100"/>
                  <a:pt x="15363" y="228600"/>
                </a:cubicBezTo>
                <a:cubicBezTo>
                  <a:pt x="21499" y="279734"/>
                  <a:pt x="-1311" y="351300"/>
                  <a:pt x="40763" y="381000"/>
                </a:cubicBezTo>
                <a:cubicBezTo>
                  <a:pt x="92640" y="417619"/>
                  <a:pt x="167763" y="381000"/>
                  <a:pt x="231263" y="381000"/>
                </a:cubicBezTo>
              </a:path>
            </a:pathLst>
          </a:custGeom>
          <a:noFill/>
          <a:ln>
            <a:solidFill>
              <a:schemeClr val="tx1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olný tvar 12"/>
          <p:cNvSpPr/>
          <p:nvPr/>
        </p:nvSpPr>
        <p:spPr>
          <a:xfrm>
            <a:off x="4064000" y="3175000"/>
            <a:ext cx="457200" cy="368300"/>
          </a:xfrm>
          <a:custGeom>
            <a:avLst/>
            <a:gdLst>
              <a:gd name="connsiteX0" fmla="*/ 12700 w 457200"/>
              <a:gd name="connsiteY0" fmla="*/ 368300 h 368300"/>
              <a:gd name="connsiteX1" fmla="*/ 0 w 457200"/>
              <a:gd name="connsiteY1" fmla="*/ 304800 h 368300"/>
              <a:gd name="connsiteX2" fmla="*/ 12700 w 457200"/>
              <a:gd name="connsiteY2" fmla="*/ 228600 h 368300"/>
              <a:gd name="connsiteX3" fmla="*/ 76200 w 457200"/>
              <a:gd name="connsiteY3" fmla="*/ 0 h 368300"/>
              <a:gd name="connsiteX4" fmla="*/ 101600 w 457200"/>
              <a:gd name="connsiteY4" fmla="*/ 76200 h 368300"/>
              <a:gd name="connsiteX5" fmla="*/ 190500 w 457200"/>
              <a:gd name="connsiteY5" fmla="*/ 127000 h 368300"/>
              <a:gd name="connsiteX6" fmla="*/ 228600 w 457200"/>
              <a:gd name="connsiteY6" fmla="*/ 152400 h 368300"/>
              <a:gd name="connsiteX7" fmla="*/ 304800 w 457200"/>
              <a:gd name="connsiteY7" fmla="*/ 139700 h 368300"/>
              <a:gd name="connsiteX8" fmla="*/ 381000 w 457200"/>
              <a:gd name="connsiteY8" fmla="*/ 88900 h 368300"/>
              <a:gd name="connsiteX9" fmla="*/ 406400 w 457200"/>
              <a:gd name="connsiteY9" fmla="*/ 50800 h 368300"/>
              <a:gd name="connsiteX10" fmla="*/ 419100 w 457200"/>
              <a:gd name="connsiteY10" fmla="*/ 88900 h 368300"/>
              <a:gd name="connsiteX11" fmla="*/ 431800 w 457200"/>
              <a:gd name="connsiteY11" fmla="*/ 190500 h 368300"/>
              <a:gd name="connsiteX12" fmla="*/ 444500 w 457200"/>
              <a:gd name="connsiteY12" fmla="*/ 266700 h 368300"/>
              <a:gd name="connsiteX13" fmla="*/ 457200 w 457200"/>
              <a:gd name="connsiteY13" fmla="*/ 330200 h 368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57200" h="368300">
                <a:moveTo>
                  <a:pt x="12700" y="368300"/>
                </a:moveTo>
                <a:cubicBezTo>
                  <a:pt x="8467" y="347133"/>
                  <a:pt x="0" y="326386"/>
                  <a:pt x="0" y="304800"/>
                </a:cubicBezTo>
                <a:cubicBezTo>
                  <a:pt x="0" y="279050"/>
                  <a:pt x="6455" y="253582"/>
                  <a:pt x="12700" y="228600"/>
                </a:cubicBezTo>
                <a:cubicBezTo>
                  <a:pt x="31881" y="151876"/>
                  <a:pt x="55033" y="76200"/>
                  <a:pt x="76200" y="0"/>
                </a:cubicBezTo>
                <a:cubicBezTo>
                  <a:pt x="84667" y="25400"/>
                  <a:pt x="79323" y="61348"/>
                  <a:pt x="101600" y="76200"/>
                </a:cubicBezTo>
                <a:cubicBezTo>
                  <a:pt x="194425" y="138083"/>
                  <a:pt x="77709" y="62548"/>
                  <a:pt x="190500" y="127000"/>
                </a:cubicBezTo>
                <a:cubicBezTo>
                  <a:pt x="203752" y="134573"/>
                  <a:pt x="215900" y="143933"/>
                  <a:pt x="228600" y="152400"/>
                </a:cubicBezTo>
                <a:cubicBezTo>
                  <a:pt x="254000" y="148167"/>
                  <a:pt x="281030" y="149604"/>
                  <a:pt x="304800" y="139700"/>
                </a:cubicBezTo>
                <a:cubicBezTo>
                  <a:pt x="332979" y="127959"/>
                  <a:pt x="381000" y="88900"/>
                  <a:pt x="381000" y="88900"/>
                </a:cubicBezTo>
                <a:cubicBezTo>
                  <a:pt x="389467" y="76200"/>
                  <a:pt x="391136" y="50800"/>
                  <a:pt x="406400" y="50800"/>
                </a:cubicBezTo>
                <a:cubicBezTo>
                  <a:pt x="419787" y="50800"/>
                  <a:pt x="416705" y="75729"/>
                  <a:pt x="419100" y="88900"/>
                </a:cubicBezTo>
                <a:cubicBezTo>
                  <a:pt x="425205" y="122480"/>
                  <a:pt x="426973" y="156713"/>
                  <a:pt x="431800" y="190500"/>
                </a:cubicBezTo>
                <a:cubicBezTo>
                  <a:pt x="435442" y="215992"/>
                  <a:pt x="439894" y="241365"/>
                  <a:pt x="444500" y="266700"/>
                </a:cubicBezTo>
                <a:cubicBezTo>
                  <a:pt x="448361" y="287938"/>
                  <a:pt x="457200" y="330200"/>
                  <a:pt x="457200" y="330200"/>
                </a:cubicBezTo>
              </a:path>
            </a:pathLst>
          </a:custGeom>
          <a:noFill/>
          <a:ln>
            <a:solidFill>
              <a:schemeClr val="tx1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olný tvar 13"/>
          <p:cNvSpPr/>
          <p:nvPr/>
        </p:nvSpPr>
        <p:spPr>
          <a:xfrm>
            <a:off x="3581400" y="6070600"/>
            <a:ext cx="215900" cy="228868"/>
          </a:xfrm>
          <a:custGeom>
            <a:avLst/>
            <a:gdLst>
              <a:gd name="connsiteX0" fmla="*/ 0 w 215900"/>
              <a:gd name="connsiteY0" fmla="*/ 0 h 228868"/>
              <a:gd name="connsiteX1" fmla="*/ 190500 w 215900"/>
              <a:gd name="connsiteY1" fmla="*/ 228600 h 228868"/>
              <a:gd name="connsiteX2" fmla="*/ 215900 w 215900"/>
              <a:gd name="connsiteY2" fmla="*/ 228600 h 2288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15900" h="228868">
                <a:moveTo>
                  <a:pt x="0" y="0"/>
                </a:moveTo>
                <a:cubicBezTo>
                  <a:pt x="46272" y="262208"/>
                  <a:pt x="-34247" y="212547"/>
                  <a:pt x="190500" y="228600"/>
                </a:cubicBezTo>
                <a:cubicBezTo>
                  <a:pt x="198945" y="229203"/>
                  <a:pt x="207433" y="228600"/>
                  <a:pt x="215900" y="228600"/>
                </a:cubicBezTo>
              </a:path>
            </a:pathLst>
          </a:cu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olný tvar 14"/>
          <p:cNvSpPr/>
          <p:nvPr/>
        </p:nvSpPr>
        <p:spPr>
          <a:xfrm>
            <a:off x="3683000" y="6197600"/>
            <a:ext cx="63638" cy="228600"/>
          </a:xfrm>
          <a:custGeom>
            <a:avLst/>
            <a:gdLst>
              <a:gd name="connsiteX0" fmla="*/ 0 w 63638"/>
              <a:gd name="connsiteY0" fmla="*/ 0 h 228600"/>
              <a:gd name="connsiteX1" fmla="*/ 12700 w 63638"/>
              <a:gd name="connsiteY1" fmla="*/ 63500 h 228600"/>
              <a:gd name="connsiteX2" fmla="*/ 50800 w 63638"/>
              <a:gd name="connsiteY2" fmla="*/ 88900 h 228600"/>
              <a:gd name="connsiteX3" fmla="*/ 63500 w 63638"/>
              <a:gd name="connsiteY3" fmla="*/ 228600 h 228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3638" h="228600">
                <a:moveTo>
                  <a:pt x="0" y="0"/>
                </a:moveTo>
                <a:cubicBezTo>
                  <a:pt x="4233" y="21167"/>
                  <a:pt x="1990" y="44758"/>
                  <a:pt x="12700" y="63500"/>
                </a:cubicBezTo>
                <a:cubicBezTo>
                  <a:pt x="20273" y="76752"/>
                  <a:pt x="44601" y="74952"/>
                  <a:pt x="50800" y="88900"/>
                </a:cubicBezTo>
                <a:cubicBezTo>
                  <a:pt x="65895" y="122863"/>
                  <a:pt x="63500" y="188425"/>
                  <a:pt x="63500" y="228600"/>
                </a:cubicBezTo>
              </a:path>
            </a:pathLst>
          </a:cu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olný tvar 16"/>
          <p:cNvSpPr/>
          <p:nvPr/>
        </p:nvSpPr>
        <p:spPr>
          <a:xfrm>
            <a:off x="3855254" y="6210140"/>
            <a:ext cx="831063" cy="281488"/>
          </a:xfrm>
          <a:custGeom>
            <a:avLst/>
            <a:gdLst>
              <a:gd name="connsiteX0" fmla="*/ 234146 w 831063"/>
              <a:gd name="connsiteY0" fmla="*/ 38260 h 281488"/>
              <a:gd name="connsiteX1" fmla="*/ 119846 w 831063"/>
              <a:gd name="connsiteY1" fmla="*/ 160 h 281488"/>
              <a:gd name="connsiteX2" fmla="*/ 81746 w 831063"/>
              <a:gd name="connsiteY2" fmla="*/ 25560 h 281488"/>
              <a:gd name="connsiteX3" fmla="*/ 5546 w 831063"/>
              <a:gd name="connsiteY3" fmla="*/ 101760 h 281488"/>
              <a:gd name="connsiteX4" fmla="*/ 18246 w 831063"/>
              <a:gd name="connsiteY4" fmla="*/ 254160 h 281488"/>
              <a:gd name="connsiteX5" fmla="*/ 170646 w 831063"/>
              <a:gd name="connsiteY5" fmla="*/ 279560 h 281488"/>
              <a:gd name="connsiteX6" fmla="*/ 221446 w 831063"/>
              <a:gd name="connsiteY6" fmla="*/ 266860 h 281488"/>
              <a:gd name="connsiteX7" fmla="*/ 272246 w 831063"/>
              <a:gd name="connsiteY7" fmla="*/ 216060 h 281488"/>
              <a:gd name="connsiteX8" fmla="*/ 297646 w 831063"/>
              <a:gd name="connsiteY8" fmla="*/ 89060 h 281488"/>
              <a:gd name="connsiteX9" fmla="*/ 310346 w 831063"/>
              <a:gd name="connsiteY9" fmla="*/ 38260 h 281488"/>
              <a:gd name="connsiteX10" fmla="*/ 399246 w 831063"/>
              <a:gd name="connsiteY10" fmla="*/ 50960 h 281488"/>
              <a:gd name="connsiteX11" fmla="*/ 411946 w 831063"/>
              <a:gd name="connsiteY11" fmla="*/ 89060 h 281488"/>
              <a:gd name="connsiteX12" fmla="*/ 424646 w 831063"/>
              <a:gd name="connsiteY12" fmla="*/ 241460 h 281488"/>
              <a:gd name="connsiteX13" fmla="*/ 500846 w 831063"/>
              <a:gd name="connsiteY13" fmla="*/ 76360 h 281488"/>
              <a:gd name="connsiteX14" fmla="*/ 538946 w 831063"/>
              <a:gd name="connsiteY14" fmla="*/ 101760 h 281488"/>
              <a:gd name="connsiteX15" fmla="*/ 551646 w 831063"/>
              <a:gd name="connsiteY15" fmla="*/ 139860 h 281488"/>
              <a:gd name="connsiteX16" fmla="*/ 577046 w 831063"/>
              <a:gd name="connsiteY16" fmla="*/ 76360 h 281488"/>
              <a:gd name="connsiteX17" fmla="*/ 691346 w 831063"/>
              <a:gd name="connsiteY17" fmla="*/ 89060 h 281488"/>
              <a:gd name="connsiteX18" fmla="*/ 780246 w 831063"/>
              <a:gd name="connsiteY18" fmla="*/ 216060 h 281488"/>
              <a:gd name="connsiteX19" fmla="*/ 818346 w 831063"/>
              <a:gd name="connsiteY19" fmla="*/ 114460 h 281488"/>
              <a:gd name="connsiteX20" fmla="*/ 831046 w 831063"/>
              <a:gd name="connsiteY20" fmla="*/ 50960 h 281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831063" h="281488">
                <a:moveTo>
                  <a:pt x="234146" y="38260"/>
                </a:moveTo>
                <a:cubicBezTo>
                  <a:pt x="223361" y="33946"/>
                  <a:pt x="139994" y="-2718"/>
                  <a:pt x="119846" y="160"/>
                </a:cubicBezTo>
                <a:cubicBezTo>
                  <a:pt x="104736" y="2319"/>
                  <a:pt x="93154" y="15419"/>
                  <a:pt x="81746" y="25560"/>
                </a:cubicBezTo>
                <a:cubicBezTo>
                  <a:pt x="54898" y="49425"/>
                  <a:pt x="5546" y="101760"/>
                  <a:pt x="5546" y="101760"/>
                </a:cubicBezTo>
                <a:cubicBezTo>
                  <a:pt x="9779" y="152560"/>
                  <a:pt x="-16441" y="216805"/>
                  <a:pt x="18246" y="254160"/>
                </a:cubicBezTo>
                <a:cubicBezTo>
                  <a:pt x="53290" y="291899"/>
                  <a:pt x="170646" y="279560"/>
                  <a:pt x="170646" y="279560"/>
                </a:cubicBezTo>
                <a:cubicBezTo>
                  <a:pt x="187579" y="275327"/>
                  <a:pt x="206645" y="276111"/>
                  <a:pt x="221446" y="266860"/>
                </a:cubicBezTo>
                <a:cubicBezTo>
                  <a:pt x="241753" y="254168"/>
                  <a:pt x="259554" y="236367"/>
                  <a:pt x="272246" y="216060"/>
                </a:cubicBezTo>
                <a:cubicBezTo>
                  <a:pt x="280922" y="202178"/>
                  <a:pt x="297227" y="91157"/>
                  <a:pt x="297646" y="89060"/>
                </a:cubicBezTo>
                <a:cubicBezTo>
                  <a:pt x="301069" y="71944"/>
                  <a:pt x="306113" y="55193"/>
                  <a:pt x="310346" y="38260"/>
                </a:cubicBezTo>
                <a:cubicBezTo>
                  <a:pt x="339979" y="42493"/>
                  <a:pt x="372472" y="37573"/>
                  <a:pt x="399246" y="50960"/>
                </a:cubicBezTo>
                <a:cubicBezTo>
                  <a:pt x="411220" y="56947"/>
                  <a:pt x="410177" y="75790"/>
                  <a:pt x="411946" y="89060"/>
                </a:cubicBezTo>
                <a:cubicBezTo>
                  <a:pt x="418683" y="139589"/>
                  <a:pt x="420413" y="190660"/>
                  <a:pt x="424646" y="241460"/>
                </a:cubicBezTo>
                <a:cubicBezTo>
                  <a:pt x="434804" y="99254"/>
                  <a:pt x="380565" y="31254"/>
                  <a:pt x="500846" y="76360"/>
                </a:cubicBezTo>
                <a:cubicBezTo>
                  <a:pt x="515138" y="81719"/>
                  <a:pt x="526246" y="93293"/>
                  <a:pt x="538946" y="101760"/>
                </a:cubicBezTo>
                <a:cubicBezTo>
                  <a:pt x="543179" y="114460"/>
                  <a:pt x="549251" y="126689"/>
                  <a:pt x="551646" y="139860"/>
                </a:cubicBezTo>
                <a:cubicBezTo>
                  <a:pt x="573834" y="261892"/>
                  <a:pt x="557457" y="331022"/>
                  <a:pt x="577046" y="76360"/>
                </a:cubicBezTo>
                <a:cubicBezTo>
                  <a:pt x="615146" y="80593"/>
                  <a:pt x="667973" y="58675"/>
                  <a:pt x="691346" y="89060"/>
                </a:cubicBezTo>
                <a:cubicBezTo>
                  <a:pt x="804033" y="235554"/>
                  <a:pt x="604338" y="274696"/>
                  <a:pt x="780246" y="216060"/>
                </a:cubicBezTo>
                <a:cubicBezTo>
                  <a:pt x="819469" y="157225"/>
                  <a:pt x="800037" y="196850"/>
                  <a:pt x="818346" y="114460"/>
                </a:cubicBezTo>
                <a:cubicBezTo>
                  <a:pt x="832073" y="52690"/>
                  <a:pt x="831046" y="82779"/>
                  <a:pt x="831046" y="50960"/>
                </a:cubicBezTo>
              </a:path>
            </a:pathLst>
          </a:cu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olný tvar 17"/>
          <p:cNvSpPr/>
          <p:nvPr/>
        </p:nvSpPr>
        <p:spPr>
          <a:xfrm>
            <a:off x="5067300" y="4149019"/>
            <a:ext cx="275105" cy="435681"/>
          </a:xfrm>
          <a:custGeom>
            <a:avLst/>
            <a:gdLst>
              <a:gd name="connsiteX0" fmla="*/ 0 w 275105"/>
              <a:gd name="connsiteY0" fmla="*/ 80081 h 435681"/>
              <a:gd name="connsiteX1" fmla="*/ 63500 w 275105"/>
              <a:gd name="connsiteY1" fmla="*/ 54681 h 435681"/>
              <a:gd name="connsiteX2" fmla="*/ 177800 w 275105"/>
              <a:gd name="connsiteY2" fmla="*/ 41981 h 435681"/>
              <a:gd name="connsiteX3" fmla="*/ 228600 w 275105"/>
              <a:gd name="connsiteY3" fmla="*/ 29281 h 435681"/>
              <a:gd name="connsiteX4" fmla="*/ 266700 w 275105"/>
              <a:gd name="connsiteY4" fmla="*/ 3881 h 435681"/>
              <a:gd name="connsiteX5" fmla="*/ 228600 w 275105"/>
              <a:gd name="connsiteY5" fmla="*/ 168981 h 435681"/>
              <a:gd name="connsiteX6" fmla="*/ 190500 w 275105"/>
              <a:gd name="connsiteY6" fmla="*/ 435681 h 4356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75105" h="435681">
                <a:moveTo>
                  <a:pt x="0" y="80081"/>
                </a:moveTo>
                <a:cubicBezTo>
                  <a:pt x="21167" y="71614"/>
                  <a:pt x="41209" y="59458"/>
                  <a:pt x="63500" y="54681"/>
                </a:cubicBezTo>
                <a:cubicBezTo>
                  <a:pt x="100984" y="46649"/>
                  <a:pt x="139911" y="47810"/>
                  <a:pt x="177800" y="41981"/>
                </a:cubicBezTo>
                <a:cubicBezTo>
                  <a:pt x="195052" y="39327"/>
                  <a:pt x="211667" y="33514"/>
                  <a:pt x="228600" y="29281"/>
                </a:cubicBezTo>
                <a:cubicBezTo>
                  <a:pt x="241300" y="20814"/>
                  <a:pt x="262998" y="-10927"/>
                  <a:pt x="266700" y="3881"/>
                </a:cubicBezTo>
                <a:cubicBezTo>
                  <a:pt x="288674" y="91779"/>
                  <a:pt x="264615" y="114959"/>
                  <a:pt x="228600" y="168981"/>
                </a:cubicBezTo>
                <a:cubicBezTo>
                  <a:pt x="186599" y="392985"/>
                  <a:pt x="190500" y="303267"/>
                  <a:pt x="190500" y="435681"/>
                </a:cubicBezTo>
              </a:path>
            </a:pathLst>
          </a:cu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olný tvar 18"/>
          <p:cNvSpPr/>
          <p:nvPr/>
        </p:nvSpPr>
        <p:spPr>
          <a:xfrm>
            <a:off x="5168900" y="4381500"/>
            <a:ext cx="190500" cy="14318"/>
          </a:xfrm>
          <a:custGeom>
            <a:avLst/>
            <a:gdLst>
              <a:gd name="connsiteX0" fmla="*/ 0 w 190500"/>
              <a:gd name="connsiteY0" fmla="*/ 0 h 14318"/>
              <a:gd name="connsiteX1" fmla="*/ 190500 w 190500"/>
              <a:gd name="connsiteY1" fmla="*/ 12700 h 143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90500" h="14318">
                <a:moveTo>
                  <a:pt x="0" y="0"/>
                </a:moveTo>
                <a:cubicBezTo>
                  <a:pt x="105011" y="21002"/>
                  <a:pt x="41914" y="12700"/>
                  <a:pt x="190500" y="12700"/>
                </a:cubicBezTo>
              </a:path>
            </a:pathLst>
          </a:cu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olný tvar 22"/>
          <p:cNvSpPr/>
          <p:nvPr/>
        </p:nvSpPr>
        <p:spPr>
          <a:xfrm>
            <a:off x="5434069" y="4394200"/>
            <a:ext cx="732641" cy="254000"/>
          </a:xfrm>
          <a:custGeom>
            <a:avLst/>
            <a:gdLst>
              <a:gd name="connsiteX0" fmla="*/ 90431 w 732641"/>
              <a:gd name="connsiteY0" fmla="*/ 12700 h 254000"/>
              <a:gd name="connsiteX1" fmla="*/ 26931 w 732641"/>
              <a:gd name="connsiteY1" fmla="*/ 25400 h 254000"/>
              <a:gd name="connsiteX2" fmla="*/ 14231 w 732641"/>
              <a:gd name="connsiteY2" fmla="*/ 190500 h 254000"/>
              <a:gd name="connsiteX3" fmla="*/ 115831 w 732641"/>
              <a:gd name="connsiteY3" fmla="*/ 254000 h 254000"/>
              <a:gd name="connsiteX4" fmla="*/ 166631 w 732641"/>
              <a:gd name="connsiteY4" fmla="*/ 241300 h 254000"/>
              <a:gd name="connsiteX5" fmla="*/ 179331 w 732641"/>
              <a:gd name="connsiteY5" fmla="*/ 190500 h 254000"/>
              <a:gd name="connsiteX6" fmla="*/ 204731 w 732641"/>
              <a:gd name="connsiteY6" fmla="*/ 0 h 254000"/>
              <a:gd name="connsiteX7" fmla="*/ 255531 w 732641"/>
              <a:gd name="connsiteY7" fmla="*/ 12700 h 254000"/>
              <a:gd name="connsiteX8" fmla="*/ 280931 w 732641"/>
              <a:gd name="connsiteY8" fmla="*/ 63500 h 254000"/>
              <a:gd name="connsiteX9" fmla="*/ 306331 w 732641"/>
              <a:gd name="connsiteY9" fmla="*/ 177800 h 254000"/>
              <a:gd name="connsiteX10" fmla="*/ 293631 w 732641"/>
              <a:gd name="connsiteY10" fmla="*/ 127000 h 254000"/>
              <a:gd name="connsiteX11" fmla="*/ 306331 w 732641"/>
              <a:gd name="connsiteY11" fmla="*/ 50800 h 254000"/>
              <a:gd name="connsiteX12" fmla="*/ 420631 w 732641"/>
              <a:gd name="connsiteY12" fmla="*/ 38100 h 254000"/>
              <a:gd name="connsiteX13" fmla="*/ 433331 w 732641"/>
              <a:gd name="connsiteY13" fmla="*/ 88900 h 254000"/>
              <a:gd name="connsiteX14" fmla="*/ 446031 w 732641"/>
              <a:gd name="connsiteY14" fmla="*/ 127000 h 254000"/>
              <a:gd name="connsiteX15" fmla="*/ 458731 w 732641"/>
              <a:gd name="connsiteY15" fmla="*/ 203200 h 254000"/>
              <a:gd name="connsiteX16" fmla="*/ 547631 w 732641"/>
              <a:gd name="connsiteY16" fmla="*/ 63500 h 254000"/>
              <a:gd name="connsiteX17" fmla="*/ 585731 w 732641"/>
              <a:gd name="connsiteY17" fmla="*/ 76200 h 254000"/>
              <a:gd name="connsiteX18" fmla="*/ 611131 w 732641"/>
              <a:gd name="connsiteY18" fmla="*/ 127000 h 254000"/>
              <a:gd name="connsiteX19" fmla="*/ 623831 w 732641"/>
              <a:gd name="connsiteY19" fmla="*/ 203200 h 254000"/>
              <a:gd name="connsiteX20" fmla="*/ 674631 w 732641"/>
              <a:gd name="connsiteY20" fmla="*/ 241300 h 254000"/>
              <a:gd name="connsiteX21" fmla="*/ 712731 w 732641"/>
              <a:gd name="connsiteY21" fmla="*/ 25400 h 254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732641" h="254000">
                <a:moveTo>
                  <a:pt x="90431" y="12700"/>
                </a:moveTo>
                <a:cubicBezTo>
                  <a:pt x="69264" y="16933"/>
                  <a:pt x="44496" y="12853"/>
                  <a:pt x="26931" y="25400"/>
                </a:cubicBezTo>
                <a:cubicBezTo>
                  <a:pt x="-18540" y="57879"/>
                  <a:pt x="5367" y="163908"/>
                  <a:pt x="14231" y="190500"/>
                </a:cubicBezTo>
                <a:cubicBezTo>
                  <a:pt x="26743" y="228037"/>
                  <a:pt x="88595" y="243105"/>
                  <a:pt x="115831" y="254000"/>
                </a:cubicBezTo>
                <a:cubicBezTo>
                  <a:pt x="132764" y="249767"/>
                  <a:pt x="154289" y="253642"/>
                  <a:pt x="166631" y="241300"/>
                </a:cubicBezTo>
                <a:cubicBezTo>
                  <a:pt x="178973" y="228958"/>
                  <a:pt x="176863" y="207779"/>
                  <a:pt x="179331" y="190500"/>
                </a:cubicBezTo>
                <a:cubicBezTo>
                  <a:pt x="216451" y="-69338"/>
                  <a:pt x="172387" y="161719"/>
                  <a:pt x="204731" y="0"/>
                </a:cubicBezTo>
                <a:cubicBezTo>
                  <a:pt x="221664" y="4233"/>
                  <a:pt x="242122" y="1526"/>
                  <a:pt x="255531" y="12700"/>
                </a:cubicBezTo>
                <a:cubicBezTo>
                  <a:pt x="270075" y="24820"/>
                  <a:pt x="273473" y="46099"/>
                  <a:pt x="280931" y="63500"/>
                </a:cubicBezTo>
                <a:cubicBezTo>
                  <a:pt x="294027" y="94058"/>
                  <a:pt x="306331" y="149892"/>
                  <a:pt x="306331" y="177800"/>
                </a:cubicBezTo>
                <a:cubicBezTo>
                  <a:pt x="306331" y="195254"/>
                  <a:pt x="297864" y="143933"/>
                  <a:pt x="293631" y="127000"/>
                </a:cubicBezTo>
                <a:cubicBezTo>
                  <a:pt x="297864" y="101600"/>
                  <a:pt x="290881" y="71400"/>
                  <a:pt x="306331" y="50800"/>
                </a:cubicBezTo>
                <a:cubicBezTo>
                  <a:pt x="339052" y="7171"/>
                  <a:pt x="383688" y="28864"/>
                  <a:pt x="420631" y="38100"/>
                </a:cubicBezTo>
                <a:cubicBezTo>
                  <a:pt x="424864" y="55033"/>
                  <a:pt x="428536" y="72117"/>
                  <a:pt x="433331" y="88900"/>
                </a:cubicBezTo>
                <a:cubicBezTo>
                  <a:pt x="437009" y="101772"/>
                  <a:pt x="443127" y="113932"/>
                  <a:pt x="446031" y="127000"/>
                </a:cubicBezTo>
                <a:cubicBezTo>
                  <a:pt x="451617" y="152137"/>
                  <a:pt x="454498" y="177800"/>
                  <a:pt x="458731" y="203200"/>
                </a:cubicBezTo>
                <a:cubicBezTo>
                  <a:pt x="472431" y="38796"/>
                  <a:pt x="421723" y="35521"/>
                  <a:pt x="547631" y="63500"/>
                </a:cubicBezTo>
                <a:cubicBezTo>
                  <a:pt x="560699" y="66404"/>
                  <a:pt x="573031" y="71967"/>
                  <a:pt x="585731" y="76200"/>
                </a:cubicBezTo>
                <a:cubicBezTo>
                  <a:pt x="594198" y="93133"/>
                  <a:pt x="605691" y="108866"/>
                  <a:pt x="611131" y="127000"/>
                </a:cubicBezTo>
                <a:cubicBezTo>
                  <a:pt x="618530" y="151664"/>
                  <a:pt x="611326" y="180690"/>
                  <a:pt x="623831" y="203200"/>
                </a:cubicBezTo>
                <a:cubicBezTo>
                  <a:pt x="634110" y="221703"/>
                  <a:pt x="657698" y="228600"/>
                  <a:pt x="674631" y="241300"/>
                </a:cubicBezTo>
                <a:cubicBezTo>
                  <a:pt x="776988" y="207181"/>
                  <a:pt x="712731" y="241987"/>
                  <a:pt x="712731" y="25400"/>
                </a:cubicBezTo>
              </a:path>
            </a:pathLst>
          </a:cu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olný tvar 23"/>
          <p:cNvSpPr/>
          <p:nvPr/>
        </p:nvSpPr>
        <p:spPr>
          <a:xfrm>
            <a:off x="2525211" y="4145844"/>
            <a:ext cx="381000" cy="444500"/>
          </a:xfrm>
          <a:custGeom>
            <a:avLst/>
            <a:gdLst>
              <a:gd name="connsiteX0" fmla="*/ 0 w 381000"/>
              <a:gd name="connsiteY0" fmla="*/ 0 h 444500"/>
              <a:gd name="connsiteX1" fmla="*/ 215900 w 381000"/>
              <a:gd name="connsiteY1" fmla="*/ 38100 h 444500"/>
              <a:gd name="connsiteX2" fmla="*/ 279400 w 381000"/>
              <a:gd name="connsiteY2" fmla="*/ 50800 h 444500"/>
              <a:gd name="connsiteX3" fmla="*/ 368300 w 381000"/>
              <a:gd name="connsiteY3" fmla="*/ 63500 h 444500"/>
              <a:gd name="connsiteX4" fmla="*/ 381000 w 381000"/>
              <a:gd name="connsiteY4" fmla="*/ 101600 h 444500"/>
              <a:gd name="connsiteX5" fmla="*/ 368300 w 381000"/>
              <a:gd name="connsiteY5" fmla="*/ 139700 h 444500"/>
              <a:gd name="connsiteX6" fmla="*/ 330200 w 381000"/>
              <a:gd name="connsiteY6" fmla="*/ 254000 h 444500"/>
              <a:gd name="connsiteX7" fmla="*/ 304800 w 381000"/>
              <a:gd name="connsiteY7" fmla="*/ 431800 h 444500"/>
              <a:gd name="connsiteX8" fmla="*/ 292100 w 381000"/>
              <a:gd name="connsiteY8" fmla="*/ 444500 h 444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81000" h="444500">
                <a:moveTo>
                  <a:pt x="0" y="0"/>
                </a:moveTo>
                <a:lnTo>
                  <a:pt x="215900" y="38100"/>
                </a:lnTo>
                <a:cubicBezTo>
                  <a:pt x="237138" y="41961"/>
                  <a:pt x="258108" y="47251"/>
                  <a:pt x="279400" y="50800"/>
                </a:cubicBezTo>
                <a:cubicBezTo>
                  <a:pt x="308927" y="55721"/>
                  <a:pt x="338667" y="59267"/>
                  <a:pt x="368300" y="63500"/>
                </a:cubicBezTo>
                <a:cubicBezTo>
                  <a:pt x="372533" y="76200"/>
                  <a:pt x="381000" y="88213"/>
                  <a:pt x="381000" y="101600"/>
                </a:cubicBezTo>
                <a:cubicBezTo>
                  <a:pt x="381000" y="114987"/>
                  <a:pt x="371978" y="126828"/>
                  <a:pt x="368300" y="139700"/>
                </a:cubicBezTo>
                <a:cubicBezTo>
                  <a:pt x="340956" y="235403"/>
                  <a:pt x="373987" y="144533"/>
                  <a:pt x="330200" y="254000"/>
                </a:cubicBezTo>
                <a:cubicBezTo>
                  <a:pt x="326955" y="289692"/>
                  <a:pt x="329232" y="382935"/>
                  <a:pt x="304800" y="431800"/>
                </a:cubicBezTo>
                <a:cubicBezTo>
                  <a:pt x="302123" y="437155"/>
                  <a:pt x="296333" y="440267"/>
                  <a:pt x="292100" y="444500"/>
                </a:cubicBezTo>
              </a:path>
            </a:pathLst>
          </a:cu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olný tvar 24"/>
          <p:cNvSpPr/>
          <p:nvPr/>
        </p:nvSpPr>
        <p:spPr>
          <a:xfrm>
            <a:off x="2743200" y="4361181"/>
            <a:ext cx="254000" cy="45719"/>
          </a:xfrm>
          <a:custGeom>
            <a:avLst/>
            <a:gdLst>
              <a:gd name="connsiteX0" fmla="*/ 0 w 152400"/>
              <a:gd name="connsiteY0" fmla="*/ 0 h 0"/>
              <a:gd name="connsiteX1" fmla="*/ 152400 w 152400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52400">
                <a:moveTo>
                  <a:pt x="0" y="0"/>
                </a:moveTo>
                <a:lnTo>
                  <a:pt x="152400" y="0"/>
                </a:lnTo>
              </a:path>
            </a:pathLst>
          </a:cu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olný tvar 27"/>
          <p:cNvSpPr/>
          <p:nvPr/>
        </p:nvSpPr>
        <p:spPr>
          <a:xfrm>
            <a:off x="2987824" y="4406900"/>
            <a:ext cx="738036" cy="318912"/>
          </a:xfrm>
          <a:custGeom>
            <a:avLst/>
            <a:gdLst>
              <a:gd name="connsiteX0" fmla="*/ 127000 w 585636"/>
              <a:gd name="connsiteY0" fmla="*/ 14112 h 318912"/>
              <a:gd name="connsiteX1" fmla="*/ 63500 w 585636"/>
              <a:gd name="connsiteY1" fmla="*/ 1412 h 318912"/>
              <a:gd name="connsiteX2" fmla="*/ 38100 w 585636"/>
              <a:gd name="connsiteY2" fmla="*/ 39512 h 318912"/>
              <a:gd name="connsiteX3" fmla="*/ 0 w 585636"/>
              <a:gd name="connsiteY3" fmla="*/ 77612 h 318912"/>
              <a:gd name="connsiteX4" fmla="*/ 12700 w 585636"/>
              <a:gd name="connsiteY4" fmla="*/ 179212 h 318912"/>
              <a:gd name="connsiteX5" fmla="*/ 50800 w 585636"/>
              <a:gd name="connsiteY5" fmla="*/ 191912 h 318912"/>
              <a:gd name="connsiteX6" fmla="*/ 88900 w 585636"/>
              <a:gd name="connsiteY6" fmla="*/ 166512 h 318912"/>
              <a:gd name="connsiteX7" fmla="*/ 127000 w 585636"/>
              <a:gd name="connsiteY7" fmla="*/ 153812 h 318912"/>
              <a:gd name="connsiteX8" fmla="*/ 152400 w 585636"/>
              <a:gd name="connsiteY8" fmla="*/ 64912 h 318912"/>
              <a:gd name="connsiteX9" fmla="*/ 190500 w 585636"/>
              <a:gd name="connsiteY9" fmla="*/ 39512 h 318912"/>
              <a:gd name="connsiteX10" fmla="*/ 228600 w 585636"/>
              <a:gd name="connsiteY10" fmla="*/ 52212 h 318912"/>
              <a:gd name="connsiteX11" fmla="*/ 254000 w 585636"/>
              <a:gd name="connsiteY11" fmla="*/ 128412 h 318912"/>
              <a:gd name="connsiteX12" fmla="*/ 241300 w 585636"/>
              <a:gd name="connsiteY12" fmla="*/ 217312 h 318912"/>
              <a:gd name="connsiteX13" fmla="*/ 254000 w 585636"/>
              <a:gd name="connsiteY13" fmla="*/ 115712 h 318912"/>
              <a:gd name="connsiteX14" fmla="*/ 330200 w 585636"/>
              <a:gd name="connsiteY14" fmla="*/ 103012 h 318912"/>
              <a:gd name="connsiteX15" fmla="*/ 381000 w 585636"/>
              <a:gd name="connsiteY15" fmla="*/ 115712 h 318912"/>
              <a:gd name="connsiteX16" fmla="*/ 393700 w 585636"/>
              <a:gd name="connsiteY16" fmla="*/ 153812 h 318912"/>
              <a:gd name="connsiteX17" fmla="*/ 406400 w 585636"/>
              <a:gd name="connsiteY17" fmla="*/ 217312 h 318912"/>
              <a:gd name="connsiteX18" fmla="*/ 419100 w 585636"/>
              <a:gd name="connsiteY18" fmla="*/ 103012 h 318912"/>
              <a:gd name="connsiteX19" fmla="*/ 457200 w 585636"/>
              <a:gd name="connsiteY19" fmla="*/ 115712 h 318912"/>
              <a:gd name="connsiteX20" fmla="*/ 469900 w 585636"/>
              <a:gd name="connsiteY20" fmla="*/ 153812 h 318912"/>
              <a:gd name="connsiteX21" fmla="*/ 482600 w 585636"/>
              <a:gd name="connsiteY21" fmla="*/ 230012 h 318912"/>
              <a:gd name="connsiteX22" fmla="*/ 558800 w 585636"/>
              <a:gd name="connsiteY22" fmla="*/ 318912 h 318912"/>
              <a:gd name="connsiteX23" fmla="*/ 584200 w 585636"/>
              <a:gd name="connsiteY23" fmla="*/ 230012 h 318912"/>
              <a:gd name="connsiteX24" fmla="*/ 584200 w 585636"/>
              <a:gd name="connsiteY24" fmla="*/ 64912 h 3189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585636" h="318912">
                <a:moveTo>
                  <a:pt x="127000" y="14112"/>
                </a:moveTo>
                <a:cubicBezTo>
                  <a:pt x="105833" y="9879"/>
                  <a:pt x="84255" y="-4518"/>
                  <a:pt x="63500" y="1412"/>
                </a:cubicBezTo>
                <a:cubicBezTo>
                  <a:pt x="48824" y="5605"/>
                  <a:pt x="47871" y="27786"/>
                  <a:pt x="38100" y="39512"/>
                </a:cubicBezTo>
                <a:cubicBezTo>
                  <a:pt x="26602" y="53310"/>
                  <a:pt x="12700" y="64912"/>
                  <a:pt x="0" y="77612"/>
                </a:cubicBezTo>
                <a:cubicBezTo>
                  <a:pt x="4233" y="111479"/>
                  <a:pt x="-1162" y="148023"/>
                  <a:pt x="12700" y="179212"/>
                </a:cubicBezTo>
                <a:cubicBezTo>
                  <a:pt x="18137" y="191445"/>
                  <a:pt x="37595" y="194113"/>
                  <a:pt x="50800" y="191912"/>
                </a:cubicBezTo>
                <a:cubicBezTo>
                  <a:pt x="65856" y="189403"/>
                  <a:pt x="75248" y="173338"/>
                  <a:pt x="88900" y="166512"/>
                </a:cubicBezTo>
                <a:cubicBezTo>
                  <a:pt x="100874" y="160525"/>
                  <a:pt x="114300" y="158045"/>
                  <a:pt x="127000" y="153812"/>
                </a:cubicBezTo>
                <a:cubicBezTo>
                  <a:pt x="127830" y="150493"/>
                  <a:pt x="145775" y="73194"/>
                  <a:pt x="152400" y="64912"/>
                </a:cubicBezTo>
                <a:cubicBezTo>
                  <a:pt x="161935" y="52993"/>
                  <a:pt x="177800" y="47979"/>
                  <a:pt x="190500" y="39512"/>
                </a:cubicBezTo>
                <a:cubicBezTo>
                  <a:pt x="203200" y="43745"/>
                  <a:pt x="220819" y="41319"/>
                  <a:pt x="228600" y="52212"/>
                </a:cubicBezTo>
                <a:cubicBezTo>
                  <a:pt x="244162" y="73999"/>
                  <a:pt x="254000" y="128412"/>
                  <a:pt x="254000" y="128412"/>
                </a:cubicBezTo>
                <a:cubicBezTo>
                  <a:pt x="249767" y="158045"/>
                  <a:pt x="241300" y="247246"/>
                  <a:pt x="241300" y="217312"/>
                </a:cubicBezTo>
                <a:cubicBezTo>
                  <a:pt x="241300" y="183182"/>
                  <a:pt x="233046" y="142653"/>
                  <a:pt x="254000" y="115712"/>
                </a:cubicBezTo>
                <a:cubicBezTo>
                  <a:pt x="269809" y="95386"/>
                  <a:pt x="304800" y="107245"/>
                  <a:pt x="330200" y="103012"/>
                </a:cubicBezTo>
                <a:cubicBezTo>
                  <a:pt x="347133" y="107245"/>
                  <a:pt x="367370" y="104808"/>
                  <a:pt x="381000" y="115712"/>
                </a:cubicBezTo>
                <a:cubicBezTo>
                  <a:pt x="391453" y="124075"/>
                  <a:pt x="390453" y="140825"/>
                  <a:pt x="393700" y="153812"/>
                </a:cubicBezTo>
                <a:cubicBezTo>
                  <a:pt x="398935" y="174753"/>
                  <a:pt x="402167" y="196145"/>
                  <a:pt x="406400" y="217312"/>
                </a:cubicBezTo>
                <a:cubicBezTo>
                  <a:pt x="410633" y="179212"/>
                  <a:pt x="401956" y="137299"/>
                  <a:pt x="419100" y="103012"/>
                </a:cubicBezTo>
                <a:cubicBezTo>
                  <a:pt x="425087" y="91038"/>
                  <a:pt x="447734" y="106246"/>
                  <a:pt x="457200" y="115712"/>
                </a:cubicBezTo>
                <a:cubicBezTo>
                  <a:pt x="466666" y="125178"/>
                  <a:pt x="466996" y="140744"/>
                  <a:pt x="469900" y="153812"/>
                </a:cubicBezTo>
                <a:cubicBezTo>
                  <a:pt x="475486" y="178949"/>
                  <a:pt x="474457" y="205583"/>
                  <a:pt x="482600" y="230012"/>
                </a:cubicBezTo>
                <a:cubicBezTo>
                  <a:pt x="492271" y="259025"/>
                  <a:pt x="542726" y="302838"/>
                  <a:pt x="558800" y="318912"/>
                </a:cubicBezTo>
                <a:cubicBezTo>
                  <a:pt x="565663" y="298324"/>
                  <a:pt x="583061" y="249376"/>
                  <a:pt x="584200" y="230012"/>
                </a:cubicBezTo>
                <a:cubicBezTo>
                  <a:pt x="587432" y="175074"/>
                  <a:pt x="584200" y="119945"/>
                  <a:pt x="584200" y="64912"/>
                </a:cubicBezTo>
              </a:path>
            </a:pathLst>
          </a:cu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47470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/>
          <p:cNvCxnSpPr/>
          <p:nvPr/>
        </p:nvCxnSpPr>
        <p:spPr>
          <a:xfrm>
            <a:off x="2483768" y="5661248"/>
            <a:ext cx="2376264" cy="0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555776" y="5517232"/>
            <a:ext cx="0" cy="288032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788024" y="5517232"/>
            <a:ext cx="0" cy="288032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2339752" y="5820937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3427658" y="1662445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4644008" y="5823911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</a:t>
            </a:r>
            <a:endParaRPr lang="cs-CZ" sz="2400" b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Oblouk 15"/>
          <p:cNvSpPr/>
          <p:nvPr/>
        </p:nvSpPr>
        <p:spPr>
          <a:xfrm>
            <a:off x="2635570" y="2130262"/>
            <a:ext cx="1152128" cy="1368152"/>
          </a:xfrm>
          <a:prstGeom prst="arc">
            <a:avLst/>
          </a:prstGeom>
          <a:ln w="28575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louk 16"/>
          <p:cNvSpPr/>
          <p:nvPr/>
        </p:nvSpPr>
        <p:spPr>
          <a:xfrm rot="15380931">
            <a:off x="3562807" y="2055621"/>
            <a:ext cx="1152128" cy="1368152"/>
          </a:xfrm>
          <a:prstGeom prst="arc">
            <a:avLst/>
          </a:prstGeom>
          <a:ln w="28575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9" name="Přímá spojnice 18"/>
          <p:cNvCxnSpPr/>
          <p:nvPr/>
        </p:nvCxnSpPr>
        <p:spPr>
          <a:xfrm flipV="1">
            <a:off x="2555776" y="2348880"/>
            <a:ext cx="1066202" cy="3312368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H="1" flipV="1">
            <a:off x="3621978" y="2348880"/>
            <a:ext cx="1166046" cy="3312368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5339060" y="1616312"/>
            <a:ext cx="345638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KLM je rovnoramenný, protože strany LM a MK jsou shodné.</a:t>
            </a:r>
          </a:p>
          <a:p>
            <a:r>
              <a:rPr lang="cs-CZ" sz="28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LM = MK</a:t>
            </a:r>
            <a:endParaRPr lang="cs-CZ" sz="2800" b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3" name="Rovnoramenný trojúhelník 22"/>
          <p:cNvSpPr/>
          <p:nvPr/>
        </p:nvSpPr>
        <p:spPr>
          <a:xfrm>
            <a:off x="5585668" y="1642689"/>
            <a:ext cx="380628" cy="380434"/>
          </a:xfrm>
          <a:prstGeom prst="triangle">
            <a:avLst/>
          </a:pr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82703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16" grpId="0" animBg="1"/>
      <p:bldP spid="17" grpId="0" animBg="1"/>
      <p:bldP spid="2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332656"/>
            <a:ext cx="7680960" cy="2768352"/>
          </a:xfrm>
        </p:spPr>
        <p:txBody>
          <a:bodyPr>
            <a:normAutofit/>
          </a:bodyPr>
          <a:lstStyle/>
          <a:p>
            <a:pPr algn="ctr"/>
            <a:r>
              <a:rPr lang="cs-CZ" sz="6600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ROVNOSTRANNÝ TROJÚHELNÍK</a:t>
            </a:r>
            <a:endParaRPr lang="cs-CZ" sz="6600" b="1" dirty="0">
              <a:solidFill>
                <a:schemeClr val="bg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Rovnoramenný trojúhelník 3"/>
          <p:cNvSpPr/>
          <p:nvPr/>
        </p:nvSpPr>
        <p:spPr>
          <a:xfrm rot="20260609">
            <a:off x="1043608" y="3717032"/>
            <a:ext cx="1008112" cy="792088"/>
          </a:xfrm>
          <a:prstGeom prst="triangl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>
            <a:off x="2987824" y="3933056"/>
            <a:ext cx="2448272" cy="2088232"/>
          </a:xfrm>
          <a:prstGeom prst="triangl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 rot="10800000">
            <a:off x="6012160" y="3986819"/>
            <a:ext cx="1656184" cy="1368152"/>
          </a:xfrm>
          <a:prstGeom prst="triangl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2082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8124" y="476672"/>
            <a:ext cx="7680960" cy="1584176"/>
          </a:xfrm>
        </p:spPr>
        <p:txBody>
          <a:bodyPr>
            <a:normAutofit/>
          </a:bodyPr>
          <a:lstStyle/>
          <a:p>
            <a:pPr marL="457200" indent="-457200">
              <a:buFont typeface="Wingdings" pitchFamily="2" charset="2"/>
              <a:buChar char="§"/>
            </a:pPr>
            <a:r>
              <a:rPr lang="cs-CZ" sz="3200" b="1" dirty="0" smtClean="0">
                <a:solidFill>
                  <a:srgbClr val="2EDA9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Trojúhelník, který má všechny strany shodné.</a:t>
            </a:r>
            <a:endParaRPr lang="cs-CZ" sz="3200" b="1" dirty="0">
              <a:solidFill>
                <a:srgbClr val="2EDA98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627784" y="2467806"/>
            <a:ext cx="5472608" cy="3168352"/>
          </a:xfrm>
          <a:prstGeom prst="rect">
            <a:avLst/>
          </a:prstGeom>
          <a:solidFill>
            <a:schemeClr val="bg1">
              <a:lumMod val="20000"/>
              <a:lumOff val="80000"/>
            </a:schemeClr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Rovnoramenný trojúhelník 3"/>
          <p:cNvSpPr/>
          <p:nvPr/>
        </p:nvSpPr>
        <p:spPr>
          <a:xfrm>
            <a:off x="2915816" y="3068960"/>
            <a:ext cx="2448272" cy="1944216"/>
          </a:xfrm>
          <a:prstGeom prst="triangle">
            <a:avLst/>
          </a:pr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699792" y="5029145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rgbClr val="000000"/>
                </a:solidFill>
              </a:rPr>
              <a:t>A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959932" y="2668850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0000"/>
                </a:solidFill>
              </a:rPr>
              <a:t>C</a:t>
            </a:r>
            <a:endParaRPr lang="cs-CZ" sz="2000" b="1" dirty="0">
              <a:solidFill>
                <a:srgbClr val="0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207744" y="5016266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0000"/>
                </a:solidFill>
              </a:rPr>
              <a:t>B</a:t>
            </a:r>
            <a:endParaRPr lang="cs-CZ" sz="2000" b="1" dirty="0">
              <a:solidFill>
                <a:srgbClr val="0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868144" y="4051982"/>
            <a:ext cx="14524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0000"/>
                </a:solidFill>
              </a:rPr>
              <a:t>a = b = c</a:t>
            </a:r>
            <a:endParaRPr lang="cs-CZ" sz="2400" b="1" dirty="0">
              <a:solidFill>
                <a:srgbClr val="0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799862" y="3040939"/>
            <a:ext cx="30603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000000"/>
                </a:solidFill>
              </a:rPr>
              <a:t>r</a:t>
            </a:r>
            <a:r>
              <a:rPr lang="cs-CZ" sz="2400" b="1" dirty="0" smtClean="0">
                <a:solidFill>
                  <a:srgbClr val="000000"/>
                </a:solidFill>
              </a:rPr>
              <a:t>ovnostranný        ABC</a:t>
            </a:r>
            <a:endParaRPr lang="cs-CZ" sz="2400" b="1" dirty="0">
              <a:solidFill>
                <a:srgbClr val="000000"/>
              </a:solidFill>
            </a:endParaRPr>
          </a:p>
        </p:txBody>
      </p:sp>
      <p:sp>
        <p:nvSpPr>
          <p:cNvPr id="12" name="Rovnoramenný trojúhelník 11"/>
          <p:cNvSpPr/>
          <p:nvPr/>
        </p:nvSpPr>
        <p:spPr>
          <a:xfrm>
            <a:off x="6822504" y="3056135"/>
            <a:ext cx="216024" cy="344071"/>
          </a:xfrm>
          <a:prstGeom prst="triangle">
            <a:avLst/>
          </a:pr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4012580" y="5029145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4919464" y="3806415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2400" b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065252" y="3810235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endParaRPr lang="cs-CZ" sz="2400" b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70143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7680960" cy="1584176"/>
          </a:xfrm>
        </p:spPr>
        <p:txBody>
          <a:bodyPr>
            <a:normAutofit/>
          </a:bodyPr>
          <a:lstStyle/>
          <a:p>
            <a:r>
              <a:rPr lang="cs-CZ" b="1" dirty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ÚKOL: </a:t>
            </a:r>
            <a:r>
              <a:rPr lang="cs-CZ" sz="3200" b="1" dirty="0">
                <a:solidFill>
                  <a:srgbClr val="2EDA9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Sestroj </a:t>
            </a:r>
            <a:r>
              <a:rPr lang="cs-CZ" sz="3200" b="1" dirty="0" smtClean="0">
                <a:solidFill>
                  <a:srgbClr val="2EDA9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rovnostranný </a:t>
            </a:r>
            <a:r>
              <a:rPr lang="cs-CZ" sz="3200" b="1" dirty="0">
                <a:solidFill>
                  <a:srgbClr val="2EDA9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trojúhelník</a:t>
            </a:r>
            <a:br>
              <a:rPr lang="cs-CZ" sz="3200" b="1" dirty="0">
                <a:solidFill>
                  <a:srgbClr val="2EDA9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200" b="1" dirty="0">
                <a:solidFill>
                  <a:srgbClr val="2EDA9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</a:t>
            </a:r>
            <a:r>
              <a:rPr lang="cs-CZ" sz="3200" b="1" dirty="0" smtClean="0">
                <a:solidFill>
                  <a:srgbClr val="2EDA9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TUV. Délka jeho stran je 6 cm.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2727771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NÁČRT: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Volný tvar 3"/>
          <p:cNvSpPr/>
          <p:nvPr/>
        </p:nvSpPr>
        <p:spPr>
          <a:xfrm>
            <a:off x="3162300" y="5548277"/>
            <a:ext cx="3784600" cy="27023"/>
          </a:xfrm>
          <a:custGeom>
            <a:avLst/>
            <a:gdLst>
              <a:gd name="connsiteX0" fmla="*/ 0 w 3784600"/>
              <a:gd name="connsiteY0" fmla="*/ 1623 h 27023"/>
              <a:gd name="connsiteX1" fmla="*/ 228600 w 3784600"/>
              <a:gd name="connsiteY1" fmla="*/ 27023 h 27023"/>
              <a:gd name="connsiteX2" fmla="*/ 2692400 w 3784600"/>
              <a:gd name="connsiteY2" fmla="*/ 14323 h 27023"/>
              <a:gd name="connsiteX3" fmla="*/ 3784600 w 3784600"/>
              <a:gd name="connsiteY3" fmla="*/ 1623 h 270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84600" h="27023">
                <a:moveTo>
                  <a:pt x="0" y="1623"/>
                </a:moveTo>
                <a:cubicBezTo>
                  <a:pt x="81509" y="15208"/>
                  <a:pt x="139569" y="27023"/>
                  <a:pt x="228600" y="27023"/>
                </a:cubicBezTo>
                <a:lnTo>
                  <a:pt x="2692400" y="14323"/>
                </a:lnTo>
                <a:cubicBezTo>
                  <a:pt x="3301857" y="-6693"/>
                  <a:pt x="2937860" y="1623"/>
                  <a:pt x="3784600" y="1623"/>
                </a:cubicBezTo>
              </a:path>
            </a:pathLst>
          </a:cu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olný tvar 4"/>
          <p:cNvSpPr/>
          <p:nvPr/>
        </p:nvSpPr>
        <p:spPr>
          <a:xfrm>
            <a:off x="4775152" y="2527299"/>
            <a:ext cx="2171748" cy="3020977"/>
          </a:xfrm>
          <a:custGeom>
            <a:avLst/>
            <a:gdLst>
              <a:gd name="connsiteX0" fmla="*/ 2159048 w 2159048"/>
              <a:gd name="connsiteY0" fmla="*/ 2895600 h 2895600"/>
              <a:gd name="connsiteX1" fmla="*/ 2032048 w 2159048"/>
              <a:gd name="connsiteY1" fmla="*/ 2692400 h 2895600"/>
              <a:gd name="connsiteX2" fmla="*/ 1993948 w 2159048"/>
              <a:gd name="connsiteY2" fmla="*/ 2628900 h 2895600"/>
              <a:gd name="connsiteX3" fmla="*/ 1905048 w 2159048"/>
              <a:gd name="connsiteY3" fmla="*/ 2540000 h 2895600"/>
              <a:gd name="connsiteX4" fmla="*/ 1866948 w 2159048"/>
              <a:gd name="connsiteY4" fmla="*/ 2451100 h 2895600"/>
              <a:gd name="connsiteX5" fmla="*/ 1841548 w 2159048"/>
              <a:gd name="connsiteY5" fmla="*/ 2413000 h 2895600"/>
              <a:gd name="connsiteX6" fmla="*/ 1803448 w 2159048"/>
              <a:gd name="connsiteY6" fmla="*/ 2336800 h 2895600"/>
              <a:gd name="connsiteX7" fmla="*/ 1663748 w 2159048"/>
              <a:gd name="connsiteY7" fmla="*/ 2120900 h 2895600"/>
              <a:gd name="connsiteX8" fmla="*/ 1612948 w 2159048"/>
              <a:gd name="connsiteY8" fmla="*/ 2057400 h 2895600"/>
              <a:gd name="connsiteX9" fmla="*/ 1562148 w 2159048"/>
              <a:gd name="connsiteY9" fmla="*/ 1968500 h 2895600"/>
              <a:gd name="connsiteX10" fmla="*/ 1473248 w 2159048"/>
              <a:gd name="connsiteY10" fmla="*/ 1854200 h 2895600"/>
              <a:gd name="connsiteX11" fmla="*/ 1346248 w 2159048"/>
              <a:gd name="connsiteY11" fmla="*/ 1663700 h 2895600"/>
              <a:gd name="connsiteX12" fmla="*/ 1257348 w 2159048"/>
              <a:gd name="connsiteY12" fmla="*/ 1549400 h 2895600"/>
              <a:gd name="connsiteX13" fmla="*/ 1193848 w 2159048"/>
              <a:gd name="connsiteY13" fmla="*/ 1485900 h 2895600"/>
              <a:gd name="connsiteX14" fmla="*/ 1143048 w 2159048"/>
              <a:gd name="connsiteY14" fmla="*/ 1384300 h 2895600"/>
              <a:gd name="connsiteX15" fmla="*/ 1028748 w 2159048"/>
              <a:gd name="connsiteY15" fmla="*/ 1219200 h 2895600"/>
              <a:gd name="connsiteX16" fmla="*/ 876348 w 2159048"/>
              <a:gd name="connsiteY16" fmla="*/ 939800 h 2895600"/>
              <a:gd name="connsiteX17" fmla="*/ 762048 w 2159048"/>
              <a:gd name="connsiteY17" fmla="*/ 787400 h 2895600"/>
              <a:gd name="connsiteX18" fmla="*/ 723948 w 2159048"/>
              <a:gd name="connsiteY18" fmla="*/ 723900 h 2895600"/>
              <a:gd name="connsiteX19" fmla="*/ 660448 w 2159048"/>
              <a:gd name="connsiteY19" fmla="*/ 647700 h 2895600"/>
              <a:gd name="connsiteX20" fmla="*/ 609648 w 2159048"/>
              <a:gd name="connsiteY20" fmla="*/ 571500 h 2895600"/>
              <a:gd name="connsiteX21" fmla="*/ 558848 w 2159048"/>
              <a:gd name="connsiteY21" fmla="*/ 520700 h 2895600"/>
              <a:gd name="connsiteX22" fmla="*/ 469948 w 2159048"/>
              <a:gd name="connsiteY22" fmla="*/ 406400 h 2895600"/>
              <a:gd name="connsiteX23" fmla="*/ 419148 w 2159048"/>
              <a:gd name="connsiteY23" fmla="*/ 342900 h 2895600"/>
              <a:gd name="connsiteX24" fmla="*/ 381048 w 2159048"/>
              <a:gd name="connsiteY24" fmla="*/ 304800 h 2895600"/>
              <a:gd name="connsiteX25" fmla="*/ 317548 w 2159048"/>
              <a:gd name="connsiteY25" fmla="*/ 228600 h 2895600"/>
              <a:gd name="connsiteX26" fmla="*/ 177848 w 2159048"/>
              <a:gd name="connsiteY26" fmla="*/ 127000 h 2895600"/>
              <a:gd name="connsiteX27" fmla="*/ 139748 w 2159048"/>
              <a:gd name="connsiteY27" fmla="*/ 88900 h 2895600"/>
              <a:gd name="connsiteX28" fmla="*/ 38148 w 2159048"/>
              <a:gd name="connsiteY28" fmla="*/ 50800 h 2895600"/>
              <a:gd name="connsiteX29" fmla="*/ 48 w 2159048"/>
              <a:gd name="connsiteY29" fmla="*/ 0 h 2895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2159048" h="2895600">
                <a:moveTo>
                  <a:pt x="2159048" y="2895600"/>
                </a:moveTo>
                <a:cubicBezTo>
                  <a:pt x="2096326" y="2738796"/>
                  <a:pt x="2187310" y="2951169"/>
                  <a:pt x="2032048" y="2692400"/>
                </a:cubicBezTo>
                <a:cubicBezTo>
                  <a:pt x="2019348" y="2671233"/>
                  <a:pt x="2010203" y="2647477"/>
                  <a:pt x="1993948" y="2628900"/>
                </a:cubicBezTo>
                <a:cubicBezTo>
                  <a:pt x="1924463" y="2549489"/>
                  <a:pt x="1957600" y="2636345"/>
                  <a:pt x="1905048" y="2540000"/>
                </a:cubicBezTo>
                <a:cubicBezTo>
                  <a:pt x="1889610" y="2511697"/>
                  <a:pt x="1881366" y="2479936"/>
                  <a:pt x="1866948" y="2451100"/>
                </a:cubicBezTo>
                <a:cubicBezTo>
                  <a:pt x="1860122" y="2437448"/>
                  <a:pt x="1848961" y="2426343"/>
                  <a:pt x="1841548" y="2413000"/>
                </a:cubicBezTo>
                <a:cubicBezTo>
                  <a:pt x="1827757" y="2388176"/>
                  <a:pt x="1818213" y="2361058"/>
                  <a:pt x="1803448" y="2336800"/>
                </a:cubicBezTo>
                <a:cubicBezTo>
                  <a:pt x="1758879" y="2263579"/>
                  <a:pt x="1717296" y="2187835"/>
                  <a:pt x="1663748" y="2120900"/>
                </a:cubicBezTo>
                <a:cubicBezTo>
                  <a:pt x="1646815" y="2099733"/>
                  <a:pt x="1627984" y="2079954"/>
                  <a:pt x="1612948" y="2057400"/>
                </a:cubicBezTo>
                <a:cubicBezTo>
                  <a:pt x="1594016" y="2029002"/>
                  <a:pt x="1581484" y="1996625"/>
                  <a:pt x="1562148" y="1968500"/>
                </a:cubicBezTo>
                <a:cubicBezTo>
                  <a:pt x="1534803" y="1928726"/>
                  <a:pt x="1501792" y="1893123"/>
                  <a:pt x="1473248" y="1854200"/>
                </a:cubicBezTo>
                <a:cubicBezTo>
                  <a:pt x="1434442" y="1801283"/>
                  <a:pt x="1383290" y="1711325"/>
                  <a:pt x="1346248" y="1663700"/>
                </a:cubicBezTo>
                <a:cubicBezTo>
                  <a:pt x="1316615" y="1625600"/>
                  <a:pt x="1288760" y="1586047"/>
                  <a:pt x="1257348" y="1549400"/>
                </a:cubicBezTo>
                <a:cubicBezTo>
                  <a:pt x="1237867" y="1526672"/>
                  <a:pt x="1210887" y="1510512"/>
                  <a:pt x="1193848" y="1485900"/>
                </a:cubicBezTo>
                <a:cubicBezTo>
                  <a:pt x="1172295" y="1454768"/>
                  <a:pt x="1162978" y="1416495"/>
                  <a:pt x="1143048" y="1384300"/>
                </a:cubicBezTo>
                <a:cubicBezTo>
                  <a:pt x="1107817" y="1327388"/>
                  <a:pt x="1063186" y="1276596"/>
                  <a:pt x="1028748" y="1219200"/>
                </a:cubicBezTo>
                <a:cubicBezTo>
                  <a:pt x="974167" y="1128231"/>
                  <a:pt x="940000" y="1024670"/>
                  <a:pt x="876348" y="939800"/>
                </a:cubicBezTo>
                <a:cubicBezTo>
                  <a:pt x="838248" y="889000"/>
                  <a:pt x="794718" y="841851"/>
                  <a:pt x="762048" y="787400"/>
                </a:cubicBezTo>
                <a:cubicBezTo>
                  <a:pt x="749348" y="766233"/>
                  <a:pt x="738467" y="743863"/>
                  <a:pt x="723948" y="723900"/>
                </a:cubicBezTo>
                <a:cubicBezTo>
                  <a:pt x="704501" y="697160"/>
                  <a:pt x="680286" y="674151"/>
                  <a:pt x="660448" y="647700"/>
                </a:cubicBezTo>
                <a:cubicBezTo>
                  <a:pt x="642132" y="623278"/>
                  <a:pt x="628718" y="595338"/>
                  <a:pt x="609648" y="571500"/>
                </a:cubicBezTo>
                <a:cubicBezTo>
                  <a:pt x="594688" y="552800"/>
                  <a:pt x="574317" y="538981"/>
                  <a:pt x="558848" y="520700"/>
                </a:cubicBezTo>
                <a:cubicBezTo>
                  <a:pt x="527670" y="483853"/>
                  <a:pt x="499769" y="444354"/>
                  <a:pt x="469948" y="406400"/>
                </a:cubicBezTo>
                <a:cubicBezTo>
                  <a:pt x="453201" y="385086"/>
                  <a:pt x="438315" y="362067"/>
                  <a:pt x="419148" y="342900"/>
                </a:cubicBezTo>
                <a:cubicBezTo>
                  <a:pt x="406448" y="330200"/>
                  <a:pt x="392980" y="318224"/>
                  <a:pt x="381048" y="304800"/>
                </a:cubicBezTo>
                <a:cubicBezTo>
                  <a:pt x="359082" y="280088"/>
                  <a:pt x="342431" y="250372"/>
                  <a:pt x="317548" y="228600"/>
                </a:cubicBezTo>
                <a:cubicBezTo>
                  <a:pt x="274215" y="190684"/>
                  <a:pt x="218563" y="167715"/>
                  <a:pt x="177848" y="127000"/>
                </a:cubicBezTo>
                <a:cubicBezTo>
                  <a:pt x="165148" y="114300"/>
                  <a:pt x="155515" y="97500"/>
                  <a:pt x="139748" y="88900"/>
                </a:cubicBezTo>
                <a:cubicBezTo>
                  <a:pt x="107995" y="71580"/>
                  <a:pt x="72015" y="63500"/>
                  <a:pt x="38148" y="50800"/>
                </a:cubicBezTo>
                <a:cubicBezTo>
                  <a:pt x="-2945" y="9707"/>
                  <a:pt x="48" y="30661"/>
                  <a:pt x="48" y="0"/>
                </a:cubicBezTo>
              </a:path>
            </a:pathLst>
          </a:cu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olný tvar 6"/>
          <p:cNvSpPr/>
          <p:nvPr/>
        </p:nvSpPr>
        <p:spPr>
          <a:xfrm>
            <a:off x="3149572" y="2603500"/>
            <a:ext cx="1638328" cy="2948759"/>
          </a:xfrm>
          <a:custGeom>
            <a:avLst/>
            <a:gdLst>
              <a:gd name="connsiteX0" fmla="*/ 1638328 w 1638328"/>
              <a:gd name="connsiteY0" fmla="*/ 0 h 2948759"/>
              <a:gd name="connsiteX1" fmla="*/ 1460528 w 1638328"/>
              <a:gd name="connsiteY1" fmla="*/ 254000 h 2948759"/>
              <a:gd name="connsiteX2" fmla="*/ 1397028 w 1638328"/>
              <a:gd name="connsiteY2" fmla="*/ 355600 h 2948759"/>
              <a:gd name="connsiteX3" fmla="*/ 1371628 w 1638328"/>
              <a:gd name="connsiteY3" fmla="*/ 431800 h 2948759"/>
              <a:gd name="connsiteX4" fmla="*/ 1333528 w 1638328"/>
              <a:gd name="connsiteY4" fmla="*/ 495300 h 2948759"/>
              <a:gd name="connsiteX5" fmla="*/ 1282728 w 1638328"/>
              <a:gd name="connsiteY5" fmla="*/ 609600 h 2948759"/>
              <a:gd name="connsiteX6" fmla="*/ 1206528 w 1638328"/>
              <a:gd name="connsiteY6" fmla="*/ 812800 h 2948759"/>
              <a:gd name="connsiteX7" fmla="*/ 1130328 w 1638328"/>
              <a:gd name="connsiteY7" fmla="*/ 927100 h 2948759"/>
              <a:gd name="connsiteX8" fmla="*/ 1092228 w 1638328"/>
              <a:gd name="connsiteY8" fmla="*/ 1041400 h 2948759"/>
              <a:gd name="connsiteX9" fmla="*/ 1028728 w 1638328"/>
              <a:gd name="connsiteY9" fmla="*/ 1181100 h 2948759"/>
              <a:gd name="connsiteX10" fmla="*/ 990628 w 1638328"/>
              <a:gd name="connsiteY10" fmla="*/ 1282700 h 2948759"/>
              <a:gd name="connsiteX11" fmla="*/ 889028 w 1638328"/>
              <a:gd name="connsiteY11" fmla="*/ 1473200 h 2948759"/>
              <a:gd name="connsiteX12" fmla="*/ 825528 w 1638328"/>
              <a:gd name="connsiteY12" fmla="*/ 1574800 h 2948759"/>
              <a:gd name="connsiteX13" fmla="*/ 787428 w 1638328"/>
              <a:gd name="connsiteY13" fmla="*/ 1676400 h 2948759"/>
              <a:gd name="connsiteX14" fmla="*/ 723928 w 1638328"/>
              <a:gd name="connsiteY14" fmla="*/ 1752600 h 2948759"/>
              <a:gd name="connsiteX15" fmla="*/ 609628 w 1638328"/>
              <a:gd name="connsiteY15" fmla="*/ 1943100 h 2948759"/>
              <a:gd name="connsiteX16" fmla="*/ 571528 w 1638328"/>
              <a:gd name="connsiteY16" fmla="*/ 2006600 h 2948759"/>
              <a:gd name="connsiteX17" fmla="*/ 533428 w 1638328"/>
              <a:gd name="connsiteY17" fmla="*/ 2057400 h 2948759"/>
              <a:gd name="connsiteX18" fmla="*/ 495328 w 1638328"/>
              <a:gd name="connsiteY18" fmla="*/ 2146300 h 2948759"/>
              <a:gd name="connsiteX19" fmla="*/ 457228 w 1638328"/>
              <a:gd name="connsiteY19" fmla="*/ 2184400 h 2948759"/>
              <a:gd name="connsiteX20" fmla="*/ 406428 w 1638328"/>
              <a:gd name="connsiteY20" fmla="*/ 2286000 h 2948759"/>
              <a:gd name="connsiteX21" fmla="*/ 355628 w 1638328"/>
              <a:gd name="connsiteY21" fmla="*/ 2349500 h 2948759"/>
              <a:gd name="connsiteX22" fmla="*/ 266728 w 1638328"/>
              <a:gd name="connsiteY22" fmla="*/ 2489200 h 2948759"/>
              <a:gd name="connsiteX23" fmla="*/ 228628 w 1638328"/>
              <a:gd name="connsiteY23" fmla="*/ 2527300 h 2948759"/>
              <a:gd name="connsiteX24" fmla="*/ 190528 w 1638328"/>
              <a:gd name="connsiteY24" fmla="*/ 2616200 h 2948759"/>
              <a:gd name="connsiteX25" fmla="*/ 139728 w 1638328"/>
              <a:gd name="connsiteY25" fmla="*/ 2679700 h 2948759"/>
              <a:gd name="connsiteX26" fmla="*/ 101628 w 1638328"/>
              <a:gd name="connsiteY26" fmla="*/ 2755900 h 2948759"/>
              <a:gd name="connsiteX27" fmla="*/ 76228 w 1638328"/>
              <a:gd name="connsiteY27" fmla="*/ 2806700 h 2948759"/>
              <a:gd name="connsiteX28" fmla="*/ 63528 w 1638328"/>
              <a:gd name="connsiteY28" fmla="*/ 2844800 h 2948759"/>
              <a:gd name="connsiteX29" fmla="*/ 25428 w 1638328"/>
              <a:gd name="connsiteY29" fmla="*/ 2895600 h 2948759"/>
              <a:gd name="connsiteX30" fmla="*/ 28 w 1638328"/>
              <a:gd name="connsiteY30" fmla="*/ 2933700 h 2948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1638328" h="2948759">
                <a:moveTo>
                  <a:pt x="1638328" y="0"/>
                </a:moveTo>
                <a:cubicBezTo>
                  <a:pt x="1501683" y="81987"/>
                  <a:pt x="1597328" y="9714"/>
                  <a:pt x="1460528" y="254000"/>
                </a:cubicBezTo>
                <a:cubicBezTo>
                  <a:pt x="1441015" y="288845"/>
                  <a:pt x="1414888" y="319879"/>
                  <a:pt x="1397028" y="355600"/>
                </a:cubicBezTo>
                <a:cubicBezTo>
                  <a:pt x="1385054" y="379547"/>
                  <a:pt x="1382707" y="407426"/>
                  <a:pt x="1371628" y="431800"/>
                </a:cubicBezTo>
                <a:cubicBezTo>
                  <a:pt x="1361414" y="454272"/>
                  <a:pt x="1344567" y="473222"/>
                  <a:pt x="1333528" y="495300"/>
                </a:cubicBezTo>
                <a:cubicBezTo>
                  <a:pt x="1314882" y="532592"/>
                  <a:pt x="1298213" y="570889"/>
                  <a:pt x="1282728" y="609600"/>
                </a:cubicBezTo>
                <a:cubicBezTo>
                  <a:pt x="1255862" y="676765"/>
                  <a:pt x="1246655" y="752610"/>
                  <a:pt x="1206528" y="812800"/>
                </a:cubicBezTo>
                <a:cubicBezTo>
                  <a:pt x="1181128" y="850900"/>
                  <a:pt x="1150806" y="886144"/>
                  <a:pt x="1130328" y="927100"/>
                </a:cubicBezTo>
                <a:cubicBezTo>
                  <a:pt x="1112367" y="963021"/>
                  <a:pt x="1107143" y="1004112"/>
                  <a:pt x="1092228" y="1041400"/>
                </a:cubicBezTo>
                <a:cubicBezTo>
                  <a:pt x="1073231" y="1088893"/>
                  <a:pt x="1048578" y="1133957"/>
                  <a:pt x="1028728" y="1181100"/>
                </a:cubicBezTo>
                <a:cubicBezTo>
                  <a:pt x="1014692" y="1214435"/>
                  <a:pt x="1006234" y="1250070"/>
                  <a:pt x="990628" y="1282700"/>
                </a:cubicBezTo>
                <a:cubicBezTo>
                  <a:pt x="959578" y="1347624"/>
                  <a:pt x="927170" y="1412172"/>
                  <a:pt x="889028" y="1473200"/>
                </a:cubicBezTo>
                <a:cubicBezTo>
                  <a:pt x="867861" y="1507067"/>
                  <a:pt x="843388" y="1539079"/>
                  <a:pt x="825528" y="1574800"/>
                </a:cubicBezTo>
                <a:cubicBezTo>
                  <a:pt x="809352" y="1607151"/>
                  <a:pt x="805373" y="1644996"/>
                  <a:pt x="787428" y="1676400"/>
                </a:cubicBezTo>
                <a:cubicBezTo>
                  <a:pt x="771024" y="1705107"/>
                  <a:pt x="742268" y="1725090"/>
                  <a:pt x="723928" y="1752600"/>
                </a:cubicBezTo>
                <a:cubicBezTo>
                  <a:pt x="682851" y="1814216"/>
                  <a:pt x="647728" y="1879600"/>
                  <a:pt x="609628" y="1943100"/>
                </a:cubicBezTo>
                <a:cubicBezTo>
                  <a:pt x="596928" y="1964267"/>
                  <a:pt x="586339" y="1986853"/>
                  <a:pt x="571528" y="2006600"/>
                </a:cubicBezTo>
                <a:cubicBezTo>
                  <a:pt x="558828" y="2023533"/>
                  <a:pt x="543564" y="2038818"/>
                  <a:pt x="533428" y="2057400"/>
                </a:cubicBezTo>
                <a:cubicBezTo>
                  <a:pt x="517990" y="2085703"/>
                  <a:pt x="511915" y="2118654"/>
                  <a:pt x="495328" y="2146300"/>
                </a:cubicBezTo>
                <a:cubicBezTo>
                  <a:pt x="486087" y="2161701"/>
                  <a:pt x="466871" y="2169247"/>
                  <a:pt x="457228" y="2184400"/>
                </a:cubicBezTo>
                <a:cubicBezTo>
                  <a:pt x="436900" y="2216344"/>
                  <a:pt x="426272" y="2253753"/>
                  <a:pt x="406428" y="2286000"/>
                </a:cubicBezTo>
                <a:cubicBezTo>
                  <a:pt x="392222" y="2309086"/>
                  <a:pt x="371173" y="2327293"/>
                  <a:pt x="355628" y="2349500"/>
                </a:cubicBezTo>
                <a:cubicBezTo>
                  <a:pt x="332770" y="2382154"/>
                  <a:pt x="292947" y="2462981"/>
                  <a:pt x="266728" y="2489200"/>
                </a:cubicBezTo>
                <a:cubicBezTo>
                  <a:pt x="254028" y="2501900"/>
                  <a:pt x="239067" y="2512685"/>
                  <a:pt x="228628" y="2527300"/>
                </a:cubicBezTo>
                <a:cubicBezTo>
                  <a:pt x="106411" y="2698403"/>
                  <a:pt x="273441" y="2483539"/>
                  <a:pt x="190528" y="2616200"/>
                </a:cubicBezTo>
                <a:cubicBezTo>
                  <a:pt x="176162" y="2639186"/>
                  <a:pt x="155992" y="2658015"/>
                  <a:pt x="139728" y="2679700"/>
                </a:cubicBezTo>
                <a:cubicBezTo>
                  <a:pt x="99051" y="2733936"/>
                  <a:pt x="126041" y="2698937"/>
                  <a:pt x="101628" y="2755900"/>
                </a:cubicBezTo>
                <a:cubicBezTo>
                  <a:pt x="94170" y="2773301"/>
                  <a:pt x="83686" y="2789299"/>
                  <a:pt x="76228" y="2806700"/>
                </a:cubicBezTo>
                <a:cubicBezTo>
                  <a:pt x="70955" y="2819005"/>
                  <a:pt x="70170" y="2833177"/>
                  <a:pt x="63528" y="2844800"/>
                </a:cubicBezTo>
                <a:cubicBezTo>
                  <a:pt x="53026" y="2863178"/>
                  <a:pt x="36646" y="2877651"/>
                  <a:pt x="25428" y="2895600"/>
                </a:cubicBezTo>
                <a:cubicBezTo>
                  <a:pt x="-1865" y="2939269"/>
                  <a:pt x="28" y="2967773"/>
                  <a:pt x="28" y="2933700"/>
                </a:cubicBezTo>
              </a:path>
            </a:pathLst>
          </a:cu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olný tvar 7"/>
          <p:cNvSpPr/>
          <p:nvPr/>
        </p:nvSpPr>
        <p:spPr>
          <a:xfrm>
            <a:off x="3022600" y="5854700"/>
            <a:ext cx="342900" cy="27023"/>
          </a:xfrm>
          <a:custGeom>
            <a:avLst/>
            <a:gdLst>
              <a:gd name="connsiteX0" fmla="*/ 0 w 342900"/>
              <a:gd name="connsiteY0" fmla="*/ 0 h 27023"/>
              <a:gd name="connsiteX1" fmla="*/ 63500 w 342900"/>
              <a:gd name="connsiteY1" fmla="*/ 12700 h 27023"/>
              <a:gd name="connsiteX2" fmla="*/ 101600 w 342900"/>
              <a:gd name="connsiteY2" fmla="*/ 25400 h 27023"/>
              <a:gd name="connsiteX3" fmla="*/ 342900 w 342900"/>
              <a:gd name="connsiteY3" fmla="*/ 25400 h 270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900" h="27023">
                <a:moveTo>
                  <a:pt x="0" y="0"/>
                </a:moveTo>
                <a:cubicBezTo>
                  <a:pt x="21167" y="4233"/>
                  <a:pt x="42559" y="7465"/>
                  <a:pt x="63500" y="12700"/>
                </a:cubicBezTo>
                <a:cubicBezTo>
                  <a:pt x="76487" y="15947"/>
                  <a:pt x="88227" y="24792"/>
                  <a:pt x="101600" y="25400"/>
                </a:cubicBezTo>
                <a:cubicBezTo>
                  <a:pt x="181950" y="29052"/>
                  <a:pt x="262467" y="25400"/>
                  <a:pt x="342900" y="25400"/>
                </a:cubicBezTo>
              </a:path>
            </a:pathLst>
          </a:cu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olný tvar 8"/>
          <p:cNvSpPr/>
          <p:nvPr/>
        </p:nvSpPr>
        <p:spPr>
          <a:xfrm>
            <a:off x="3200400" y="5880100"/>
            <a:ext cx="12700" cy="254000"/>
          </a:xfrm>
          <a:custGeom>
            <a:avLst/>
            <a:gdLst>
              <a:gd name="connsiteX0" fmla="*/ 0 w 12700"/>
              <a:gd name="connsiteY0" fmla="*/ 0 h 254000"/>
              <a:gd name="connsiteX1" fmla="*/ 12700 w 12700"/>
              <a:gd name="connsiteY1" fmla="*/ 152400 h 254000"/>
              <a:gd name="connsiteX2" fmla="*/ 0 w 12700"/>
              <a:gd name="connsiteY2" fmla="*/ 254000 h 254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2700" h="254000">
                <a:moveTo>
                  <a:pt x="0" y="0"/>
                </a:moveTo>
                <a:cubicBezTo>
                  <a:pt x="4233" y="50800"/>
                  <a:pt x="12700" y="101424"/>
                  <a:pt x="12700" y="152400"/>
                </a:cubicBezTo>
                <a:cubicBezTo>
                  <a:pt x="12700" y="186530"/>
                  <a:pt x="0" y="254000"/>
                  <a:pt x="0" y="254000"/>
                </a:cubicBezTo>
              </a:path>
            </a:pathLst>
          </a:cu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olný tvar 9"/>
          <p:cNvSpPr/>
          <p:nvPr/>
        </p:nvSpPr>
        <p:spPr>
          <a:xfrm>
            <a:off x="6870700" y="5778500"/>
            <a:ext cx="317500" cy="279400"/>
          </a:xfrm>
          <a:custGeom>
            <a:avLst/>
            <a:gdLst>
              <a:gd name="connsiteX0" fmla="*/ 0 w 317500"/>
              <a:gd name="connsiteY0" fmla="*/ 12700 h 279400"/>
              <a:gd name="connsiteX1" fmla="*/ 25400 w 317500"/>
              <a:gd name="connsiteY1" fmla="*/ 76200 h 279400"/>
              <a:gd name="connsiteX2" fmla="*/ 63500 w 317500"/>
              <a:gd name="connsiteY2" fmla="*/ 165100 h 279400"/>
              <a:gd name="connsiteX3" fmla="*/ 139700 w 317500"/>
              <a:gd name="connsiteY3" fmla="*/ 241300 h 279400"/>
              <a:gd name="connsiteX4" fmla="*/ 215900 w 317500"/>
              <a:gd name="connsiteY4" fmla="*/ 279400 h 279400"/>
              <a:gd name="connsiteX5" fmla="*/ 292100 w 317500"/>
              <a:gd name="connsiteY5" fmla="*/ 266700 h 279400"/>
              <a:gd name="connsiteX6" fmla="*/ 317500 w 317500"/>
              <a:gd name="connsiteY6" fmla="*/ 190500 h 279400"/>
              <a:gd name="connsiteX7" fmla="*/ 317500 w 317500"/>
              <a:gd name="connsiteY7" fmla="*/ 0 h 279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17500" h="279400">
                <a:moveTo>
                  <a:pt x="0" y="12700"/>
                </a:moveTo>
                <a:cubicBezTo>
                  <a:pt x="8467" y="33867"/>
                  <a:pt x="17395" y="54854"/>
                  <a:pt x="25400" y="76200"/>
                </a:cubicBezTo>
                <a:cubicBezTo>
                  <a:pt x="36734" y="106424"/>
                  <a:pt x="42512" y="138864"/>
                  <a:pt x="63500" y="165100"/>
                </a:cubicBezTo>
                <a:cubicBezTo>
                  <a:pt x="85940" y="193150"/>
                  <a:pt x="105622" y="229941"/>
                  <a:pt x="139700" y="241300"/>
                </a:cubicBezTo>
                <a:cubicBezTo>
                  <a:pt x="192280" y="258827"/>
                  <a:pt x="166661" y="246574"/>
                  <a:pt x="215900" y="279400"/>
                </a:cubicBezTo>
                <a:cubicBezTo>
                  <a:pt x="241300" y="275167"/>
                  <a:pt x="272721" y="283657"/>
                  <a:pt x="292100" y="266700"/>
                </a:cubicBezTo>
                <a:cubicBezTo>
                  <a:pt x="312249" y="249069"/>
                  <a:pt x="317500" y="217274"/>
                  <a:pt x="317500" y="190500"/>
                </a:cubicBezTo>
                <a:lnTo>
                  <a:pt x="317500" y="0"/>
                </a:lnTo>
              </a:path>
            </a:pathLst>
          </a:cu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olný tvar 11"/>
          <p:cNvSpPr/>
          <p:nvPr/>
        </p:nvSpPr>
        <p:spPr>
          <a:xfrm>
            <a:off x="4622800" y="2095500"/>
            <a:ext cx="431800" cy="381000"/>
          </a:xfrm>
          <a:custGeom>
            <a:avLst/>
            <a:gdLst>
              <a:gd name="connsiteX0" fmla="*/ 0 w 431800"/>
              <a:gd name="connsiteY0" fmla="*/ 0 h 381000"/>
              <a:gd name="connsiteX1" fmla="*/ 63500 w 431800"/>
              <a:gd name="connsiteY1" fmla="*/ 25400 h 381000"/>
              <a:gd name="connsiteX2" fmla="*/ 76200 w 431800"/>
              <a:gd name="connsiteY2" fmla="*/ 76200 h 381000"/>
              <a:gd name="connsiteX3" fmla="*/ 101600 w 431800"/>
              <a:gd name="connsiteY3" fmla="*/ 114300 h 381000"/>
              <a:gd name="connsiteX4" fmla="*/ 114300 w 431800"/>
              <a:gd name="connsiteY4" fmla="*/ 152400 h 381000"/>
              <a:gd name="connsiteX5" fmla="*/ 215900 w 431800"/>
              <a:gd name="connsiteY5" fmla="*/ 254000 h 381000"/>
              <a:gd name="connsiteX6" fmla="*/ 241300 w 431800"/>
              <a:gd name="connsiteY6" fmla="*/ 342900 h 381000"/>
              <a:gd name="connsiteX7" fmla="*/ 266700 w 431800"/>
              <a:gd name="connsiteY7" fmla="*/ 381000 h 381000"/>
              <a:gd name="connsiteX8" fmla="*/ 292100 w 431800"/>
              <a:gd name="connsiteY8" fmla="*/ 342900 h 381000"/>
              <a:gd name="connsiteX9" fmla="*/ 330200 w 431800"/>
              <a:gd name="connsiteY9" fmla="*/ 304800 h 381000"/>
              <a:gd name="connsiteX10" fmla="*/ 342900 w 431800"/>
              <a:gd name="connsiteY10" fmla="*/ 241300 h 381000"/>
              <a:gd name="connsiteX11" fmla="*/ 368300 w 431800"/>
              <a:gd name="connsiteY11" fmla="*/ 203200 h 381000"/>
              <a:gd name="connsiteX12" fmla="*/ 406400 w 431800"/>
              <a:gd name="connsiteY12" fmla="*/ 101600 h 381000"/>
              <a:gd name="connsiteX13" fmla="*/ 419100 w 431800"/>
              <a:gd name="connsiteY13" fmla="*/ 50800 h 381000"/>
              <a:gd name="connsiteX14" fmla="*/ 431800 w 431800"/>
              <a:gd name="connsiteY14" fmla="*/ 12700 h 381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31800" h="381000">
                <a:moveTo>
                  <a:pt x="0" y="0"/>
                </a:moveTo>
                <a:cubicBezTo>
                  <a:pt x="21167" y="8467"/>
                  <a:pt x="47380" y="9280"/>
                  <a:pt x="63500" y="25400"/>
                </a:cubicBezTo>
                <a:cubicBezTo>
                  <a:pt x="75842" y="37742"/>
                  <a:pt x="69324" y="60157"/>
                  <a:pt x="76200" y="76200"/>
                </a:cubicBezTo>
                <a:cubicBezTo>
                  <a:pt x="82213" y="90229"/>
                  <a:pt x="94774" y="100648"/>
                  <a:pt x="101600" y="114300"/>
                </a:cubicBezTo>
                <a:cubicBezTo>
                  <a:pt x="107587" y="126274"/>
                  <a:pt x="108313" y="140426"/>
                  <a:pt x="114300" y="152400"/>
                </a:cubicBezTo>
                <a:cubicBezTo>
                  <a:pt x="139294" y="202389"/>
                  <a:pt x="168581" y="214567"/>
                  <a:pt x="215900" y="254000"/>
                </a:cubicBezTo>
                <a:cubicBezTo>
                  <a:pt x="219969" y="270276"/>
                  <a:pt x="232190" y="324680"/>
                  <a:pt x="241300" y="342900"/>
                </a:cubicBezTo>
                <a:cubicBezTo>
                  <a:pt x="248126" y="356552"/>
                  <a:pt x="258233" y="368300"/>
                  <a:pt x="266700" y="381000"/>
                </a:cubicBezTo>
                <a:cubicBezTo>
                  <a:pt x="275167" y="368300"/>
                  <a:pt x="282329" y="354626"/>
                  <a:pt x="292100" y="342900"/>
                </a:cubicBezTo>
                <a:cubicBezTo>
                  <a:pt x="303598" y="329102"/>
                  <a:pt x="322168" y="320864"/>
                  <a:pt x="330200" y="304800"/>
                </a:cubicBezTo>
                <a:cubicBezTo>
                  <a:pt x="339853" y="285493"/>
                  <a:pt x="335321" y="261511"/>
                  <a:pt x="342900" y="241300"/>
                </a:cubicBezTo>
                <a:cubicBezTo>
                  <a:pt x="348259" y="227008"/>
                  <a:pt x="359833" y="215900"/>
                  <a:pt x="368300" y="203200"/>
                </a:cubicBezTo>
                <a:cubicBezTo>
                  <a:pt x="400899" y="72805"/>
                  <a:pt x="356591" y="234424"/>
                  <a:pt x="406400" y="101600"/>
                </a:cubicBezTo>
                <a:cubicBezTo>
                  <a:pt x="412529" y="85257"/>
                  <a:pt x="414305" y="67583"/>
                  <a:pt x="419100" y="50800"/>
                </a:cubicBezTo>
                <a:cubicBezTo>
                  <a:pt x="422778" y="37928"/>
                  <a:pt x="431800" y="12700"/>
                  <a:pt x="431800" y="12700"/>
                </a:cubicBezTo>
              </a:path>
            </a:pathLst>
          </a:cu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olný tvar 12"/>
          <p:cNvSpPr/>
          <p:nvPr/>
        </p:nvSpPr>
        <p:spPr>
          <a:xfrm>
            <a:off x="3962400" y="5715000"/>
            <a:ext cx="267254" cy="495300"/>
          </a:xfrm>
          <a:custGeom>
            <a:avLst/>
            <a:gdLst>
              <a:gd name="connsiteX0" fmla="*/ 203200 w 267254"/>
              <a:gd name="connsiteY0" fmla="*/ 101600 h 495300"/>
              <a:gd name="connsiteX1" fmla="*/ 177800 w 267254"/>
              <a:gd name="connsiteY1" fmla="*/ 38100 h 495300"/>
              <a:gd name="connsiteX2" fmla="*/ 139700 w 267254"/>
              <a:gd name="connsiteY2" fmla="*/ 25400 h 495300"/>
              <a:gd name="connsiteX3" fmla="*/ 101600 w 267254"/>
              <a:gd name="connsiteY3" fmla="*/ 0 h 495300"/>
              <a:gd name="connsiteX4" fmla="*/ 50800 w 267254"/>
              <a:gd name="connsiteY4" fmla="*/ 76200 h 495300"/>
              <a:gd name="connsiteX5" fmla="*/ 12700 w 267254"/>
              <a:gd name="connsiteY5" fmla="*/ 165100 h 495300"/>
              <a:gd name="connsiteX6" fmla="*/ 38100 w 267254"/>
              <a:gd name="connsiteY6" fmla="*/ 393700 h 495300"/>
              <a:gd name="connsiteX7" fmla="*/ 50800 w 267254"/>
              <a:gd name="connsiteY7" fmla="*/ 444500 h 495300"/>
              <a:gd name="connsiteX8" fmla="*/ 76200 w 267254"/>
              <a:gd name="connsiteY8" fmla="*/ 482600 h 495300"/>
              <a:gd name="connsiteX9" fmla="*/ 127000 w 267254"/>
              <a:gd name="connsiteY9" fmla="*/ 495300 h 495300"/>
              <a:gd name="connsiteX10" fmla="*/ 241300 w 267254"/>
              <a:gd name="connsiteY10" fmla="*/ 482600 h 495300"/>
              <a:gd name="connsiteX11" fmla="*/ 254000 w 267254"/>
              <a:gd name="connsiteY11" fmla="*/ 368300 h 495300"/>
              <a:gd name="connsiteX12" fmla="*/ 165100 w 267254"/>
              <a:gd name="connsiteY12" fmla="*/ 292100 h 495300"/>
              <a:gd name="connsiteX13" fmla="*/ 127000 w 267254"/>
              <a:gd name="connsiteY13" fmla="*/ 266700 h 495300"/>
              <a:gd name="connsiteX14" fmla="*/ 38100 w 267254"/>
              <a:gd name="connsiteY14" fmla="*/ 279400 h 495300"/>
              <a:gd name="connsiteX15" fmla="*/ 0 w 267254"/>
              <a:gd name="connsiteY15" fmla="*/ 3175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67254" h="495300">
                <a:moveTo>
                  <a:pt x="203200" y="101600"/>
                </a:moveTo>
                <a:cubicBezTo>
                  <a:pt x="194733" y="80433"/>
                  <a:pt x="192394" y="55613"/>
                  <a:pt x="177800" y="38100"/>
                </a:cubicBezTo>
                <a:cubicBezTo>
                  <a:pt x="169230" y="27816"/>
                  <a:pt x="151674" y="31387"/>
                  <a:pt x="139700" y="25400"/>
                </a:cubicBezTo>
                <a:cubicBezTo>
                  <a:pt x="126048" y="18574"/>
                  <a:pt x="114300" y="8467"/>
                  <a:pt x="101600" y="0"/>
                </a:cubicBezTo>
                <a:cubicBezTo>
                  <a:pt x="84667" y="25400"/>
                  <a:pt x="60453" y="47240"/>
                  <a:pt x="50800" y="76200"/>
                </a:cubicBezTo>
                <a:cubicBezTo>
                  <a:pt x="32113" y="132261"/>
                  <a:pt x="44087" y="102326"/>
                  <a:pt x="12700" y="165100"/>
                </a:cubicBezTo>
                <a:cubicBezTo>
                  <a:pt x="33075" y="470728"/>
                  <a:pt x="3848" y="273817"/>
                  <a:pt x="38100" y="393700"/>
                </a:cubicBezTo>
                <a:cubicBezTo>
                  <a:pt x="42895" y="410483"/>
                  <a:pt x="43924" y="428457"/>
                  <a:pt x="50800" y="444500"/>
                </a:cubicBezTo>
                <a:cubicBezTo>
                  <a:pt x="56813" y="458529"/>
                  <a:pt x="63500" y="474133"/>
                  <a:pt x="76200" y="482600"/>
                </a:cubicBezTo>
                <a:cubicBezTo>
                  <a:pt x="90723" y="492282"/>
                  <a:pt x="110067" y="491067"/>
                  <a:pt x="127000" y="495300"/>
                </a:cubicBezTo>
                <a:cubicBezTo>
                  <a:pt x="165100" y="491067"/>
                  <a:pt x="205274" y="495701"/>
                  <a:pt x="241300" y="482600"/>
                </a:cubicBezTo>
                <a:cubicBezTo>
                  <a:pt x="285713" y="466450"/>
                  <a:pt x="261232" y="386379"/>
                  <a:pt x="254000" y="368300"/>
                </a:cubicBezTo>
                <a:cubicBezTo>
                  <a:pt x="231573" y="312233"/>
                  <a:pt x="210654" y="318131"/>
                  <a:pt x="165100" y="292100"/>
                </a:cubicBezTo>
                <a:cubicBezTo>
                  <a:pt x="151848" y="284527"/>
                  <a:pt x="139700" y="275167"/>
                  <a:pt x="127000" y="266700"/>
                </a:cubicBezTo>
                <a:cubicBezTo>
                  <a:pt x="97367" y="270933"/>
                  <a:pt x="62047" y="261439"/>
                  <a:pt x="38100" y="279400"/>
                </a:cubicBezTo>
                <a:cubicBezTo>
                  <a:pt x="-13494" y="318095"/>
                  <a:pt x="60935" y="378435"/>
                  <a:pt x="0" y="317500"/>
                </a:cubicBezTo>
              </a:path>
            </a:pathLst>
          </a:cu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olný tvar 13"/>
          <p:cNvSpPr/>
          <p:nvPr/>
        </p:nvSpPr>
        <p:spPr>
          <a:xfrm>
            <a:off x="4559173" y="5905370"/>
            <a:ext cx="798634" cy="228730"/>
          </a:xfrm>
          <a:custGeom>
            <a:avLst/>
            <a:gdLst>
              <a:gd name="connsiteX0" fmla="*/ 89027 w 798634"/>
              <a:gd name="connsiteY0" fmla="*/ 50930 h 228730"/>
              <a:gd name="connsiteX1" fmla="*/ 25527 w 798634"/>
              <a:gd name="connsiteY1" fmla="*/ 130 h 228730"/>
              <a:gd name="connsiteX2" fmla="*/ 127 w 798634"/>
              <a:gd name="connsiteY2" fmla="*/ 38230 h 228730"/>
              <a:gd name="connsiteX3" fmla="*/ 38227 w 798634"/>
              <a:gd name="connsiteY3" fmla="*/ 152530 h 228730"/>
              <a:gd name="connsiteX4" fmla="*/ 114427 w 798634"/>
              <a:gd name="connsiteY4" fmla="*/ 216030 h 228730"/>
              <a:gd name="connsiteX5" fmla="*/ 165227 w 798634"/>
              <a:gd name="connsiteY5" fmla="*/ 228730 h 228730"/>
              <a:gd name="connsiteX6" fmla="*/ 228727 w 798634"/>
              <a:gd name="connsiteY6" fmla="*/ 114430 h 228730"/>
              <a:gd name="connsiteX7" fmla="*/ 254127 w 798634"/>
              <a:gd name="connsiteY7" fmla="*/ 38230 h 228730"/>
              <a:gd name="connsiteX8" fmla="*/ 368427 w 798634"/>
              <a:gd name="connsiteY8" fmla="*/ 190630 h 228730"/>
              <a:gd name="connsiteX9" fmla="*/ 343027 w 798634"/>
              <a:gd name="connsiteY9" fmla="*/ 114430 h 228730"/>
              <a:gd name="connsiteX10" fmla="*/ 330327 w 798634"/>
              <a:gd name="connsiteY10" fmla="*/ 76330 h 228730"/>
              <a:gd name="connsiteX11" fmla="*/ 495427 w 798634"/>
              <a:gd name="connsiteY11" fmla="*/ 63630 h 228730"/>
              <a:gd name="connsiteX12" fmla="*/ 520827 w 798634"/>
              <a:gd name="connsiteY12" fmla="*/ 139830 h 228730"/>
              <a:gd name="connsiteX13" fmla="*/ 533527 w 798634"/>
              <a:gd name="connsiteY13" fmla="*/ 76330 h 228730"/>
              <a:gd name="connsiteX14" fmla="*/ 571627 w 798634"/>
              <a:gd name="connsiteY14" fmla="*/ 63630 h 228730"/>
              <a:gd name="connsiteX15" fmla="*/ 685927 w 798634"/>
              <a:gd name="connsiteY15" fmla="*/ 76330 h 228730"/>
              <a:gd name="connsiteX16" fmla="*/ 724027 w 798634"/>
              <a:gd name="connsiteY16" fmla="*/ 89030 h 228730"/>
              <a:gd name="connsiteX17" fmla="*/ 736727 w 798634"/>
              <a:gd name="connsiteY17" fmla="*/ 127130 h 228730"/>
              <a:gd name="connsiteX18" fmla="*/ 749427 w 798634"/>
              <a:gd name="connsiteY18" fmla="*/ 190630 h 228730"/>
              <a:gd name="connsiteX19" fmla="*/ 787527 w 798634"/>
              <a:gd name="connsiteY19" fmla="*/ 12830 h 2287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798634" h="228730">
                <a:moveTo>
                  <a:pt x="89027" y="50930"/>
                </a:moveTo>
                <a:cubicBezTo>
                  <a:pt x="67860" y="33997"/>
                  <a:pt x="52361" y="3963"/>
                  <a:pt x="25527" y="130"/>
                </a:cubicBezTo>
                <a:cubicBezTo>
                  <a:pt x="10417" y="-2029"/>
                  <a:pt x="2286" y="23120"/>
                  <a:pt x="127" y="38230"/>
                </a:cubicBezTo>
                <a:cubicBezTo>
                  <a:pt x="-2406" y="55958"/>
                  <a:pt x="33461" y="144905"/>
                  <a:pt x="38227" y="152530"/>
                </a:cubicBezTo>
                <a:cubicBezTo>
                  <a:pt x="49391" y="170392"/>
                  <a:pt x="93446" y="207038"/>
                  <a:pt x="114427" y="216030"/>
                </a:cubicBezTo>
                <a:cubicBezTo>
                  <a:pt x="130470" y="222906"/>
                  <a:pt x="148294" y="224497"/>
                  <a:pt x="165227" y="228730"/>
                </a:cubicBezTo>
                <a:cubicBezTo>
                  <a:pt x="240564" y="203618"/>
                  <a:pt x="189338" y="232598"/>
                  <a:pt x="228727" y="114430"/>
                </a:cubicBezTo>
                <a:lnTo>
                  <a:pt x="254127" y="38230"/>
                </a:lnTo>
                <a:cubicBezTo>
                  <a:pt x="366143" y="52232"/>
                  <a:pt x="401933" y="23102"/>
                  <a:pt x="368427" y="190630"/>
                </a:cubicBezTo>
                <a:cubicBezTo>
                  <a:pt x="363176" y="216884"/>
                  <a:pt x="351494" y="139830"/>
                  <a:pt x="343027" y="114430"/>
                </a:cubicBezTo>
                <a:lnTo>
                  <a:pt x="330327" y="76330"/>
                </a:lnTo>
                <a:cubicBezTo>
                  <a:pt x="384101" y="40480"/>
                  <a:pt x="408219" y="12758"/>
                  <a:pt x="495427" y="63630"/>
                </a:cubicBezTo>
                <a:cubicBezTo>
                  <a:pt x="518554" y="77121"/>
                  <a:pt x="520827" y="139830"/>
                  <a:pt x="520827" y="139830"/>
                </a:cubicBezTo>
                <a:cubicBezTo>
                  <a:pt x="525060" y="118663"/>
                  <a:pt x="521553" y="94291"/>
                  <a:pt x="533527" y="76330"/>
                </a:cubicBezTo>
                <a:cubicBezTo>
                  <a:pt x="540953" y="65191"/>
                  <a:pt x="558240" y="63630"/>
                  <a:pt x="571627" y="63630"/>
                </a:cubicBezTo>
                <a:cubicBezTo>
                  <a:pt x="609961" y="63630"/>
                  <a:pt x="647827" y="72097"/>
                  <a:pt x="685927" y="76330"/>
                </a:cubicBezTo>
                <a:cubicBezTo>
                  <a:pt x="698627" y="80563"/>
                  <a:pt x="714561" y="79564"/>
                  <a:pt x="724027" y="89030"/>
                </a:cubicBezTo>
                <a:cubicBezTo>
                  <a:pt x="733493" y="98496"/>
                  <a:pt x="733480" y="114143"/>
                  <a:pt x="736727" y="127130"/>
                </a:cubicBezTo>
                <a:cubicBezTo>
                  <a:pt x="741962" y="148071"/>
                  <a:pt x="745194" y="169463"/>
                  <a:pt x="749427" y="190630"/>
                </a:cubicBezTo>
                <a:cubicBezTo>
                  <a:pt x="829795" y="137051"/>
                  <a:pt x="787527" y="180494"/>
                  <a:pt x="787527" y="12830"/>
                </a:cubicBezTo>
              </a:path>
            </a:pathLst>
          </a:cu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olný tvar 14"/>
          <p:cNvSpPr/>
          <p:nvPr/>
        </p:nvSpPr>
        <p:spPr>
          <a:xfrm>
            <a:off x="6261100" y="3690656"/>
            <a:ext cx="237843" cy="449544"/>
          </a:xfrm>
          <a:custGeom>
            <a:avLst/>
            <a:gdLst>
              <a:gd name="connsiteX0" fmla="*/ 165100 w 237843"/>
              <a:gd name="connsiteY0" fmla="*/ 40434 h 449544"/>
              <a:gd name="connsiteX1" fmla="*/ 101600 w 237843"/>
              <a:gd name="connsiteY1" fmla="*/ 2334 h 449544"/>
              <a:gd name="connsiteX2" fmla="*/ 50800 w 237843"/>
              <a:gd name="connsiteY2" fmla="*/ 307134 h 449544"/>
              <a:gd name="connsiteX3" fmla="*/ 88900 w 237843"/>
              <a:gd name="connsiteY3" fmla="*/ 421434 h 449544"/>
              <a:gd name="connsiteX4" fmla="*/ 127000 w 237843"/>
              <a:gd name="connsiteY4" fmla="*/ 446834 h 449544"/>
              <a:gd name="connsiteX5" fmla="*/ 228600 w 237843"/>
              <a:gd name="connsiteY5" fmla="*/ 434134 h 449544"/>
              <a:gd name="connsiteX6" fmla="*/ 215900 w 237843"/>
              <a:gd name="connsiteY6" fmla="*/ 319834 h 449544"/>
              <a:gd name="connsiteX7" fmla="*/ 127000 w 237843"/>
              <a:gd name="connsiteY7" fmla="*/ 218234 h 449544"/>
              <a:gd name="connsiteX8" fmla="*/ 76200 w 237843"/>
              <a:gd name="connsiteY8" fmla="*/ 243634 h 449544"/>
              <a:gd name="connsiteX9" fmla="*/ 50800 w 237843"/>
              <a:gd name="connsiteY9" fmla="*/ 281734 h 449544"/>
              <a:gd name="connsiteX10" fmla="*/ 25400 w 237843"/>
              <a:gd name="connsiteY10" fmla="*/ 332534 h 449544"/>
              <a:gd name="connsiteX11" fmla="*/ 0 w 237843"/>
              <a:gd name="connsiteY11" fmla="*/ 319834 h 4495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7843" h="449544">
                <a:moveTo>
                  <a:pt x="165100" y="40434"/>
                </a:moveTo>
                <a:cubicBezTo>
                  <a:pt x="143933" y="27734"/>
                  <a:pt x="125805" y="7175"/>
                  <a:pt x="101600" y="2334"/>
                </a:cubicBezTo>
                <a:cubicBezTo>
                  <a:pt x="-59815" y="-29949"/>
                  <a:pt x="47766" y="282858"/>
                  <a:pt x="50800" y="307134"/>
                </a:cubicBezTo>
                <a:cubicBezTo>
                  <a:pt x="55781" y="346985"/>
                  <a:pt x="55484" y="399157"/>
                  <a:pt x="88900" y="421434"/>
                </a:cubicBezTo>
                <a:lnTo>
                  <a:pt x="127000" y="446834"/>
                </a:lnTo>
                <a:cubicBezTo>
                  <a:pt x="160867" y="442601"/>
                  <a:pt x="209028" y="462095"/>
                  <a:pt x="228600" y="434134"/>
                </a:cubicBezTo>
                <a:cubicBezTo>
                  <a:pt x="250583" y="402729"/>
                  <a:pt x="228022" y="356201"/>
                  <a:pt x="215900" y="319834"/>
                </a:cubicBezTo>
                <a:cubicBezTo>
                  <a:pt x="194733" y="256334"/>
                  <a:pt x="171450" y="247867"/>
                  <a:pt x="127000" y="218234"/>
                </a:cubicBezTo>
                <a:cubicBezTo>
                  <a:pt x="110067" y="226701"/>
                  <a:pt x="90744" y="231514"/>
                  <a:pt x="76200" y="243634"/>
                </a:cubicBezTo>
                <a:cubicBezTo>
                  <a:pt x="64474" y="253405"/>
                  <a:pt x="58373" y="268482"/>
                  <a:pt x="50800" y="281734"/>
                </a:cubicBezTo>
                <a:cubicBezTo>
                  <a:pt x="41407" y="298172"/>
                  <a:pt x="40546" y="321175"/>
                  <a:pt x="25400" y="332534"/>
                </a:cubicBezTo>
                <a:cubicBezTo>
                  <a:pt x="17827" y="338214"/>
                  <a:pt x="8467" y="324067"/>
                  <a:pt x="0" y="319834"/>
                </a:cubicBezTo>
              </a:path>
            </a:pathLst>
          </a:cu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olný tvar 15"/>
          <p:cNvSpPr/>
          <p:nvPr/>
        </p:nvSpPr>
        <p:spPr>
          <a:xfrm>
            <a:off x="6794500" y="3959440"/>
            <a:ext cx="750098" cy="295060"/>
          </a:xfrm>
          <a:custGeom>
            <a:avLst/>
            <a:gdLst>
              <a:gd name="connsiteX0" fmla="*/ 101600 w 750098"/>
              <a:gd name="connsiteY0" fmla="*/ 66460 h 295060"/>
              <a:gd name="connsiteX1" fmla="*/ 12700 w 750098"/>
              <a:gd name="connsiteY1" fmla="*/ 15660 h 295060"/>
              <a:gd name="connsiteX2" fmla="*/ 0 w 750098"/>
              <a:gd name="connsiteY2" fmla="*/ 66460 h 295060"/>
              <a:gd name="connsiteX3" fmla="*/ 12700 w 750098"/>
              <a:gd name="connsiteY3" fmla="*/ 180760 h 295060"/>
              <a:gd name="connsiteX4" fmla="*/ 50800 w 750098"/>
              <a:gd name="connsiteY4" fmla="*/ 193460 h 295060"/>
              <a:gd name="connsiteX5" fmla="*/ 88900 w 750098"/>
              <a:gd name="connsiteY5" fmla="*/ 218860 h 295060"/>
              <a:gd name="connsiteX6" fmla="*/ 165100 w 750098"/>
              <a:gd name="connsiteY6" fmla="*/ 231560 h 295060"/>
              <a:gd name="connsiteX7" fmla="*/ 203200 w 750098"/>
              <a:gd name="connsiteY7" fmla="*/ 244260 h 295060"/>
              <a:gd name="connsiteX8" fmla="*/ 241300 w 750098"/>
              <a:gd name="connsiteY8" fmla="*/ 142660 h 295060"/>
              <a:gd name="connsiteX9" fmla="*/ 254000 w 750098"/>
              <a:gd name="connsiteY9" fmla="*/ 41060 h 295060"/>
              <a:gd name="connsiteX10" fmla="*/ 292100 w 750098"/>
              <a:gd name="connsiteY10" fmla="*/ 28360 h 295060"/>
              <a:gd name="connsiteX11" fmla="*/ 317500 w 750098"/>
              <a:gd name="connsiteY11" fmla="*/ 66460 h 295060"/>
              <a:gd name="connsiteX12" fmla="*/ 330200 w 750098"/>
              <a:gd name="connsiteY12" fmla="*/ 142660 h 295060"/>
              <a:gd name="connsiteX13" fmla="*/ 355600 w 750098"/>
              <a:gd name="connsiteY13" fmla="*/ 244260 h 295060"/>
              <a:gd name="connsiteX14" fmla="*/ 342900 w 750098"/>
              <a:gd name="connsiteY14" fmla="*/ 155360 h 295060"/>
              <a:gd name="connsiteX15" fmla="*/ 317500 w 750098"/>
              <a:gd name="connsiteY15" fmla="*/ 66460 h 295060"/>
              <a:gd name="connsiteX16" fmla="*/ 330200 w 750098"/>
              <a:gd name="connsiteY16" fmla="*/ 15660 h 295060"/>
              <a:gd name="connsiteX17" fmla="*/ 419100 w 750098"/>
              <a:gd name="connsiteY17" fmla="*/ 41060 h 295060"/>
              <a:gd name="connsiteX18" fmla="*/ 482600 w 750098"/>
              <a:gd name="connsiteY18" fmla="*/ 117260 h 295060"/>
              <a:gd name="connsiteX19" fmla="*/ 495300 w 750098"/>
              <a:gd name="connsiteY19" fmla="*/ 155360 h 295060"/>
              <a:gd name="connsiteX20" fmla="*/ 508000 w 750098"/>
              <a:gd name="connsiteY20" fmla="*/ 206160 h 295060"/>
              <a:gd name="connsiteX21" fmla="*/ 495300 w 750098"/>
              <a:gd name="connsiteY21" fmla="*/ 168060 h 295060"/>
              <a:gd name="connsiteX22" fmla="*/ 457200 w 750098"/>
              <a:gd name="connsiteY22" fmla="*/ 91860 h 295060"/>
              <a:gd name="connsiteX23" fmla="*/ 647700 w 750098"/>
              <a:gd name="connsiteY23" fmla="*/ 104560 h 295060"/>
              <a:gd name="connsiteX24" fmla="*/ 660400 w 750098"/>
              <a:gd name="connsiteY24" fmla="*/ 193460 h 295060"/>
              <a:gd name="connsiteX25" fmla="*/ 711200 w 750098"/>
              <a:gd name="connsiteY25" fmla="*/ 295060 h 295060"/>
              <a:gd name="connsiteX26" fmla="*/ 736600 w 750098"/>
              <a:gd name="connsiteY26" fmla="*/ 256960 h 295060"/>
              <a:gd name="connsiteX27" fmla="*/ 749300 w 750098"/>
              <a:gd name="connsiteY27" fmla="*/ 79160 h 2950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750098" h="295060">
                <a:moveTo>
                  <a:pt x="101600" y="66460"/>
                </a:moveTo>
                <a:cubicBezTo>
                  <a:pt x="89817" y="51731"/>
                  <a:pt x="53117" y="-34861"/>
                  <a:pt x="12700" y="15660"/>
                </a:cubicBezTo>
                <a:cubicBezTo>
                  <a:pt x="1796" y="29290"/>
                  <a:pt x="4233" y="49527"/>
                  <a:pt x="0" y="66460"/>
                </a:cubicBezTo>
                <a:cubicBezTo>
                  <a:pt x="4233" y="104560"/>
                  <a:pt x="-1537" y="145167"/>
                  <a:pt x="12700" y="180760"/>
                </a:cubicBezTo>
                <a:cubicBezTo>
                  <a:pt x="17672" y="193189"/>
                  <a:pt x="38826" y="187473"/>
                  <a:pt x="50800" y="193460"/>
                </a:cubicBezTo>
                <a:cubicBezTo>
                  <a:pt x="64452" y="200286"/>
                  <a:pt x="74420" y="214033"/>
                  <a:pt x="88900" y="218860"/>
                </a:cubicBezTo>
                <a:cubicBezTo>
                  <a:pt x="113329" y="227003"/>
                  <a:pt x="139963" y="225974"/>
                  <a:pt x="165100" y="231560"/>
                </a:cubicBezTo>
                <a:cubicBezTo>
                  <a:pt x="178168" y="234464"/>
                  <a:pt x="190500" y="240027"/>
                  <a:pt x="203200" y="244260"/>
                </a:cubicBezTo>
                <a:cubicBezTo>
                  <a:pt x="237245" y="193193"/>
                  <a:pt x="230315" y="214065"/>
                  <a:pt x="241300" y="142660"/>
                </a:cubicBezTo>
                <a:cubicBezTo>
                  <a:pt x="246490" y="108927"/>
                  <a:pt x="240138" y="72249"/>
                  <a:pt x="254000" y="41060"/>
                </a:cubicBezTo>
                <a:cubicBezTo>
                  <a:pt x="259437" y="28827"/>
                  <a:pt x="279400" y="32593"/>
                  <a:pt x="292100" y="28360"/>
                </a:cubicBezTo>
                <a:cubicBezTo>
                  <a:pt x="300567" y="41060"/>
                  <a:pt x="312673" y="51980"/>
                  <a:pt x="317500" y="66460"/>
                </a:cubicBezTo>
                <a:cubicBezTo>
                  <a:pt x="325643" y="90889"/>
                  <a:pt x="325594" y="117325"/>
                  <a:pt x="330200" y="142660"/>
                </a:cubicBezTo>
                <a:cubicBezTo>
                  <a:pt x="342460" y="210092"/>
                  <a:pt x="337975" y="191385"/>
                  <a:pt x="355600" y="244260"/>
                </a:cubicBezTo>
                <a:cubicBezTo>
                  <a:pt x="351367" y="214627"/>
                  <a:pt x="348255" y="184811"/>
                  <a:pt x="342900" y="155360"/>
                </a:cubicBezTo>
                <a:cubicBezTo>
                  <a:pt x="336521" y="120277"/>
                  <a:pt x="328381" y="99104"/>
                  <a:pt x="317500" y="66460"/>
                </a:cubicBezTo>
                <a:cubicBezTo>
                  <a:pt x="321733" y="49527"/>
                  <a:pt x="315233" y="24640"/>
                  <a:pt x="330200" y="15660"/>
                </a:cubicBezTo>
                <a:cubicBezTo>
                  <a:pt x="335895" y="12243"/>
                  <a:pt x="408996" y="37692"/>
                  <a:pt x="419100" y="41060"/>
                </a:cubicBezTo>
                <a:cubicBezTo>
                  <a:pt x="447187" y="69147"/>
                  <a:pt x="464919" y="81897"/>
                  <a:pt x="482600" y="117260"/>
                </a:cubicBezTo>
                <a:cubicBezTo>
                  <a:pt x="488587" y="129234"/>
                  <a:pt x="491622" y="142488"/>
                  <a:pt x="495300" y="155360"/>
                </a:cubicBezTo>
                <a:cubicBezTo>
                  <a:pt x="500095" y="172143"/>
                  <a:pt x="508000" y="188706"/>
                  <a:pt x="508000" y="206160"/>
                </a:cubicBezTo>
                <a:cubicBezTo>
                  <a:pt x="508000" y="219547"/>
                  <a:pt x="501287" y="180034"/>
                  <a:pt x="495300" y="168060"/>
                </a:cubicBezTo>
                <a:cubicBezTo>
                  <a:pt x="446061" y="69583"/>
                  <a:pt x="489122" y="187625"/>
                  <a:pt x="457200" y="91860"/>
                </a:cubicBezTo>
                <a:cubicBezTo>
                  <a:pt x="518054" y="79689"/>
                  <a:pt x="589492" y="56935"/>
                  <a:pt x="647700" y="104560"/>
                </a:cubicBezTo>
                <a:cubicBezTo>
                  <a:pt x="670868" y="123515"/>
                  <a:pt x="655479" y="163933"/>
                  <a:pt x="660400" y="193460"/>
                </a:cubicBezTo>
                <a:cubicBezTo>
                  <a:pt x="673378" y="271327"/>
                  <a:pt x="660536" y="244396"/>
                  <a:pt x="711200" y="295060"/>
                </a:cubicBezTo>
                <a:cubicBezTo>
                  <a:pt x="719667" y="282360"/>
                  <a:pt x="731773" y="271440"/>
                  <a:pt x="736600" y="256960"/>
                </a:cubicBezTo>
                <a:cubicBezTo>
                  <a:pt x="754868" y="202157"/>
                  <a:pt x="749300" y="134434"/>
                  <a:pt x="749300" y="79160"/>
                </a:cubicBezTo>
              </a:path>
            </a:pathLst>
          </a:cu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olný tvar 16"/>
          <p:cNvSpPr/>
          <p:nvPr/>
        </p:nvSpPr>
        <p:spPr>
          <a:xfrm>
            <a:off x="2717800" y="3594100"/>
            <a:ext cx="242062" cy="546100"/>
          </a:xfrm>
          <a:custGeom>
            <a:avLst/>
            <a:gdLst>
              <a:gd name="connsiteX0" fmla="*/ 203200 w 242062"/>
              <a:gd name="connsiteY0" fmla="*/ 0 h 546100"/>
              <a:gd name="connsiteX1" fmla="*/ 76200 w 242062"/>
              <a:gd name="connsiteY1" fmla="*/ 63500 h 546100"/>
              <a:gd name="connsiteX2" fmla="*/ 0 w 242062"/>
              <a:gd name="connsiteY2" fmla="*/ 177800 h 546100"/>
              <a:gd name="connsiteX3" fmla="*/ 12700 w 242062"/>
              <a:gd name="connsiteY3" fmla="*/ 419100 h 546100"/>
              <a:gd name="connsiteX4" fmla="*/ 63500 w 242062"/>
              <a:gd name="connsiteY4" fmla="*/ 482600 h 546100"/>
              <a:gd name="connsiteX5" fmla="*/ 101600 w 242062"/>
              <a:gd name="connsiteY5" fmla="*/ 520700 h 546100"/>
              <a:gd name="connsiteX6" fmla="*/ 190500 w 242062"/>
              <a:gd name="connsiteY6" fmla="*/ 546100 h 546100"/>
              <a:gd name="connsiteX7" fmla="*/ 228600 w 242062"/>
              <a:gd name="connsiteY7" fmla="*/ 533400 h 546100"/>
              <a:gd name="connsiteX8" fmla="*/ 241300 w 242062"/>
              <a:gd name="connsiteY8" fmla="*/ 495300 h 546100"/>
              <a:gd name="connsiteX9" fmla="*/ 152400 w 242062"/>
              <a:gd name="connsiteY9" fmla="*/ 342900 h 546100"/>
              <a:gd name="connsiteX10" fmla="*/ 88900 w 242062"/>
              <a:gd name="connsiteY10" fmla="*/ 355600 h 546100"/>
              <a:gd name="connsiteX11" fmla="*/ 50800 w 242062"/>
              <a:gd name="connsiteY11" fmla="*/ 368300 h 546100"/>
              <a:gd name="connsiteX12" fmla="*/ 38100 w 242062"/>
              <a:gd name="connsiteY12" fmla="*/ 406400 h 546100"/>
              <a:gd name="connsiteX13" fmla="*/ 12700 w 242062"/>
              <a:gd name="connsiteY13" fmla="*/ 431800 h 546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242062" h="546100">
                <a:moveTo>
                  <a:pt x="203200" y="0"/>
                </a:moveTo>
                <a:cubicBezTo>
                  <a:pt x="161186" y="16806"/>
                  <a:pt x="111168" y="32903"/>
                  <a:pt x="76200" y="63500"/>
                </a:cubicBezTo>
                <a:cubicBezTo>
                  <a:pt x="53922" y="82993"/>
                  <a:pt x="13267" y="155689"/>
                  <a:pt x="0" y="177800"/>
                </a:cubicBezTo>
                <a:cubicBezTo>
                  <a:pt x="4233" y="258233"/>
                  <a:pt x="-3727" y="340248"/>
                  <a:pt x="12700" y="419100"/>
                </a:cubicBezTo>
                <a:cubicBezTo>
                  <a:pt x="18228" y="445637"/>
                  <a:pt x="45650" y="462200"/>
                  <a:pt x="63500" y="482600"/>
                </a:cubicBezTo>
                <a:cubicBezTo>
                  <a:pt x="75327" y="496117"/>
                  <a:pt x="86656" y="510737"/>
                  <a:pt x="101600" y="520700"/>
                </a:cubicBezTo>
                <a:cubicBezTo>
                  <a:pt x="112532" y="527988"/>
                  <a:pt x="183726" y="544406"/>
                  <a:pt x="190500" y="546100"/>
                </a:cubicBezTo>
                <a:cubicBezTo>
                  <a:pt x="203200" y="541867"/>
                  <a:pt x="219134" y="542866"/>
                  <a:pt x="228600" y="533400"/>
                </a:cubicBezTo>
                <a:cubicBezTo>
                  <a:pt x="238066" y="523934"/>
                  <a:pt x="244310" y="508344"/>
                  <a:pt x="241300" y="495300"/>
                </a:cubicBezTo>
                <a:cubicBezTo>
                  <a:pt x="213066" y="372951"/>
                  <a:pt x="218985" y="387290"/>
                  <a:pt x="152400" y="342900"/>
                </a:cubicBezTo>
                <a:cubicBezTo>
                  <a:pt x="131233" y="347133"/>
                  <a:pt x="109841" y="350365"/>
                  <a:pt x="88900" y="355600"/>
                </a:cubicBezTo>
                <a:cubicBezTo>
                  <a:pt x="75913" y="358847"/>
                  <a:pt x="60266" y="358834"/>
                  <a:pt x="50800" y="368300"/>
                </a:cubicBezTo>
                <a:cubicBezTo>
                  <a:pt x="41334" y="377766"/>
                  <a:pt x="44988" y="394921"/>
                  <a:pt x="38100" y="406400"/>
                </a:cubicBezTo>
                <a:cubicBezTo>
                  <a:pt x="31940" y="416667"/>
                  <a:pt x="21167" y="423333"/>
                  <a:pt x="12700" y="431800"/>
                </a:cubicBezTo>
              </a:path>
            </a:pathLst>
          </a:cu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olný tvar 17"/>
          <p:cNvSpPr/>
          <p:nvPr/>
        </p:nvSpPr>
        <p:spPr>
          <a:xfrm>
            <a:off x="3124200" y="3923914"/>
            <a:ext cx="674091" cy="254386"/>
          </a:xfrm>
          <a:custGeom>
            <a:avLst/>
            <a:gdLst>
              <a:gd name="connsiteX0" fmla="*/ 127000 w 674091"/>
              <a:gd name="connsiteY0" fmla="*/ 89286 h 254386"/>
              <a:gd name="connsiteX1" fmla="*/ 25400 w 674091"/>
              <a:gd name="connsiteY1" fmla="*/ 386 h 254386"/>
              <a:gd name="connsiteX2" fmla="*/ 0 w 674091"/>
              <a:gd name="connsiteY2" fmla="*/ 38486 h 254386"/>
              <a:gd name="connsiteX3" fmla="*/ 76200 w 674091"/>
              <a:gd name="connsiteY3" fmla="*/ 190886 h 254386"/>
              <a:gd name="connsiteX4" fmla="*/ 114300 w 674091"/>
              <a:gd name="connsiteY4" fmla="*/ 216286 h 254386"/>
              <a:gd name="connsiteX5" fmla="*/ 165100 w 674091"/>
              <a:gd name="connsiteY5" fmla="*/ 228986 h 254386"/>
              <a:gd name="connsiteX6" fmla="*/ 190500 w 674091"/>
              <a:gd name="connsiteY6" fmla="*/ 190886 h 254386"/>
              <a:gd name="connsiteX7" fmla="*/ 203200 w 674091"/>
              <a:gd name="connsiteY7" fmla="*/ 127386 h 254386"/>
              <a:gd name="connsiteX8" fmla="*/ 215900 w 674091"/>
              <a:gd name="connsiteY8" fmla="*/ 89286 h 254386"/>
              <a:gd name="connsiteX9" fmla="*/ 279400 w 674091"/>
              <a:gd name="connsiteY9" fmla="*/ 101986 h 254386"/>
              <a:gd name="connsiteX10" fmla="*/ 292100 w 674091"/>
              <a:gd name="connsiteY10" fmla="*/ 216286 h 254386"/>
              <a:gd name="connsiteX11" fmla="*/ 304800 w 674091"/>
              <a:gd name="connsiteY11" fmla="*/ 63886 h 254386"/>
              <a:gd name="connsiteX12" fmla="*/ 419100 w 674091"/>
              <a:gd name="connsiteY12" fmla="*/ 76586 h 254386"/>
              <a:gd name="connsiteX13" fmla="*/ 431800 w 674091"/>
              <a:gd name="connsiteY13" fmla="*/ 114686 h 254386"/>
              <a:gd name="connsiteX14" fmla="*/ 444500 w 674091"/>
              <a:gd name="connsiteY14" fmla="*/ 228986 h 254386"/>
              <a:gd name="connsiteX15" fmla="*/ 457200 w 674091"/>
              <a:gd name="connsiteY15" fmla="*/ 152786 h 254386"/>
              <a:gd name="connsiteX16" fmla="*/ 469900 w 674091"/>
              <a:gd name="connsiteY16" fmla="*/ 89286 h 254386"/>
              <a:gd name="connsiteX17" fmla="*/ 508000 w 674091"/>
              <a:gd name="connsiteY17" fmla="*/ 76586 h 254386"/>
              <a:gd name="connsiteX18" fmla="*/ 596900 w 674091"/>
              <a:gd name="connsiteY18" fmla="*/ 127386 h 254386"/>
              <a:gd name="connsiteX19" fmla="*/ 622300 w 674091"/>
              <a:gd name="connsiteY19" fmla="*/ 254386 h 254386"/>
              <a:gd name="connsiteX20" fmla="*/ 660400 w 674091"/>
              <a:gd name="connsiteY20" fmla="*/ 228986 h 254386"/>
              <a:gd name="connsiteX21" fmla="*/ 673100 w 674091"/>
              <a:gd name="connsiteY21" fmla="*/ 38486 h 2543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674091" h="254386">
                <a:moveTo>
                  <a:pt x="127000" y="89286"/>
                </a:moveTo>
                <a:cubicBezTo>
                  <a:pt x="114937" y="74207"/>
                  <a:pt x="65130" y="-6236"/>
                  <a:pt x="25400" y="386"/>
                </a:cubicBezTo>
                <a:cubicBezTo>
                  <a:pt x="10344" y="2895"/>
                  <a:pt x="8467" y="25786"/>
                  <a:pt x="0" y="38486"/>
                </a:cubicBezTo>
                <a:cubicBezTo>
                  <a:pt x="32342" y="135511"/>
                  <a:pt x="14817" y="139734"/>
                  <a:pt x="76200" y="190886"/>
                </a:cubicBezTo>
                <a:cubicBezTo>
                  <a:pt x="87926" y="200657"/>
                  <a:pt x="100271" y="210273"/>
                  <a:pt x="114300" y="216286"/>
                </a:cubicBezTo>
                <a:cubicBezTo>
                  <a:pt x="130343" y="223162"/>
                  <a:pt x="148167" y="224753"/>
                  <a:pt x="165100" y="228986"/>
                </a:cubicBezTo>
                <a:cubicBezTo>
                  <a:pt x="173567" y="216286"/>
                  <a:pt x="185141" y="205178"/>
                  <a:pt x="190500" y="190886"/>
                </a:cubicBezTo>
                <a:cubicBezTo>
                  <a:pt x="198079" y="170675"/>
                  <a:pt x="197965" y="148327"/>
                  <a:pt x="203200" y="127386"/>
                </a:cubicBezTo>
                <a:cubicBezTo>
                  <a:pt x="206447" y="114399"/>
                  <a:pt x="211667" y="101986"/>
                  <a:pt x="215900" y="89286"/>
                </a:cubicBezTo>
                <a:cubicBezTo>
                  <a:pt x="237067" y="93519"/>
                  <a:pt x="268294" y="83476"/>
                  <a:pt x="279400" y="101986"/>
                </a:cubicBezTo>
                <a:cubicBezTo>
                  <a:pt x="299123" y="134858"/>
                  <a:pt x="270836" y="248182"/>
                  <a:pt x="292100" y="216286"/>
                </a:cubicBezTo>
                <a:cubicBezTo>
                  <a:pt x="320376" y="173871"/>
                  <a:pt x="300567" y="114686"/>
                  <a:pt x="304800" y="63886"/>
                </a:cubicBezTo>
                <a:cubicBezTo>
                  <a:pt x="342900" y="68119"/>
                  <a:pt x="383507" y="62349"/>
                  <a:pt x="419100" y="76586"/>
                </a:cubicBezTo>
                <a:cubicBezTo>
                  <a:pt x="431529" y="81558"/>
                  <a:pt x="429599" y="101481"/>
                  <a:pt x="431800" y="114686"/>
                </a:cubicBezTo>
                <a:cubicBezTo>
                  <a:pt x="438102" y="152499"/>
                  <a:pt x="440267" y="190886"/>
                  <a:pt x="444500" y="228986"/>
                </a:cubicBezTo>
                <a:cubicBezTo>
                  <a:pt x="448733" y="203586"/>
                  <a:pt x="452594" y="178121"/>
                  <a:pt x="457200" y="152786"/>
                </a:cubicBezTo>
                <a:cubicBezTo>
                  <a:pt x="461061" y="131548"/>
                  <a:pt x="457926" y="107247"/>
                  <a:pt x="469900" y="89286"/>
                </a:cubicBezTo>
                <a:cubicBezTo>
                  <a:pt x="477326" y="78147"/>
                  <a:pt x="495300" y="80819"/>
                  <a:pt x="508000" y="76586"/>
                </a:cubicBezTo>
                <a:cubicBezTo>
                  <a:pt x="556141" y="86214"/>
                  <a:pt x="580970" y="75614"/>
                  <a:pt x="596900" y="127386"/>
                </a:cubicBezTo>
                <a:cubicBezTo>
                  <a:pt x="609596" y="168649"/>
                  <a:pt x="622300" y="254386"/>
                  <a:pt x="622300" y="254386"/>
                </a:cubicBezTo>
                <a:cubicBezTo>
                  <a:pt x="635000" y="245919"/>
                  <a:pt x="653574" y="242638"/>
                  <a:pt x="660400" y="228986"/>
                </a:cubicBezTo>
                <a:cubicBezTo>
                  <a:pt x="679364" y="191059"/>
                  <a:pt x="673100" y="66303"/>
                  <a:pt x="673100" y="38486"/>
                </a:cubicBezTo>
              </a:path>
            </a:pathLst>
          </a:cu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66396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/>
          <p:cNvCxnSpPr/>
          <p:nvPr/>
        </p:nvCxnSpPr>
        <p:spPr>
          <a:xfrm>
            <a:off x="1475656" y="4869160"/>
            <a:ext cx="4248472" cy="0"/>
          </a:xfrm>
          <a:prstGeom prst="line">
            <a:avLst/>
          </a:prstGeom>
          <a:ln w="3810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1619672" y="4725144"/>
            <a:ext cx="0" cy="288032"/>
          </a:xfrm>
          <a:prstGeom prst="line">
            <a:avLst/>
          </a:prstGeom>
          <a:ln w="19050"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5508104" y="4725144"/>
            <a:ext cx="0" cy="288032"/>
          </a:xfrm>
          <a:prstGeom prst="line">
            <a:avLst/>
          </a:prstGeom>
          <a:ln w="28575"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blouk 8"/>
          <p:cNvSpPr/>
          <p:nvPr/>
        </p:nvSpPr>
        <p:spPr>
          <a:xfrm>
            <a:off x="2195736" y="1525535"/>
            <a:ext cx="1512168" cy="1512168"/>
          </a:xfrm>
          <a:prstGeom prst="arc">
            <a:avLst/>
          </a:prstGeom>
          <a:ln w="12700">
            <a:solidFill>
              <a:schemeClr val="bg2">
                <a:lumMod val="1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louk 9"/>
          <p:cNvSpPr/>
          <p:nvPr/>
        </p:nvSpPr>
        <p:spPr>
          <a:xfrm rot="15394178">
            <a:off x="3379494" y="1397536"/>
            <a:ext cx="1512168" cy="1512168"/>
          </a:xfrm>
          <a:prstGeom prst="arc">
            <a:avLst/>
          </a:prstGeom>
          <a:ln w="19050">
            <a:solidFill>
              <a:schemeClr val="bg2">
                <a:lumMod val="1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 flipV="1">
            <a:off x="1619672" y="1757892"/>
            <a:ext cx="1872208" cy="3111268"/>
          </a:xfrm>
          <a:prstGeom prst="line">
            <a:avLst/>
          </a:prstGeom>
          <a:ln w="38100"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3491880" y="1757892"/>
            <a:ext cx="2016224" cy="3111268"/>
          </a:xfrm>
          <a:prstGeom prst="line">
            <a:avLst/>
          </a:prstGeom>
          <a:ln w="38100"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1331640" y="5022676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  <a:endParaRPr lang="cs-CZ" sz="2400" b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311860" y="1063870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5438812" y="5029943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5046596" y="1063870"/>
            <a:ext cx="3528392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TUV je rovnostranný, protože všechny jeho strany jsou shodné.</a:t>
            </a:r>
          </a:p>
          <a:p>
            <a:endParaRPr lang="cs-CZ" sz="2800" b="1" dirty="0" smtClean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cs-CZ" sz="28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 = UV = VT</a:t>
            </a:r>
          </a:p>
          <a:p>
            <a:endParaRPr lang="cs-CZ" sz="2800" b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9" name="Rovnoramenný trojúhelník 28"/>
          <p:cNvSpPr/>
          <p:nvPr/>
        </p:nvSpPr>
        <p:spPr>
          <a:xfrm>
            <a:off x="6131526" y="1120249"/>
            <a:ext cx="285316" cy="348906"/>
          </a:xfrm>
          <a:prstGeom prst="triangle">
            <a:avLst/>
          </a:pr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365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25" grpId="0"/>
      <p:bldP spid="26" grpId="0"/>
      <p:bldP spid="27" grpId="0"/>
      <p:bldP spid="2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</a:t>
            </a:r>
            <a:endParaRPr lang="cs-CZ" b="1" dirty="0">
              <a:solidFill>
                <a:schemeClr val="bg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95536" y="1556792"/>
            <a:ext cx="8208912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 err="1" smtClean="0">
                <a:solidFill>
                  <a:schemeClr val="bg2">
                    <a:lumMod val="10000"/>
                  </a:schemeClr>
                </a:solidFill>
              </a:rPr>
              <a:t>Soubor:RovnoramennyTrojuhelnik.jpg</a:t>
            </a:r>
            <a:r>
              <a:rPr lang="cs-CZ" sz="1000" dirty="0" smtClean="0">
                <a:solidFill>
                  <a:schemeClr val="bg2">
                    <a:lumMod val="10000"/>
                  </a:schemeClr>
                </a:solidFill>
              </a:rPr>
              <a:t>. In: </a:t>
            </a:r>
            <a:r>
              <a:rPr lang="cs-CZ" sz="1000" i="1" dirty="0" err="1" smtClean="0">
                <a:solidFill>
                  <a:schemeClr val="bg2">
                    <a:lumMod val="10000"/>
                  </a:schemeClr>
                </a:solidFill>
              </a:rPr>
              <a:t>Wikipedia</a:t>
            </a:r>
            <a:r>
              <a:rPr lang="cs-CZ" sz="1000" dirty="0" smtClean="0">
                <a:solidFill>
                  <a:schemeClr val="bg2">
                    <a:lumMod val="10000"/>
                  </a:schemeClr>
                </a:solidFill>
              </a:rPr>
              <a:t>: </a:t>
            </a:r>
            <a:r>
              <a:rPr lang="cs-CZ" sz="1000" i="1" dirty="0" err="1" smtClean="0">
                <a:solidFill>
                  <a:schemeClr val="bg2">
                    <a:lumMod val="10000"/>
                  </a:schemeClr>
                </a:solidFill>
              </a:rPr>
              <a:t>the</a:t>
            </a:r>
            <a:r>
              <a:rPr lang="cs-CZ" sz="1000" i="1" dirty="0" smtClean="0">
                <a:solidFill>
                  <a:schemeClr val="bg2">
                    <a:lumMod val="10000"/>
                  </a:schemeClr>
                </a:solidFill>
              </a:rPr>
              <a:t> free </a:t>
            </a:r>
            <a:r>
              <a:rPr lang="cs-CZ" sz="1000" i="1" dirty="0" err="1" smtClean="0">
                <a:solidFill>
                  <a:schemeClr val="bg2">
                    <a:lumMod val="10000"/>
                  </a:schemeClr>
                </a:solidFill>
              </a:rPr>
              <a:t>encyclopedia</a:t>
            </a:r>
            <a:r>
              <a:rPr lang="cs-CZ" sz="1000" dirty="0" smtClean="0">
                <a:solidFill>
                  <a:schemeClr val="bg2">
                    <a:lumMod val="10000"/>
                  </a:schemeClr>
                </a:solidFill>
              </a:rPr>
              <a:t> [online]. San Francisco (CA): </a:t>
            </a:r>
            <a:r>
              <a:rPr lang="cs-CZ" sz="1000" dirty="0" err="1" smtClean="0">
                <a:solidFill>
                  <a:schemeClr val="bg2">
                    <a:lumMod val="10000"/>
                  </a:schemeClr>
                </a:solidFill>
              </a:rPr>
              <a:t>Wikimedia</a:t>
            </a:r>
            <a:r>
              <a:rPr lang="cs-CZ" sz="1000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1000" dirty="0" err="1" smtClean="0">
                <a:solidFill>
                  <a:schemeClr val="bg2">
                    <a:lumMod val="10000"/>
                  </a:schemeClr>
                </a:solidFill>
              </a:rPr>
              <a:t>Foundation</a:t>
            </a:r>
            <a:r>
              <a:rPr lang="cs-CZ" sz="1000" dirty="0" smtClean="0">
                <a:solidFill>
                  <a:schemeClr val="bg2">
                    <a:lumMod val="10000"/>
                  </a:schemeClr>
                </a:solidFill>
              </a:rPr>
              <a:t>, 1. 10. 2007, 18:09 [cit. 2012-03-24]. Dostupné z: http://cs.wikipedia.org/wiki/Soubor:RovnoramennyTrojuhelnik.jpg </a:t>
            </a:r>
            <a:endParaRPr lang="cs-CZ" sz="1000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2201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ylar">
  <a:themeElements>
    <a:clrScheme name="Vlastní 25">
      <a:dk1>
        <a:srgbClr val="FFC993"/>
      </a:dk1>
      <a:lt1>
        <a:srgbClr val="FFE9D3"/>
      </a:lt1>
      <a:dk2>
        <a:srgbClr val="FEAEAE"/>
      </a:dk2>
      <a:lt2>
        <a:srgbClr val="EFD3B3"/>
      </a:lt2>
      <a:accent1>
        <a:srgbClr val="FFDEBE"/>
      </a:accent1>
      <a:accent2>
        <a:srgbClr val="FE7979"/>
      </a:accent2>
      <a:accent3>
        <a:srgbClr val="FFDBB7"/>
      </a:accent3>
      <a:accent4>
        <a:srgbClr val="FFC993"/>
      </a:accent4>
      <a:accent5>
        <a:srgbClr val="FE7979"/>
      </a:accent5>
      <a:accent6>
        <a:srgbClr val="FFC993"/>
      </a:accent6>
      <a:hlink>
        <a:srgbClr val="FEC9C9"/>
      </a:hlink>
      <a:folHlink>
        <a:srgbClr val="FFB56C"/>
      </a:folHlink>
    </a:clrScheme>
    <a:fontScheme name="Mylar">
      <a:majorFont>
        <a:latin typeface="Corbel"/>
        <a:ea typeface=""/>
        <a:cs typeface=""/>
        <a:font script="Jpan" typeface="HGｺﾞｼｯｸM"/>
        <a:font script="Hang" typeface="맑은 고딕"/>
        <a:font script="Hans" typeface="华文楷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华文楷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ylar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50800" dist="25400" dir="13500000">
              <a:srgbClr val="000000">
                <a:alpha val="75000"/>
              </a:srgbClr>
            </a:innerShdw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dkEdge">
            <a:bevelT w="25400" h="508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tint val="100000"/>
                <a:shade val="30000"/>
                <a:alpha val="100000"/>
                <a:satMod val="255000"/>
                <a:lumMod val="100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lumMod val="80000"/>
              </a:schemeClr>
              <a:schemeClr val="phClr">
                <a:tint val="50000"/>
                <a:lumMod val="15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Mylar</Template>
  <TotalTime>111</TotalTime>
  <Words>198</Words>
  <Application>Microsoft Office PowerPoint</Application>
  <PresentationFormat>Předvádění na obrazovce (4:3)</PresentationFormat>
  <Paragraphs>48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Mylar</vt:lpstr>
      <vt:lpstr>Prezentace aplikace PowerPoint</vt:lpstr>
      <vt:lpstr>ANOTACE</vt:lpstr>
      <vt:lpstr>DRUHY TROJÚHELNÍKŮ</vt:lpstr>
      <vt:lpstr>ROVNORAMENNÝ TROJÚHELNÍK</vt:lpstr>
      <vt:lpstr>Prezentace aplikace PowerPoint</vt:lpstr>
      <vt:lpstr>ÚKOL: Sestroj rovnoramenný trojúhelník                   KLM. Základna měří 4cm, ramena                   mají délku 7cm.</vt:lpstr>
      <vt:lpstr>Prezentace aplikace PowerPoint</vt:lpstr>
      <vt:lpstr>ROVNOSTRANNÝ TROJÚHELNÍK</vt:lpstr>
      <vt:lpstr>Trojúhelník, který má všechny strany shodné.</vt:lpstr>
      <vt:lpstr>ÚKOL: Sestroj rovnostranný trojúhelník                   TUV. Délka jeho stran je 6 cm.</vt:lpstr>
      <vt:lpstr>Prezentace aplikace PowerPoint</vt:lpstr>
      <vt:lpstr>POUŽITÉ 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MP</dc:creator>
  <cp:lastModifiedBy>MP</cp:lastModifiedBy>
  <cp:revision>12</cp:revision>
  <dcterms:created xsi:type="dcterms:W3CDTF">2012-03-24T07:08:28Z</dcterms:created>
  <dcterms:modified xsi:type="dcterms:W3CDTF">2012-03-26T15:36:21Z</dcterms:modified>
</cp:coreProperties>
</file>