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8" r:id="rId4"/>
    <p:sldId id="263" r:id="rId5"/>
    <p:sldId id="265" r:id="rId6"/>
    <p:sldId id="266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EA22"/>
    <a:srgbClr val="11CEFB"/>
    <a:srgbClr val="73E824"/>
    <a:srgbClr val="1EFF0D"/>
    <a:srgbClr val="72C24A"/>
    <a:srgbClr val="52C04C"/>
    <a:srgbClr val="FA8504"/>
    <a:srgbClr val="F26F0C"/>
    <a:srgbClr val="FDE0A5"/>
    <a:srgbClr val="FBCB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</a:t>
          </a:r>
          <a:r>
            <a:rPr lang="cs-CZ" sz="1800" baseline="0" dirty="0" smtClean="0"/>
            <a:t> VY_32_INOVACE_662_SLOVESO_MÍT_ZÁPOR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 ZÁKLADNÍ ŠKOLA PODBOŘANY, HUSOVA 276, OKRES LOUNY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SIMONA ŠTRANCOVÁ, DIS.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VÝKLAD SLOVESA MÍT V ZÁPORU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23DE21E6-671D-41EF-A4B8-4CB61DD21CB9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CZ.1.07/1.4.00/21.2975</a:t>
          </a:r>
          <a:endParaRPr lang="cs-CZ" sz="1800" dirty="0"/>
        </a:p>
      </dgm:t>
    </dgm:pt>
    <dgm:pt modelId="{978F6357-B37A-46B6-AA24-A334613905BB}" type="parTrans" cxnId="{292EC974-04BE-4AD4-BFBB-CFAD7F4D5F3C}">
      <dgm:prSet/>
      <dgm:spPr/>
      <dgm:t>
        <a:bodyPr/>
        <a:lstStyle/>
        <a:p>
          <a:endParaRPr lang="cs-CZ"/>
        </a:p>
      </dgm:t>
    </dgm:pt>
    <dgm:pt modelId="{D754BA55-3FC7-41D4-B674-BED4087A3C3A}" type="sibTrans" cxnId="{292EC974-04BE-4AD4-BFBB-CFAD7F4D5F3C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B802C839-24C6-47E7-BAF8-A79343132CBC}" type="pres">
      <dgm:prSet presAssocID="{23DE21E6-671D-41EF-A4B8-4CB61DD21CB9}" presName="vertSpace5" presStyleLbl="node1" presStyleIdx="3" presStyleCnt="5"/>
      <dgm:spPr/>
    </dgm:pt>
    <dgm:pt modelId="{10B0AAF3-16BE-4B9A-A567-5D5A0E0FD953}" type="pres">
      <dgm:prSet presAssocID="{23DE21E6-671D-41EF-A4B8-4CB61DD21CB9}" presName="circle5" presStyleLbl="node1" presStyleIdx="4" presStyleCnt="5"/>
      <dgm:spPr/>
    </dgm:pt>
    <dgm:pt modelId="{20EFD393-BD0F-4866-BD5F-B29A45D964CD}" type="pres">
      <dgm:prSet presAssocID="{23DE21E6-671D-41EF-A4B8-4CB61DD21CB9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765D62F-75B8-4F0E-BC22-04FC3BAECA31}" type="pres">
      <dgm:prSet presAssocID="{23DE21E6-671D-41EF-A4B8-4CB61DD21CB9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2EC974-04BE-4AD4-BFBB-CFAD7F4D5F3C}" srcId="{757F3AB3-0718-4624-B441-E567A8F0AB56}" destId="{23DE21E6-671D-41EF-A4B8-4CB61DD21CB9}" srcOrd="4" destOrd="0" parTransId="{978F6357-B37A-46B6-AA24-A334613905BB}" sibTransId="{D754BA55-3FC7-41D4-B674-BED4087A3C3A}"/>
    <dgm:cxn modelId="{B678256B-3F34-4D15-BB45-A62297DBA15E}" type="presOf" srcId="{757F3AB3-0718-4624-B441-E567A8F0AB56}" destId="{333A1088-737F-45CB-B68E-254E46348037}" srcOrd="0" destOrd="0" presId="urn:microsoft.com/office/officeart/2005/8/layout/target3"/>
    <dgm:cxn modelId="{E190E431-153C-4868-9606-DD51EB58BF01}" type="presOf" srcId="{D1D4F407-5343-4D3F-B5B9-D407B03CAEB4}" destId="{D005CE8C-CC26-4C3E-AC11-E15060ECD759}" srcOrd="0" destOrd="0" presId="urn:microsoft.com/office/officeart/2005/8/layout/target3"/>
    <dgm:cxn modelId="{B40B839F-556B-4B07-82C0-7164DEA637FB}" type="presOf" srcId="{23DE21E6-671D-41EF-A4B8-4CB61DD21CB9}" destId="{D765D62F-75B8-4F0E-BC22-04FC3BAECA31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09CD56B-B320-444B-9EF8-0B0B28786C7F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73DBA9-DA4D-4CD1-B7C5-B05FA4352210}" type="presOf" srcId="{B651F6E3-6281-48DB-9319-2AEAFDAE7572}" destId="{6BB5E863-4638-4E1D-BFDE-399D028AC4ED}" srcOrd="1" destOrd="0" presId="urn:microsoft.com/office/officeart/2005/8/layout/target3"/>
    <dgm:cxn modelId="{650B4DFC-943F-4643-9E56-D6E1CB81020C}" type="presOf" srcId="{23DE21E6-671D-41EF-A4B8-4CB61DD21CB9}" destId="{20EFD393-BD0F-4866-BD5F-B29A45D964CD}" srcOrd="0" destOrd="0" presId="urn:microsoft.com/office/officeart/2005/8/layout/target3"/>
    <dgm:cxn modelId="{3AD0EE5C-7C7A-4F06-A17D-D2D6DAA3199F}" type="presOf" srcId="{B651F6E3-6281-48DB-9319-2AEAFDAE7572}" destId="{619D679B-A015-4ECF-8348-D1034C574F40}" srcOrd="0" destOrd="0" presId="urn:microsoft.com/office/officeart/2005/8/layout/target3"/>
    <dgm:cxn modelId="{94909A53-D794-4510-9E8C-3396F85C0D48}" type="presOf" srcId="{D1B46980-6531-4606-95E6-44980827E919}" destId="{2BE915AB-18AA-4053-B92C-3BFC9ED204BB}" srcOrd="1" destOrd="0" presId="urn:microsoft.com/office/officeart/2005/8/layout/target3"/>
    <dgm:cxn modelId="{0B9B7F60-5460-4C6D-B42B-A440EC587AAB}" type="presOf" srcId="{D1B46980-6531-4606-95E6-44980827E919}" destId="{6140AFEC-043D-4C43-A2F9-D0F5331DF3A3}" srcOrd="0" destOrd="0" presId="urn:microsoft.com/office/officeart/2005/8/layout/target3"/>
    <dgm:cxn modelId="{64432E91-C13D-4779-82FB-C2C053515AB7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E80F21B-211E-4975-9FEA-F4544284ECBF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6BA6E1E-005A-48C0-8167-3F97A7F175FC}" type="presParOf" srcId="{333A1088-737F-45CB-B68E-254E46348037}" destId="{F5ABB229-8D3B-4694-996A-96F23CF14429}" srcOrd="0" destOrd="0" presId="urn:microsoft.com/office/officeart/2005/8/layout/target3"/>
    <dgm:cxn modelId="{7E79781B-74F5-484E-9D6E-50624D73D0EC}" type="presParOf" srcId="{333A1088-737F-45CB-B68E-254E46348037}" destId="{F41139FD-01EE-4571-8B17-4FB00FC51163}" srcOrd="1" destOrd="0" presId="urn:microsoft.com/office/officeart/2005/8/layout/target3"/>
    <dgm:cxn modelId="{6146CEBD-415E-46F0-8DB8-5FACE5E49C99}" type="presParOf" srcId="{333A1088-737F-45CB-B68E-254E46348037}" destId="{D005CE8C-CC26-4C3E-AC11-E15060ECD759}" srcOrd="2" destOrd="0" presId="urn:microsoft.com/office/officeart/2005/8/layout/target3"/>
    <dgm:cxn modelId="{78ED81A1-D8D3-4276-B0A7-4CAA42CF016A}" type="presParOf" srcId="{333A1088-737F-45CB-B68E-254E46348037}" destId="{2C702D82-9B77-49B7-9568-BB8EB47C3372}" srcOrd="3" destOrd="0" presId="urn:microsoft.com/office/officeart/2005/8/layout/target3"/>
    <dgm:cxn modelId="{838E924D-222E-4522-ABCB-37A62D2C0E48}" type="presParOf" srcId="{333A1088-737F-45CB-B68E-254E46348037}" destId="{A52A0455-90FF-4808-ABD0-F02540D31D5A}" srcOrd="4" destOrd="0" presId="urn:microsoft.com/office/officeart/2005/8/layout/target3"/>
    <dgm:cxn modelId="{8EAC4E76-DAF1-4132-8678-67646C251D40}" type="presParOf" srcId="{333A1088-737F-45CB-B68E-254E46348037}" destId="{6140AFEC-043D-4C43-A2F9-D0F5331DF3A3}" srcOrd="5" destOrd="0" presId="urn:microsoft.com/office/officeart/2005/8/layout/target3"/>
    <dgm:cxn modelId="{168AD974-27D6-45EB-8E5C-88E63600E905}" type="presParOf" srcId="{333A1088-737F-45CB-B68E-254E46348037}" destId="{9358AC05-5D7D-4327-9F80-1AD486AEA664}" srcOrd="6" destOrd="0" presId="urn:microsoft.com/office/officeart/2005/8/layout/target3"/>
    <dgm:cxn modelId="{60141CBA-1327-4B8B-8C1A-50AA163CFEE9}" type="presParOf" srcId="{333A1088-737F-45CB-B68E-254E46348037}" destId="{313FC574-E1CD-4FB4-B054-0B805CE0447D}" srcOrd="7" destOrd="0" presId="urn:microsoft.com/office/officeart/2005/8/layout/target3"/>
    <dgm:cxn modelId="{5E52D3F8-FBBB-4E5A-8C93-86DA62006AB2}" type="presParOf" srcId="{333A1088-737F-45CB-B68E-254E46348037}" destId="{619D679B-A015-4ECF-8348-D1034C574F40}" srcOrd="8" destOrd="0" presId="urn:microsoft.com/office/officeart/2005/8/layout/target3"/>
    <dgm:cxn modelId="{4007AE15-0EB9-4AB9-A306-D99643EBB916}" type="presParOf" srcId="{333A1088-737F-45CB-B68E-254E46348037}" destId="{322283A8-4A27-4CDA-BAE3-F381106A9174}" srcOrd="9" destOrd="0" presId="urn:microsoft.com/office/officeart/2005/8/layout/target3"/>
    <dgm:cxn modelId="{449667DD-5AC9-4F4E-9C10-753F7E85BEB5}" type="presParOf" srcId="{333A1088-737F-45CB-B68E-254E46348037}" destId="{FFC9F71D-1B4F-4AD9-A4A6-86ADEFC8AF5C}" srcOrd="10" destOrd="0" presId="urn:microsoft.com/office/officeart/2005/8/layout/target3"/>
    <dgm:cxn modelId="{69E77E84-71FD-4C68-8799-D492B8C1295F}" type="presParOf" srcId="{333A1088-737F-45CB-B68E-254E46348037}" destId="{25B08C86-7E15-44DC-BE7F-FFB55DD49D12}" srcOrd="11" destOrd="0" presId="urn:microsoft.com/office/officeart/2005/8/layout/target3"/>
    <dgm:cxn modelId="{0F7097A3-6AFC-46AB-BBF1-D4CB237F1AB7}" type="presParOf" srcId="{333A1088-737F-45CB-B68E-254E46348037}" destId="{B802C839-24C6-47E7-BAF8-A79343132CBC}" srcOrd="12" destOrd="0" presId="urn:microsoft.com/office/officeart/2005/8/layout/target3"/>
    <dgm:cxn modelId="{ED7EFC0F-BF19-424F-A549-B063FFAE07B6}" type="presParOf" srcId="{333A1088-737F-45CB-B68E-254E46348037}" destId="{10B0AAF3-16BE-4B9A-A567-5D5A0E0FD953}" srcOrd="13" destOrd="0" presId="urn:microsoft.com/office/officeart/2005/8/layout/target3"/>
    <dgm:cxn modelId="{03F45DE4-E890-4AAB-AF9F-4730EECE5127}" type="presParOf" srcId="{333A1088-737F-45CB-B68E-254E46348037}" destId="{20EFD393-BD0F-4866-BD5F-B29A45D964CD}" srcOrd="14" destOrd="0" presId="urn:microsoft.com/office/officeart/2005/8/layout/target3"/>
    <dgm:cxn modelId="{7F9CBF4F-462D-42D0-A7F6-431FF42CB4EA}" type="presParOf" srcId="{333A1088-737F-45CB-B68E-254E46348037}" destId="{AED2198E-93D5-4001-81B4-73124B309672}" srcOrd="15" destOrd="0" presId="urn:microsoft.com/office/officeart/2005/8/layout/target3"/>
    <dgm:cxn modelId="{54747E4B-A8DE-4041-B1B5-0CE96B88D88C}" type="presParOf" srcId="{333A1088-737F-45CB-B68E-254E46348037}" destId="{2BE915AB-18AA-4053-B92C-3BFC9ED204BB}" srcOrd="16" destOrd="0" presId="urn:microsoft.com/office/officeart/2005/8/layout/target3"/>
    <dgm:cxn modelId="{A166C4BA-A586-4702-82E9-9FC020C934F3}" type="presParOf" srcId="{333A1088-737F-45CB-B68E-254E46348037}" destId="{6BB5E863-4638-4E1D-BFDE-399D028AC4ED}" srcOrd="17" destOrd="0" presId="urn:microsoft.com/office/officeart/2005/8/layout/target3"/>
    <dgm:cxn modelId="{29BE1688-9215-4456-BE86-B3CC256DF05A}" type="presParOf" srcId="{333A1088-737F-45CB-B68E-254E46348037}" destId="{5A5FFA88-C948-4069-8E93-59FA12366E83}" srcOrd="18" destOrd="0" presId="urn:microsoft.com/office/officeart/2005/8/layout/target3"/>
    <dgm:cxn modelId="{0591F332-0378-42D1-9EC9-3FD7F194DA12}" type="presParOf" srcId="{333A1088-737F-45CB-B68E-254E46348037}" destId="{D765D62F-75B8-4F0E-BC22-04FC3BAECA3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063250-702C-4789-AC91-987975C3155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44EDDE2-5759-44A0-9538-99594ECB7B44}">
      <dgm:prSet phldrT="[Text]"/>
      <dgm:spPr>
        <a:solidFill>
          <a:srgbClr val="11CEFB"/>
        </a:solidFill>
      </dgm:spPr>
      <dgm:t>
        <a:bodyPr/>
        <a:lstStyle/>
        <a:p>
          <a:r>
            <a:rPr lang="cs-CZ" dirty="0" smtClean="0"/>
            <a:t>I</a:t>
          </a:r>
          <a:endParaRPr lang="cs-CZ" dirty="0"/>
        </a:p>
      </dgm:t>
    </dgm:pt>
    <dgm:pt modelId="{57A6265B-04E4-4F90-8A6A-9099F2654C85}" type="parTrans" cxnId="{66304E3F-B9E6-4082-92AA-3D5F8A2C91A4}">
      <dgm:prSet/>
      <dgm:spPr/>
      <dgm:t>
        <a:bodyPr/>
        <a:lstStyle/>
        <a:p>
          <a:endParaRPr lang="cs-CZ"/>
        </a:p>
      </dgm:t>
    </dgm:pt>
    <dgm:pt modelId="{981C912B-D45B-4E78-9A6A-B14DAD1AEEA2}" type="sibTrans" cxnId="{66304E3F-B9E6-4082-92AA-3D5F8A2C91A4}">
      <dgm:prSet/>
      <dgm:spPr/>
      <dgm:t>
        <a:bodyPr/>
        <a:lstStyle/>
        <a:p>
          <a:endParaRPr lang="cs-CZ"/>
        </a:p>
      </dgm:t>
    </dgm:pt>
    <dgm:pt modelId="{69E28D11-CD9E-4D46-86AA-564EFF67BE5A}">
      <dgm:prSet phldrT="[Text]"/>
      <dgm:spPr/>
      <dgm:t>
        <a:bodyPr/>
        <a:lstStyle/>
        <a:p>
          <a:r>
            <a:rPr lang="cs-CZ" dirty="0" smtClean="0"/>
            <a:t>I </a:t>
          </a:r>
          <a:r>
            <a:rPr lang="cs-CZ" dirty="0" err="1" smtClean="0"/>
            <a:t>have</a:t>
          </a:r>
          <a:r>
            <a:rPr lang="cs-CZ" dirty="0" smtClean="0"/>
            <a:t> not </a:t>
          </a:r>
          <a:r>
            <a:rPr lang="cs-CZ" dirty="0" err="1" smtClean="0"/>
            <a:t>got</a:t>
          </a:r>
          <a:endParaRPr lang="cs-CZ" dirty="0"/>
        </a:p>
      </dgm:t>
    </dgm:pt>
    <dgm:pt modelId="{1AD527C7-726E-4018-8068-0B083405BEA7}" type="parTrans" cxnId="{D8D51FEE-5D8C-4A5D-992F-6D2658D20819}">
      <dgm:prSet/>
      <dgm:spPr/>
      <dgm:t>
        <a:bodyPr/>
        <a:lstStyle/>
        <a:p>
          <a:endParaRPr lang="cs-CZ"/>
        </a:p>
      </dgm:t>
    </dgm:pt>
    <dgm:pt modelId="{26505D69-ACFD-4C6A-8625-2B9C0BD822DD}" type="sibTrans" cxnId="{D8D51FEE-5D8C-4A5D-992F-6D2658D20819}">
      <dgm:prSet/>
      <dgm:spPr/>
      <dgm:t>
        <a:bodyPr/>
        <a:lstStyle/>
        <a:p>
          <a:endParaRPr lang="cs-CZ"/>
        </a:p>
      </dgm:t>
    </dgm:pt>
    <dgm:pt modelId="{128F519D-D58D-4857-8AE3-62A46C60A685}">
      <dgm:prSet phldrT="[Text]"/>
      <dgm:spPr/>
      <dgm:t>
        <a:bodyPr/>
        <a:lstStyle/>
        <a:p>
          <a:r>
            <a:rPr lang="cs-CZ" dirty="0" smtClean="0"/>
            <a:t>I </a:t>
          </a:r>
          <a:r>
            <a:rPr lang="cs-CZ" dirty="0" err="1" smtClean="0"/>
            <a:t>haven´t</a:t>
          </a:r>
          <a:r>
            <a:rPr lang="cs-CZ" dirty="0" smtClean="0"/>
            <a:t> </a:t>
          </a:r>
          <a:r>
            <a:rPr lang="cs-CZ" dirty="0" err="1" smtClean="0"/>
            <a:t>got</a:t>
          </a:r>
          <a:endParaRPr lang="cs-CZ" dirty="0"/>
        </a:p>
      </dgm:t>
    </dgm:pt>
    <dgm:pt modelId="{6A39B602-2DDA-4044-BB6F-34B0CE160DA4}" type="parTrans" cxnId="{ED50832B-5DF1-4DEE-8154-DEE427F58E3E}">
      <dgm:prSet/>
      <dgm:spPr/>
      <dgm:t>
        <a:bodyPr/>
        <a:lstStyle/>
        <a:p>
          <a:endParaRPr lang="cs-CZ"/>
        </a:p>
      </dgm:t>
    </dgm:pt>
    <dgm:pt modelId="{93E771C6-9792-4AC0-8E3F-62E09A3F90B8}" type="sibTrans" cxnId="{ED50832B-5DF1-4DEE-8154-DEE427F58E3E}">
      <dgm:prSet/>
      <dgm:spPr/>
      <dgm:t>
        <a:bodyPr/>
        <a:lstStyle/>
        <a:p>
          <a:endParaRPr lang="cs-CZ"/>
        </a:p>
      </dgm:t>
    </dgm:pt>
    <dgm:pt modelId="{F94B17CA-3656-42F0-93E2-DE1D5F940B6E}">
      <dgm:prSet phldrT="[Text]"/>
      <dgm:spPr/>
      <dgm:t>
        <a:bodyPr/>
        <a:lstStyle/>
        <a:p>
          <a:r>
            <a:rPr lang="cs-CZ" dirty="0" smtClean="0"/>
            <a:t>Já nemám</a:t>
          </a:r>
          <a:endParaRPr lang="cs-CZ" dirty="0"/>
        </a:p>
      </dgm:t>
    </dgm:pt>
    <dgm:pt modelId="{11474374-07FE-41ED-A0CF-816797AD35DF}" type="parTrans" cxnId="{A1A441DA-603D-4FA1-9D1B-07569FFF1EAC}">
      <dgm:prSet/>
      <dgm:spPr/>
      <dgm:t>
        <a:bodyPr/>
        <a:lstStyle/>
        <a:p>
          <a:endParaRPr lang="cs-CZ"/>
        </a:p>
      </dgm:t>
    </dgm:pt>
    <dgm:pt modelId="{302918D5-57DE-400A-8E55-557B890600D8}" type="sibTrans" cxnId="{A1A441DA-603D-4FA1-9D1B-07569FFF1EAC}">
      <dgm:prSet/>
      <dgm:spPr/>
      <dgm:t>
        <a:bodyPr/>
        <a:lstStyle/>
        <a:p>
          <a:endParaRPr lang="cs-CZ"/>
        </a:p>
      </dgm:t>
    </dgm:pt>
    <dgm:pt modelId="{176C8419-7C9C-4BE0-8DA4-46CD6940878A}" type="pres">
      <dgm:prSet presAssocID="{9C063250-702C-4789-AC91-987975C3155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CDB8D7A-D5D1-4F8D-98C2-9128628AE197}" type="pres">
      <dgm:prSet presAssocID="{344EDDE2-5759-44A0-9538-99594ECB7B44}" presName="root" presStyleCnt="0"/>
      <dgm:spPr/>
    </dgm:pt>
    <dgm:pt modelId="{5CDE2714-1394-4E7D-BCF4-60FF7B562F99}" type="pres">
      <dgm:prSet presAssocID="{344EDDE2-5759-44A0-9538-99594ECB7B44}" presName="rootComposite" presStyleCnt="0"/>
      <dgm:spPr/>
    </dgm:pt>
    <dgm:pt modelId="{3205EADC-6607-412E-B337-303EF4D00E9F}" type="pres">
      <dgm:prSet presAssocID="{344EDDE2-5759-44A0-9538-99594ECB7B44}" presName="rootText" presStyleLbl="node1" presStyleIdx="0" presStyleCnt="1"/>
      <dgm:spPr/>
      <dgm:t>
        <a:bodyPr/>
        <a:lstStyle/>
        <a:p>
          <a:endParaRPr lang="cs-CZ"/>
        </a:p>
      </dgm:t>
    </dgm:pt>
    <dgm:pt modelId="{545CB7A2-24C9-4AB7-BABF-63474AC819D2}" type="pres">
      <dgm:prSet presAssocID="{344EDDE2-5759-44A0-9538-99594ECB7B44}" presName="rootConnector" presStyleLbl="node1" presStyleIdx="0" presStyleCnt="1"/>
      <dgm:spPr/>
      <dgm:t>
        <a:bodyPr/>
        <a:lstStyle/>
        <a:p>
          <a:endParaRPr lang="cs-CZ"/>
        </a:p>
      </dgm:t>
    </dgm:pt>
    <dgm:pt modelId="{6DC9484F-783F-438D-90E9-54DF546C8814}" type="pres">
      <dgm:prSet presAssocID="{344EDDE2-5759-44A0-9538-99594ECB7B44}" presName="childShape" presStyleCnt="0"/>
      <dgm:spPr/>
    </dgm:pt>
    <dgm:pt modelId="{03157A23-20B7-49EE-A713-3599AD97565F}" type="pres">
      <dgm:prSet presAssocID="{1AD527C7-726E-4018-8068-0B083405BEA7}" presName="Name13" presStyleLbl="parChTrans1D2" presStyleIdx="0" presStyleCnt="3"/>
      <dgm:spPr/>
      <dgm:t>
        <a:bodyPr/>
        <a:lstStyle/>
        <a:p>
          <a:endParaRPr lang="cs-CZ"/>
        </a:p>
      </dgm:t>
    </dgm:pt>
    <dgm:pt modelId="{34170125-814E-4DB9-9214-303731FC0DBC}" type="pres">
      <dgm:prSet presAssocID="{69E28D11-CD9E-4D46-86AA-564EFF67BE5A}" presName="childText" presStyleLbl="bgAcc1" presStyleIdx="0" presStyleCnt="3" custLinFactNeighborX="0" custLinFactNeighborY="680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263FE8-45DF-4644-B757-385000A6F389}" type="pres">
      <dgm:prSet presAssocID="{6A39B602-2DDA-4044-BB6F-34B0CE160DA4}" presName="Name13" presStyleLbl="parChTrans1D2" presStyleIdx="1" presStyleCnt="3"/>
      <dgm:spPr/>
      <dgm:t>
        <a:bodyPr/>
        <a:lstStyle/>
        <a:p>
          <a:endParaRPr lang="cs-CZ"/>
        </a:p>
      </dgm:t>
    </dgm:pt>
    <dgm:pt modelId="{FE8AEC93-AF1D-4992-981E-2E526BC2ABDB}" type="pres">
      <dgm:prSet presAssocID="{128F519D-D58D-4857-8AE3-62A46C60A685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4D2484-6F68-4514-987F-CBFF0B5DBD0F}" type="pres">
      <dgm:prSet presAssocID="{11474374-07FE-41ED-A0CF-816797AD35DF}" presName="Name13" presStyleLbl="parChTrans1D2" presStyleIdx="2" presStyleCnt="3"/>
      <dgm:spPr/>
      <dgm:t>
        <a:bodyPr/>
        <a:lstStyle/>
        <a:p>
          <a:endParaRPr lang="cs-CZ"/>
        </a:p>
      </dgm:t>
    </dgm:pt>
    <dgm:pt modelId="{4499EEF9-3FB3-4A0F-8931-F6D298E6682D}" type="pres">
      <dgm:prSet presAssocID="{F94B17CA-3656-42F0-93E2-DE1D5F940B6E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294BF15-2E8E-4483-AB01-6244DC99ABB8}" type="presOf" srcId="{69E28D11-CD9E-4D46-86AA-564EFF67BE5A}" destId="{34170125-814E-4DB9-9214-303731FC0DBC}" srcOrd="0" destOrd="0" presId="urn:microsoft.com/office/officeart/2005/8/layout/hierarchy3"/>
    <dgm:cxn modelId="{89A0BDC7-2FAF-4168-89C6-F60ECA76AE54}" type="presOf" srcId="{1AD527C7-726E-4018-8068-0B083405BEA7}" destId="{03157A23-20B7-49EE-A713-3599AD97565F}" srcOrd="0" destOrd="0" presId="urn:microsoft.com/office/officeart/2005/8/layout/hierarchy3"/>
    <dgm:cxn modelId="{D8799937-640C-405B-9323-538D88BC517B}" type="presOf" srcId="{344EDDE2-5759-44A0-9538-99594ECB7B44}" destId="{3205EADC-6607-412E-B337-303EF4D00E9F}" srcOrd="0" destOrd="0" presId="urn:microsoft.com/office/officeart/2005/8/layout/hierarchy3"/>
    <dgm:cxn modelId="{ED50832B-5DF1-4DEE-8154-DEE427F58E3E}" srcId="{344EDDE2-5759-44A0-9538-99594ECB7B44}" destId="{128F519D-D58D-4857-8AE3-62A46C60A685}" srcOrd="1" destOrd="0" parTransId="{6A39B602-2DDA-4044-BB6F-34B0CE160DA4}" sibTransId="{93E771C6-9792-4AC0-8E3F-62E09A3F90B8}"/>
    <dgm:cxn modelId="{DE4F5B3F-49E4-481D-837C-7FB75F2A34C9}" type="presOf" srcId="{344EDDE2-5759-44A0-9538-99594ECB7B44}" destId="{545CB7A2-24C9-4AB7-BABF-63474AC819D2}" srcOrd="1" destOrd="0" presId="urn:microsoft.com/office/officeart/2005/8/layout/hierarchy3"/>
    <dgm:cxn modelId="{F9507F5A-2F0A-4024-8053-4AAAD436C01F}" type="presOf" srcId="{128F519D-D58D-4857-8AE3-62A46C60A685}" destId="{FE8AEC93-AF1D-4992-981E-2E526BC2ABDB}" srcOrd="0" destOrd="0" presId="urn:microsoft.com/office/officeart/2005/8/layout/hierarchy3"/>
    <dgm:cxn modelId="{66304E3F-B9E6-4082-92AA-3D5F8A2C91A4}" srcId="{9C063250-702C-4789-AC91-987975C31556}" destId="{344EDDE2-5759-44A0-9538-99594ECB7B44}" srcOrd="0" destOrd="0" parTransId="{57A6265B-04E4-4F90-8A6A-9099F2654C85}" sibTransId="{981C912B-D45B-4E78-9A6A-B14DAD1AEEA2}"/>
    <dgm:cxn modelId="{4C699979-46D8-4FA6-984C-C426CD0C7858}" type="presOf" srcId="{F94B17CA-3656-42F0-93E2-DE1D5F940B6E}" destId="{4499EEF9-3FB3-4A0F-8931-F6D298E6682D}" srcOrd="0" destOrd="0" presId="urn:microsoft.com/office/officeart/2005/8/layout/hierarchy3"/>
    <dgm:cxn modelId="{A1A441DA-603D-4FA1-9D1B-07569FFF1EAC}" srcId="{344EDDE2-5759-44A0-9538-99594ECB7B44}" destId="{F94B17CA-3656-42F0-93E2-DE1D5F940B6E}" srcOrd="2" destOrd="0" parTransId="{11474374-07FE-41ED-A0CF-816797AD35DF}" sibTransId="{302918D5-57DE-400A-8E55-557B890600D8}"/>
    <dgm:cxn modelId="{5B8ADBCF-AC96-4883-AA92-B6A3AD3B9F2A}" type="presOf" srcId="{11474374-07FE-41ED-A0CF-816797AD35DF}" destId="{5E4D2484-6F68-4514-987F-CBFF0B5DBD0F}" srcOrd="0" destOrd="0" presId="urn:microsoft.com/office/officeart/2005/8/layout/hierarchy3"/>
    <dgm:cxn modelId="{D197905E-B423-4092-827C-88C6872B0116}" type="presOf" srcId="{9C063250-702C-4789-AC91-987975C31556}" destId="{176C8419-7C9C-4BE0-8DA4-46CD6940878A}" srcOrd="0" destOrd="0" presId="urn:microsoft.com/office/officeart/2005/8/layout/hierarchy3"/>
    <dgm:cxn modelId="{D8D51FEE-5D8C-4A5D-992F-6D2658D20819}" srcId="{344EDDE2-5759-44A0-9538-99594ECB7B44}" destId="{69E28D11-CD9E-4D46-86AA-564EFF67BE5A}" srcOrd="0" destOrd="0" parTransId="{1AD527C7-726E-4018-8068-0B083405BEA7}" sibTransId="{26505D69-ACFD-4C6A-8625-2B9C0BD822DD}"/>
    <dgm:cxn modelId="{DACB0046-5A5D-4AF8-8984-AAE3474CE7AB}" type="presOf" srcId="{6A39B602-2DDA-4044-BB6F-34B0CE160DA4}" destId="{0B263FE8-45DF-4644-B757-385000A6F389}" srcOrd="0" destOrd="0" presId="urn:microsoft.com/office/officeart/2005/8/layout/hierarchy3"/>
    <dgm:cxn modelId="{E84D7F38-56BA-46E0-B687-66FC4187C6A1}" type="presParOf" srcId="{176C8419-7C9C-4BE0-8DA4-46CD6940878A}" destId="{CCDB8D7A-D5D1-4F8D-98C2-9128628AE197}" srcOrd="0" destOrd="0" presId="urn:microsoft.com/office/officeart/2005/8/layout/hierarchy3"/>
    <dgm:cxn modelId="{9AB7AA1D-E35A-4E1C-8D2B-FC1F92B60876}" type="presParOf" srcId="{CCDB8D7A-D5D1-4F8D-98C2-9128628AE197}" destId="{5CDE2714-1394-4E7D-BCF4-60FF7B562F99}" srcOrd="0" destOrd="0" presId="urn:microsoft.com/office/officeart/2005/8/layout/hierarchy3"/>
    <dgm:cxn modelId="{EA2DAE87-E32E-4193-AA38-D41E728D611D}" type="presParOf" srcId="{5CDE2714-1394-4E7D-BCF4-60FF7B562F99}" destId="{3205EADC-6607-412E-B337-303EF4D00E9F}" srcOrd="0" destOrd="0" presId="urn:microsoft.com/office/officeart/2005/8/layout/hierarchy3"/>
    <dgm:cxn modelId="{99DF70FC-01FA-4984-BB50-2921178B470E}" type="presParOf" srcId="{5CDE2714-1394-4E7D-BCF4-60FF7B562F99}" destId="{545CB7A2-24C9-4AB7-BABF-63474AC819D2}" srcOrd="1" destOrd="0" presId="urn:microsoft.com/office/officeart/2005/8/layout/hierarchy3"/>
    <dgm:cxn modelId="{D45DAFC3-28AD-468A-BA92-F0BCC814A011}" type="presParOf" srcId="{CCDB8D7A-D5D1-4F8D-98C2-9128628AE197}" destId="{6DC9484F-783F-438D-90E9-54DF546C8814}" srcOrd="1" destOrd="0" presId="urn:microsoft.com/office/officeart/2005/8/layout/hierarchy3"/>
    <dgm:cxn modelId="{28CAB343-69A9-4226-AA68-49013B3D0743}" type="presParOf" srcId="{6DC9484F-783F-438D-90E9-54DF546C8814}" destId="{03157A23-20B7-49EE-A713-3599AD97565F}" srcOrd="0" destOrd="0" presId="urn:microsoft.com/office/officeart/2005/8/layout/hierarchy3"/>
    <dgm:cxn modelId="{FBDEDDEB-9199-4E24-8140-671C08A9F530}" type="presParOf" srcId="{6DC9484F-783F-438D-90E9-54DF546C8814}" destId="{34170125-814E-4DB9-9214-303731FC0DBC}" srcOrd="1" destOrd="0" presId="urn:microsoft.com/office/officeart/2005/8/layout/hierarchy3"/>
    <dgm:cxn modelId="{BF6C5270-2A97-4A87-86AF-304263FA93D5}" type="presParOf" srcId="{6DC9484F-783F-438D-90E9-54DF546C8814}" destId="{0B263FE8-45DF-4644-B757-385000A6F389}" srcOrd="2" destOrd="0" presId="urn:microsoft.com/office/officeart/2005/8/layout/hierarchy3"/>
    <dgm:cxn modelId="{EABA34D8-E300-423E-BA55-8843C32E3867}" type="presParOf" srcId="{6DC9484F-783F-438D-90E9-54DF546C8814}" destId="{FE8AEC93-AF1D-4992-981E-2E526BC2ABDB}" srcOrd="3" destOrd="0" presId="urn:microsoft.com/office/officeart/2005/8/layout/hierarchy3"/>
    <dgm:cxn modelId="{AF104273-429C-48D2-A691-DE86AF14EA03}" type="presParOf" srcId="{6DC9484F-783F-438D-90E9-54DF546C8814}" destId="{5E4D2484-6F68-4514-987F-CBFF0B5DBD0F}" srcOrd="4" destOrd="0" presId="urn:microsoft.com/office/officeart/2005/8/layout/hierarchy3"/>
    <dgm:cxn modelId="{FD07475E-3150-4EB1-96E7-315D9379A105}" type="presParOf" srcId="{6DC9484F-783F-438D-90E9-54DF546C8814}" destId="{4499EEF9-3FB3-4A0F-8931-F6D298E6682D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063250-702C-4789-AC91-987975C3155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44EDDE2-5759-44A0-9538-99594ECB7B44}">
      <dgm:prSet phldrT="[Text]"/>
      <dgm:spPr>
        <a:solidFill>
          <a:srgbClr val="11CEFB"/>
        </a:solidFill>
      </dgm:spPr>
      <dgm:t>
        <a:bodyPr/>
        <a:lstStyle/>
        <a:p>
          <a:r>
            <a:rPr lang="cs-CZ" dirty="0" err="1" smtClean="0"/>
            <a:t>You</a:t>
          </a:r>
          <a:endParaRPr lang="cs-CZ" dirty="0"/>
        </a:p>
      </dgm:t>
    </dgm:pt>
    <dgm:pt modelId="{57A6265B-04E4-4F90-8A6A-9099F2654C85}" type="parTrans" cxnId="{66304E3F-B9E6-4082-92AA-3D5F8A2C91A4}">
      <dgm:prSet/>
      <dgm:spPr/>
      <dgm:t>
        <a:bodyPr/>
        <a:lstStyle/>
        <a:p>
          <a:endParaRPr lang="cs-CZ"/>
        </a:p>
      </dgm:t>
    </dgm:pt>
    <dgm:pt modelId="{981C912B-D45B-4E78-9A6A-B14DAD1AEEA2}" type="sibTrans" cxnId="{66304E3F-B9E6-4082-92AA-3D5F8A2C91A4}">
      <dgm:prSet/>
      <dgm:spPr/>
      <dgm:t>
        <a:bodyPr/>
        <a:lstStyle/>
        <a:p>
          <a:endParaRPr lang="cs-CZ"/>
        </a:p>
      </dgm:t>
    </dgm:pt>
    <dgm:pt modelId="{69E28D11-CD9E-4D46-86AA-564EFF67BE5A}">
      <dgm:prSet phldrT="[Text]"/>
      <dgm:spPr/>
      <dgm:t>
        <a:bodyPr/>
        <a:lstStyle/>
        <a:p>
          <a:r>
            <a:rPr lang="cs-CZ" dirty="0" err="1" smtClean="0"/>
            <a:t>You</a:t>
          </a:r>
          <a:r>
            <a:rPr lang="cs-CZ" dirty="0" smtClean="0"/>
            <a:t> </a:t>
          </a:r>
          <a:r>
            <a:rPr lang="cs-CZ" dirty="0" err="1" smtClean="0"/>
            <a:t>have</a:t>
          </a:r>
          <a:r>
            <a:rPr lang="cs-CZ" dirty="0" smtClean="0"/>
            <a:t> not </a:t>
          </a:r>
          <a:r>
            <a:rPr lang="cs-CZ" dirty="0" err="1" smtClean="0"/>
            <a:t>got</a:t>
          </a:r>
          <a:endParaRPr lang="cs-CZ" dirty="0"/>
        </a:p>
      </dgm:t>
    </dgm:pt>
    <dgm:pt modelId="{1AD527C7-726E-4018-8068-0B083405BEA7}" type="parTrans" cxnId="{D8D51FEE-5D8C-4A5D-992F-6D2658D20819}">
      <dgm:prSet/>
      <dgm:spPr/>
      <dgm:t>
        <a:bodyPr/>
        <a:lstStyle/>
        <a:p>
          <a:endParaRPr lang="cs-CZ"/>
        </a:p>
      </dgm:t>
    </dgm:pt>
    <dgm:pt modelId="{26505D69-ACFD-4C6A-8625-2B9C0BD822DD}" type="sibTrans" cxnId="{D8D51FEE-5D8C-4A5D-992F-6D2658D20819}">
      <dgm:prSet/>
      <dgm:spPr/>
      <dgm:t>
        <a:bodyPr/>
        <a:lstStyle/>
        <a:p>
          <a:endParaRPr lang="cs-CZ"/>
        </a:p>
      </dgm:t>
    </dgm:pt>
    <dgm:pt modelId="{128F519D-D58D-4857-8AE3-62A46C60A685}">
      <dgm:prSet phldrT="[Text]" custT="1"/>
      <dgm:spPr/>
      <dgm:t>
        <a:bodyPr/>
        <a:lstStyle/>
        <a:p>
          <a:r>
            <a:rPr lang="cs-CZ" sz="1300" dirty="0" smtClean="0"/>
            <a:t>Ty </a:t>
          </a:r>
          <a:r>
            <a:rPr lang="cs-CZ" sz="1600" dirty="0" smtClean="0"/>
            <a:t>nemáš</a:t>
          </a:r>
          <a:endParaRPr lang="cs-CZ" sz="1600" dirty="0"/>
        </a:p>
      </dgm:t>
    </dgm:pt>
    <dgm:pt modelId="{6A39B602-2DDA-4044-BB6F-34B0CE160DA4}" type="parTrans" cxnId="{ED50832B-5DF1-4DEE-8154-DEE427F58E3E}">
      <dgm:prSet/>
      <dgm:spPr/>
      <dgm:t>
        <a:bodyPr/>
        <a:lstStyle/>
        <a:p>
          <a:endParaRPr lang="cs-CZ"/>
        </a:p>
      </dgm:t>
    </dgm:pt>
    <dgm:pt modelId="{93E771C6-9792-4AC0-8E3F-62E09A3F90B8}" type="sibTrans" cxnId="{ED50832B-5DF1-4DEE-8154-DEE427F58E3E}">
      <dgm:prSet/>
      <dgm:spPr/>
      <dgm:t>
        <a:bodyPr/>
        <a:lstStyle/>
        <a:p>
          <a:endParaRPr lang="cs-CZ"/>
        </a:p>
      </dgm:t>
    </dgm:pt>
    <dgm:pt modelId="{C8248FFE-2AD7-456C-B934-1B62B88BFC96}">
      <dgm:prSet/>
      <dgm:spPr/>
      <dgm:t>
        <a:bodyPr/>
        <a:lstStyle/>
        <a:p>
          <a:r>
            <a:rPr lang="cs-CZ" dirty="0" err="1" smtClean="0"/>
            <a:t>You</a:t>
          </a:r>
          <a:r>
            <a:rPr lang="cs-CZ" dirty="0" smtClean="0"/>
            <a:t> </a:t>
          </a:r>
          <a:r>
            <a:rPr lang="cs-CZ" dirty="0" err="1" smtClean="0"/>
            <a:t>haven´t</a:t>
          </a:r>
          <a:r>
            <a:rPr lang="cs-CZ" dirty="0" smtClean="0"/>
            <a:t> </a:t>
          </a:r>
          <a:r>
            <a:rPr lang="cs-CZ" dirty="0" err="1" smtClean="0"/>
            <a:t>got</a:t>
          </a:r>
          <a:endParaRPr lang="cs-CZ" dirty="0"/>
        </a:p>
      </dgm:t>
    </dgm:pt>
    <dgm:pt modelId="{EF097F79-64CB-4ABD-AA0C-D43855535E93}" type="parTrans" cxnId="{83281E79-9C81-4686-A7C8-92BA74D66732}">
      <dgm:prSet/>
      <dgm:spPr/>
      <dgm:t>
        <a:bodyPr/>
        <a:lstStyle/>
        <a:p>
          <a:endParaRPr lang="cs-CZ"/>
        </a:p>
      </dgm:t>
    </dgm:pt>
    <dgm:pt modelId="{80E55851-4815-45BC-8414-83338EF5EAB6}" type="sibTrans" cxnId="{83281E79-9C81-4686-A7C8-92BA74D66732}">
      <dgm:prSet/>
      <dgm:spPr/>
      <dgm:t>
        <a:bodyPr/>
        <a:lstStyle/>
        <a:p>
          <a:endParaRPr lang="cs-CZ"/>
        </a:p>
      </dgm:t>
    </dgm:pt>
    <dgm:pt modelId="{176C8419-7C9C-4BE0-8DA4-46CD6940878A}" type="pres">
      <dgm:prSet presAssocID="{9C063250-702C-4789-AC91-987975C3155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CDB8D7A-D5D1-4F8D-98C2-9128628AE197}" type="pres">
      <dgm:prSet presAssocID="{344EDDE2-5759-44A0-9538-99594ECB7B44}" presName="root" presStyleCnt="0"/>
      <dgm:spPr/>
    </dgm:pt>
    <dgm:pt modelId="{5CDE2714-1394-4E7D-BCF4-60FF7B562F99}" type="pres">
      <dgm:prSet presAssocID="{344EDDE2-5759-44A0-9538-99594ECB7B44}" presName="rootComposite" presStyleCnt="0"/>
      <dgm:spPr/>
    </dgm:pt>
    <dgm:pt modelId="{3205EADC-6607-412E-B337-303EF4D00E9F}" type="pres">
      <dgm:prSet presAssocID="{344EDDE2-5759-44A0-9538-99594ECB7B44}" presName="rootText" presStyleLbl="node1" presStyleIdx="0" presStyleCnt="1"/>
      <dgm:spPr/>
      <dgm:t>
        <a:bodyPr/>
        <a:lstStyle/>
        <a:p>
          <a:endParaRPr lang="cs-CZ"/>
        </a:p>
      </dgm:t>
    </dgm:pt>
    <dgm:pt modelId="{545CB7A2-24C9-4AB7-BABF-63474AC819D2}" type="pres">
      <dgm:prSet presAssocID="{344EDDE2-5759-44A0-9538-99594ECB7B44}" presName="rootConnector" presStyleLbl="node1" presStyleIdx="0" presStyleCnt="1"/>
      <dgm:spPr/>
      <dgm:t>
        <a:bodyPr/>
        <a:lstStyle/>
        <a:p>
          <a:endParaRPr lang="cs-CZ"/>
        </a:p>
      </dgm:t>
    </dgm:pt>
    <dgm:pt modelId="{6DC9484F-783F-438D-90E9-54DF546C8814}" type="pres">
      <dgm:prSet presAssocID="{344EDDE2-5759-44A0-9538-99594ECB7B44}" presName="childShape" presStyleCnt="0"/>
      <dgm:spPr/>
    </dgm:pt>
    <dgm:pt modelId="{03157A23-20B7-49EE-A713-3599AD97565F}" type="pres">
      <dgm:prSet presAssocID="{1AD527C7-726E-4018-8068-0B083405BEA7}" presName="Name13" presStyleLbl="parChTrans1D2" presStyleIdx="0" presStyleCnt="3"/>
      <dgm:spPr/>
      <dgm:t>
        <a:bodyPr/>
        <a:lstStyle/>
        <a:p>
          <a:endParaRPr lang="cs-CZ"/>
        </a:p>
      </dgm:t>
    </dgm:pt>
    <dgm:pt modelId="{34170125-814E-4DB9-9214-303731FC0DBC}" type="pres">
      <dgm:prSet presAssocID="{69E28D11-CD9E-4D46-86AA-564EFF67BE5A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A595899-4CEB-407B-82A3-0627E225E6C3}" type="pres">
      <dgm:prSet presAssocID="{EF097F79-64CB-4ABD-AA0C-D43855535E93}" presName="Name13" presStyleLbl="parChTrans1D2" presStyleIdx="1" presStyleCnt="3"/>
      <dgm:spPr/>
      <dgm:t>
        <a:bodyPr/>
        <a:lstStyle/>
        <a:p>
          <a:endParaRPr lang="cs-CZ"/>
        </a:p>
      </dgm:t>
    </dgm:pt>
    <dgm:pt modelId="{6EBC2609-28DD-4736-9F9F-F7B607E706A1}" type="pres">
      <dgm:prSet presAssocID="{C8248FFE-2AD7-456C-B934-1B62B88BFC96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263FE8-45DF-4644-B757-385000A6F389}" type="pres">
      <dgm:prSet presAssocID="{6A39B602-2DDA-4044-BB6F-34B0CE160DA4}" presName="Name13" presStyleLbl="parChTrans1D2" presStyleIdx="2" presStyleCnt="3"/>
      <dgm:spPr/>
      <dgm:t>
        <a:bodyPr/>
        <a:lstStyle/>
        <a:p>
          <a:endParaRPr lang="cs-CZ"/>
        </a:p>
      </dgm:t>
    </dgm:pt>
    <dgm:pt modelId="{FE8AEC93-AF1D-4992-981E-2E526BC2ABDB}" type="pres">
      <dgm:prSet presAssocID="{128F519D-D58D-4857-8AE3-62A46C60A685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4722273-0D2F-447D-8170-36249F82A92C}" type="presOf" srcId="{344EDDE2-5759-44A0-9538-99594ECB7B44}" destId="{3205EADC-6607-412E-B337-303EF4D00E9F}" srcOrd="0" destOrd="0" presId="urn:microsoft.com/office/officeart/2005/8/layout/hierarchy3"/>
    <dgm:cxn modelId="{BF6FF157-6419-4FE4-BEF9-C6BA4B566FFE}" type="presOf" srcId="{344EDDE2-5759-44A0-9538-99594ECB7B44}" destId="{545CB7A2-24C9-4AB7-BABF-63474AC819D2}" srcOrd="1" destOrd="0" presId="urn:microsoft.com/office/officeart/2005/8/layout/hierarchy3"/>
    <dgm:cxn modelId="{9B526F27-3118-4B24-B499-798A586002DC}" type="presOf" srcId="{EF097F79-64CB-4ABD-AA0C-D43855535E93}" destId="{4A595899-4CEB-407B-82A3-0627E225E6C3}" srcOrd="0" destOrd="0" presId="urn:microsoft.com/office/officeart/2005/8/layout/hierarchy3"/>
    <dgm:cxn modelId="{8940578A-0DD5-48A1-8BB3-439741B76385}" type="presOf" srcId="{9C063250-702C-4789-AC91-987975C31556}" destId="{176C8419-7C9C-4BE0-8DA4-46CD6940878A}" srcOrd="0" destOrd="0" presId="urn:microsoft.com/office/officeart/2005/8/layout/hierarchy3"/>
    <dgm:cxn modelId="{BC521F07-11DD-4303-A9F8-CD0131DEC097}" type="presOf" srcId="{128F519D-D58D-4857-8AE3-62A46C60A685}" destId="{FE8AEC93-AF1D-4992-981E-2E526BC2ABDB}" srcOrd="0" destOrd="0" presId="urn:microsoft.com/office/officeart/2005/8/layout/hierarchy3"/>
    <dgm:cxn modelId="{66304E3F-B9E6-4082-92AA-3D5F8A2C91A4}" srcId="{9C063250-702C-4789-AC91-987975C31556}" destId="{344EDDE2-5759-44A0-9538-99594ECB7B44}" srcOrd="0" destOrd="0" parTransId="{57A6265B-04E4-4F90-8A6A-9099F2654C85}" sibTransId="{981C912B-D45B-4E78-9A6A-B14DAD1AEEA2}"/>
    <dgm:cxn modelId="{83281E79-9C81-4686-A7C8-92BA74D66732}" srcId="{344EDDE2-5759-44A0-9538-99594ECB7B44}" destId="{C8248FFE-2AD7-456C-B934-1B62B88BFC96}" srcOrd="1" destOrd="0" parTransId="{EF097F79-64CB-4ABD-AA0C-D43855535E93}" sibTransId="{80E55851-4815-45BC-8414-83338EF5EAB6}"/>
    <dgm:cxn modelId="{6743A424-A28B-468B-B1A4-E170508C9DD7}" type="presOf" srcId="{1AD527C7-726E-4018-8068-0B083405BEA7}" destId="{03157A23-20B7-49EE-A713-3599AD97565F}" srcOrd="0" destOrd="0" presId="urn:microsoft.com/office/officeart/2005/8/layout/hierarchy3"/>
    <dgm:cxn modelId="{1C5F800A-E93B-42F9-98F1-6F315C957CE3}" type="presOf" srcId="{69E28D11-CD9E-4D46-86AA-564EFF67BE5A}" destId="{34170125-814E-4DB9-9214-303731FC0DBC}" srcOrd="0" destOrd="0" presId="urn:microsoft.com/office/officeart/2005/8/layout/hierarchy3"/>
    <dgm:cxn modelId="{66D94693-4A36-4655-BA8C-98E7B858028A}" type="presOf" srcId="{6A39B602-2DDA-4044-BB6F-34B0CE160DA4}" destId="{0B263FE8-45DF-4644-B757-385000A6F389}" srcOrd="0" destOrd="0" presId="urn:microsoft.com/office/officeart/2005/8/layout/hierarchy3"/>
    <dgm:cxn modelId="{D8D51FEE-5D8C-4A5D-992F-6D2658D20819}" srcId="{344EDDE2-5759-44A0-9538-99594ECB7B44}" destId="{69E28D11-CD9E-4D46-86AA-564EFF67BE5A}" srcOrd="0" destOrd="0" parTransId="{1AD527C7-726E-4018-8068-0B083405BEA7}" sibTransId="{26505D69-ACFD-4C6A-8625-2B9C0BD822DD}"/>
    <dgm:cxn modelId="{CEFF0C1C-F9C7-4AEB-AE42-2D97F04F50E9}" type="presOf" srcId="{C8248FFE-2AD7-456C-B934-1B62B88BFC96}" destId="{6EBC2609-28DD-4736-9F9F-F7B607E706A1}" srcOrd="0" destOrd="0" presId="urn:microsoft.com/office/officeart/2005/8/layout/hierarchy3"/>
    <dgm:cxn modelId="{ED50832B-5DF1-4DEE-8154-DEE427F58E3E}" srcId="{344EDDE2-5759-44A0-9538-99594ECB7B44}" destId="{128F519D-D58D-4857-8AE3-62A46C60A685}" srcOrd="2" destOrd="0" parTransId="{6A39B602-2DDA-4044-BB6F-34B0CE160DA4}" sibTransId="{93E771C6-9792-4AC0-8E3F-62E09A3F90B8}"/>
    <dgm:cxn modelId="{EA51AA81-A1F8-42B1-97CB-7795686EBA86}" type="presParOf" srcId="{176C8419-7C9C-4BE0-8DA4-46CD6940878A}" destId="{CCDB8D7A-D5D1-4F8D-98C2-9128628AE197}" srcOrd="0" destOrd="0" presId="urn:microsoft.com/office/officeart/2005/8/layout/hierarchy3"/>
    <dgm:cxn modelId="{DA8CDAF3-9ADC-4744-92C6-B5840E2EB47F}" type="presParOf" srcId="{CCDB8D7A-D5D1-4F8D-98C2-9128628AE197}" destId="{5CDE2714-1394-4E7D-BCF4-60FF7B562F99}" srcOrd="0" destOrd="0" presId="urn:microsoft.com/office/officeart/2005/8/layout/hierarchy3"/>
    <dgm:cxn modelId="{DDAE4847-53B9-4747-9E90-22548A4D9E74}" type="presParOf" srcId="{5CDE2714-1394-4E7D-BCF4-60FF7B562F99}" destId="{3205EADC-6607-412E-B337-303EF4D00E9F}" srcOrd="0" destOrd="0" presId="urn:microsoft.com/office/officeart/2005/8/layout/hierarchy3"/>
    <dgm:cxn modelId="{043B5934-059D-4976-86AE-269A31F2AEFA}" type="presParOf" srcId="{5CDE2714-1394-4E7D-BCF4-60FF7B562F99}" destId="{545CB7A2-24C9-4AB7-BABF-63474AC819D2}" srcOrd="1" destOrd="0" presId="urn:microsoft.com/office/officeart/2005/8/layout/hierarchy3"/>
    <dgm:cxn modelId="{F3BED0A7-16D7-43D6-8C75-6DCAE325D186}" type="presParOf" srcId="{CCDB8D7A-D5D1-4F8D-98C2-9128628AE197}" destId="{6DC9484F-783F-438D-90E9-54DF546C8814}" srcOrd="1" destOrd="0" presId="urn:microsoft.com/office/officeart/2005/8/layout/hierarchy3"/>
    <dgm:cxn modelId="{709162F6-B475-4065-9E16-04434515BAD4}" type="presParOf" srcId="{6DC9484F-783F-438D-90E9-54DF546C8814}" destId="{03157A23-20B7-49EE-A713-3599AD97565F}" srcOrd="0" destOrd="0" presId="urn:microsoft.com/office/officeart/2005/8/layout/hierarchy3"/>
    <dgm:cxn modelId="{1DF3A639-411A-4381-9CCD-6B168BF90C19}" type="presParOf" srcId="{6DC9484F-783F-438D-90E9-54DF546C8814}" destId="{34170125-814E-4DB9-9214-303731FC0DBC}" srcOrd="1" destOrd="0" presId="urn:microsoft.com/office/officeart/2005/8/layout/hierarchy3"/>
    <dgm:cxn modelId="{0F203923-A2EA-403E-BD7A-76CA48B9C72C}" type="presParOf" srcId="{6DC9484F-783F-438D-90E9-54DF546C8814}" destId="{4A595899-4CEB-407B-82A3-0627E225E6C3}" srcOrd="2" destOrd="0" presId="urn:microsoft.com/office/officeart/2005/8/layout/hierarchy3"/>
    <dgm:cxn modelId="{D69DA984-7627-4526-A9E5-387641E3FE05}" type="presParOf" srcId="{6DC9484F-783F-438D-90E9-54DF546C8814}" destId="{6EBC2609-28DD-4736-9F9F-F7B607E706A1}" srcOrd="3" destOrd="0" presId="urn:microsoft.com/office/officeart/2005/8/layout/hierarchy3"/>
    <dgm:cxn modelId="{713224A1-CD53-4233-B3C5-C4689D39D7E9}" type="presParOf" srcId="{6DC9484F-783F-438D-90E9-54DF546C8814}" destId="{0B263FE8-45DF-4644-B757-385000A6F389}" srcOrd="4" destOrd="0" presId="urn:microsoft.com/office/officeart/2005/8/layout/hierarchy3"/>
    <dgm:cxn modelId="{73FF1F04-E7D5-4094-95E3-3029C844FB60}" type="presParOf" srcId="{6DC9484F-783F-438D-90E9-54DF546C8814}" destId="{FE8AEC93-AF1D-4992-981E-2E526BC2ABDB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C063250-702C-4789-AC91-987975C3155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44EDDE2-5759-44A0-9538-99594ECB7B44}">
      <dgm:prSet phldrT="[Text]"/>
      <dgm:spPr>
        <a:solidFill>
          <a:srgbClr val="A3EA22"/>
        </a:solidFill>
      </dgm:spPr>
      <dgm:t>
        <a:bodyPr/>
        <a:lstStyle/>
        <a:p>
          <a:r>
            <a:rPr lang="cs-CZ" dirty="0" smtClean="0"/>
            <a:t>He</a:t>
          </a:r>
          <a:endParaRPr lang="cs-CZ" dirty="0"/>
        </a:p>
      </dgm:t>
    </dgm:pt>
    <dgm:pt modelId="{57A6265B-04E4-4F90-8A6A-9099F2654C85}" type="parTrans" cxnId="{66304E3F-B9E6-4082-92AA-3D5F8A2C91A4}">
      <dgm:prSet/>
      <dgm:spPr/>
      <dgm:t>
        <a:bodyPr/>
        <a:lstStyle/>
        <a:p>
          <a:endParaRPr lang="cs-CZ"/>
        </a:p>
      </dgm:t>
    </dgm:pt>
    <dgm:pt modelId="{981C912B-D45B-4E78-9A6A-B14DAD1AEEA2}" type="sibTrans" cxnId="{66304E3F-B9E6-4082-92AA-3D5F8A2C91A4}">
      <dgm:prSet/>
      <dgm:spPr/>
      <dgm:t>
        <a:bodyPr/>
        <a:lstStyle/>
        <a:p>
          <a:endParaRPr lang="cs-CZ"/>
        </a:p>
      </dgm:t>
    </dgm:pt>
    <dgm:pt modelId="{69E28D11-CD9E-4D46-86AA-564EFF67BE5A}">
      <dgm:prSet phldrT="[Text]"/>
      <dgm:spPr/>
      <dgm:t>
        <a:bodyPr/>
        <a:lstStyle/>
        <a:p>
          <a:r>
            <a:rPr lang="cs-CZ" dirty="0" smtClean="0"/>
            <a:t>He has not </a:t>
          </a:r>
          <a:r>
            <a:rPr lang="cs-CZ" dirty="0" err="1" smtClean="0"/>
            <a:t>got</a:t>
          </a:r>
          <a:endParaRPr lang="cs-CZ" dirty="0"/>
        </a:p>
      </dgm:t>
    </dgm:pt>
    <dgm:pt modelId="{1AD527C7-726E-4018-8068-0B083405BEA7}" type="parTrans" cxnId="{D8D51FEE-5D8C-4A5D-992F-6D2658D20819}">
      <dgm:prSet/>
      <dgm:spPr/>
      <dgm:t>
        <a:bodyPr/>
        <a:lstStyle/>
        <a:p>
          <a:endParaRPr lang="cs-CZ"/>
        </a:p>
      </dgm:t>
    </dgm:pt>
    <dgm:pt modelId="{26505D69-ACFD-4C6A-8625-2B9C0BD822DD}" type="sibTrans" cxnId="{D8D51FEE-5D8C-4A5D-992F-6D2658D20819}">
      <dgm:prSet/>
      <dgm:spPr/>
      <dgm:t>
        <a:bodyPr/>
        <a:lstStyle/>
        <a:p>
          <a:endParaRPr lang="cs-CZ"/>
        </a:p>
      </dgm:t>
    </dgm:pt>
    <dgm:pt modelId="{128F519D-D58D-4857-8AE3-62A46C60A685}">
      <dgm:prSet phldrT="[Text]" custT="1"/>
      <dgm:spPr/>
      <dgm:t>
        <a:bodyPr/>
        <a:lstStyle/>
        <a:p>
          <a:r>
            <a:rPr lang="cs-CZ" sz="1600" dirty="0" smtClean="0"/>
            <a:t>On nemá</a:t>
          </a:r>
          <a:endParaRPr lang="cs-CZ" sz="1600" dirty="0"/>
        </a:p>
      </dgm:t>
    </dgm:pt>
    <dgm:pt modelId="{6A39B602-2DDA-4044-BB6F-34B0CE160DA4}" type="parTrans" cxnId="{ED50832B-5DF1-4DEE-8154-DEE427F58E3E}">
      <dgm:prSet/>
      <dgm:spPr/>
      <dgm:t>
        <a:bodyPr/>
        <a:lstStyle/>
        <a:p>
          <a:endParaRPr lang="cs-CZ"/>
        </a:p>
      </dgm:t>
    </dgm:pt>
    <dgm:pt modelId="{93E771C6-9792-4AC0-8E3F-62E09A3F90B8}" type="sibTrans" cxnId="{ED50832B-5DF1-4DEE-8154-DEE427F58E3E}">
      <dgm:prSet/>
      <dgm:spPr/>
      <dgm:t>
        <a:bodyPr/>
        <a:lstStyle/>
        <a:p>
          <a:endParaRPr lang="cs-CZ"/>
        </a:p>
      </dgm:t>
    </dgm:pt>
    <dgm:pt modelId="{74D77EDB-D344-4CB3-BDA6-C9BD5EB0B46D}">
      <dgm:prSet/>
      <dgm:spPr/>
      <dgm:t>
        <a:bodyPr/>
        <a:lstStyle/>
        <a:p>
          <a:r>
            <a:rPr lang="cs-CZ" dirty="0" smtClean="0"/>
            <a:t>He </a:t>
          </a:r>
          <a:r>
            <a:rPr lang="cs-CZ" dirty="0" err="1" smtClean="0"/>
            <a:t>hasn´t</a:t>
          </a:r>
          <a:r>
            <a:rPr lang="cs-CZ" dirty="0" smtClean="0"/>
            <a:t> </a:t>
          </a:r>
          <a:r>
            <a:rPr lang="cs-CZ" dirty="0" err="1" smtClean="0"/>
            <a:t>got</a:t>
          </a:r>
          <a:endParaRPr lang="cs-CZ" dirty="0"/>
        </a:p>
      </dgm:t>
    </dgm:pt>
    <dgm:pt modelId="{BAB600C8-B359-4D93-A570-8447E807977F}" type="parTrans" cxnId="{B158706E-6C21-4B89-BE2E-E6B51DC43F84}">
      <dgm:prSet/>
      <dgm:spPr/>
      <dgm:t>
        <a:bodyPr/>
        <a:lstStyle/>
        <a:p>
          <a:endParaRPr lang="cs-CZ"/>
        </a:p>
      </dgm:t>
    </dgm:pt>
    <dgm:pt modelId="{0ED77EB9-FAC1-46F1-B961-583C98E33D3B}" type="sibTrans" cxnId="{B158706E-6C21-4B89-BE2E-E6B51DC43F84}">
      <dgm:prSet/>
      <dgm:spPr/>
      <dgm:t>
        <a:bodyPr/>
        <a:lstStyle/>
        <a:p>
          <a:endParaRPr lang="cs-CZ"/>
        </a:p>
      </dgm:t>
    </dgm:pt>
    <dgm:pt modelId="{176C8419-7C9C-4BE0-8DA4-46CD6940878A}" type="pres">
      <dgm:prSet presAssocID="{9C063250-702C-4789-AC91-987975C3155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CDB8D7A-D5D1-4F8D-98C2-9128628AE197}" type="pres">
      <dgm:prSet presAssocID="{344EDDE2-5759-44A0-9538-99594ECB7B44}" presName="root" presStyleCnt="0"/>
      <dgm:spPr/>
    </dgm:pt>
    <dgm:pt modelId="{5CDE2714-1394-4E7D-BCF4-60FF7B562F99}" type="pres">
      <dgm:prSet presAssocID="{344EDDE2-5759-44A0-9538-99594ECB7B44}" presName="rootComposite" presStyleCnt="0"/>
      <dgm:spPr/>
    </dgm:pt>
    <dgm:pt modelId="{3205EADC-6607-412E-B337-303EF4D00E9F}" type="pres">
      <dgm:prSet presAssocID="{344EDDE2-5759-44A0-9538-99594ECB7B44}" presName="rootText" presStyleLbl="node1" presStyleIdx="0" presStyleCnt="1"/>
      <dgm:spPr/>
      <dgm:t>
        <a:bodyPr/>
        <a:lstStyle/>
        <a:p>
          <a:endParaRPr lang="cs-CZ"/>
        </a:p>
      </dgm:t>
    </dgm:pt>
    <dgm:pt modelId="{545CB7A2-24C9-4AB7-BABF-63474AC819D2}" type="pres">
      <dgm:prSet presAssocID="{344EDDE2-5759-44A0-9538-99594ECB7B44}" presName="rootConnector" presStyleLbl="node1" presStyleIdx="0" presStyleCnt="1"/>
      <dgm:spPr/>
      <dgm:t>
        <a:bodyPr/>
        <a:lstStyle/>
        <a:p>
          <a:endParaRPr lang="cs-CZ"/>
        </a:p>
      </dgm:t>
    </dgm:pt>
    <dgm:pt modelId="{6DC9484F-783F-438D-90E9-54DF546C8814}" type="pres">
      <dgm:prSet presAssocID="{344EDDE2-5759-44A0-9538-99594ECB7B44}" presName="childShape" presStyleCnt="0"/>
      <dgm:spPr/>
    </dgm:pt>
    <dgm:pt modelId="{03157A23-20B7-49EE-A713-3599AD97565F}" type="pres">
      <dgm:prSet presAssocID="{1AD527C7-726E-4018-8068-0B083405BEA7}" presName="Name13" presStyleLbl="parChTrans1D2" presStyleIdx="0" presStyleCnt="3"/>
      <dgm:spPr/>
      <dgm:t>
        <a:bodyPr/>
        <a:lstStyle/>
        <a:p>
          <a:endParaRPr lang="cs-CZ"/>
        </a:p>
      </dgm:t>
    </dgm:pt>
    <dgm:pt modelId="{34170125-814E-4DB9-9214-303731FC0DBC}" type="pres">
      <dgm:prSet presAssocID="{69E28D11-CD9E-4D46-86AA-564EFF67BE5A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490D0B-C6D8-41CA-BC09-A1F770A58795}" type="pres">
      <dgm:prSet presAssocID="{BAB600C8-B359-4D93-A570-8447E807977F}" presName="Name13" presStyleLbl="parChTrans1D2" presStyleIdx="1" presStyleCnt="3"/>
      <dgm:spPr/>
      <dgm:t>
        <a:bodyPr/>
        <a:lstStyle/>
        <a:p>
          <a:endParaRPr lang="cs-CZ"/>
        </a:p>
      </dgm:t>
    </dgm:pt>
    <dgm:pt modelId="{B1FE292C-5A73-4641-8BFD-9B1B6703E3EF}" type="pres">
      <dgm:prSet presAssocID="{74D77EDB-D344-4CB3-BDA6-C9BD5EB0B46D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263FE8-45DF-4644-B757-385000A6F389}" type="pres">
      <dgm:prSet presAssocID="{6A39B602-2DDA-4044-BB6F-34B0CE160DA4}" presName="Name13" presStyleLbl="parChTrans1D2" presStyleIdx="2" presStyleCnt="3"/>
      <dgm:spPr/>
      <dgm:t>
        <a:bodyPr/>
        <a:lstStyle/>
        <a:p>
          <a:endParaRPr lang="cs-CZ"/>
        </a:p>
      </dgm:t>
    </dgm:pt>
    <dgm:pt modelId="{FE8AEC93-AF1D-4992-981E-2E526BC2ABDB}" type="pres">
      <dgm:prSet presAssocID="{128F519D-D58D-4857-8AE3-62A46C60A685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885F76A-8C42-4315-8921-287603051CF7}" type="presOf" srcId="{BAB600C8-B359-4D93-A570-8447E807977F}" destId="{80490D0B-C6D8-41CA-BC09-A1F770A58795}" srcOrd="0" destOrd="0" presId="urn:microsoft.com/office/officeart/2005/8/layout/hierarchy3"/>
    <dgm:cxn modelId="{ED50832B-5DF1-4DEE-8154-DEE427F58E3E}" srcId="{344EDDE2-5759-44A0-9538-99594ECB7B44}" destId="{128F519D-D58D-4857-8AE3-62A46C60A685}" srcOrd="2" destOrd="0" parTransId="{6A39B602-2DDA-4044-BB6F-34B0CE160DA4}" sibTransId="{93E771C6-9792-4AC0-8E3F-62E09A3F90B8}"/>
    <dgm:cxn modelId="{C5EE2847-42B4-4C2C-BFF5-17569431A34D}" type="presOf" srcId="{1AD527C7-726E-4018-8068-0B083405BEA7}" destId="{03157A23-20B7-49EE-A713-3599AD97565F}" srcOrd="0" destOrd="0" presId="urn:microsoft.com/office/officeart/2005/8/layout/hierarchy3"/>
    <dgm:cxn modelId="{301AA43E-8566-4114-8A03-43361052EA40}" type="presOf" srcId="{9C063250-702C-4789-AC91-987975C31556}" destId="{176C8419-7C9C-4BE0-8DA4-46CD6940878A}" srcOrd="0" destOrd="0" presId="urn:microsoft.com/office/officeart/2005/8/layout/hierarchy3"/>
    <dgm:cxn modelId="{66304E3F-B9E6-4082-92AA-3D5F8A2C91A4}" srcId="{9C063250-702C-4789-AC91-987975C31556}" destId="{344EDDE2-5759-44A0-9538-99594ECB7B44}" srcOrd="0" destOrd="0" parTransId="{57A6265B-04E4-4F90-8A6A-9099F2654C85}" sibTransId="{981C912B-D45B-4E78-9A6A-B14DAD1AEEA2}"/>
    <dgm:cxn modelId="{EF47CC79-AC83-4044-B426-231EC34D37CB}" type="presOf" srcId="{6A39B602-2DDA-4044-BB6F-34B0CE160DA4}" destId="{0B263FE8-45DF-4644-B757-385000A6F389}" srcOrd="0" destOrd="0" presId="urn:microsoft.com/office/officeart/2005/8/layout/hierarchy3"/>
    <dgm:cxn modelId="{A6B4AC73-366A-434A-B812-5122CB75D6D1}" type="presOf" srcId="{69E28D11-CD9E-4D46-86AA-564EFF67BE5A}" destId="{34170125-814E-4DB9-9214-303731FC0DBC}" srcOrd="0" destOrd="0" presId="urn:microsoft.com/office/officeart/2005/8/layout/hierarchy3"/>
    <dgm:cxn modelId="{B158706E-6C21-4B89-BE2E-E6B51DC43F84}" srcId="{344EDDE2-5759-44A0-9538-99594ECB7B44}" destId="{74D77EDB-D344-4CB3-BDA6-C9BD5EB0B46D}" srcOrd="1" destOrd="0" parTransId="{BAB600C8-B359-4D93-A570-8447E807977F}" sibTransId="{0ED77EB9-FAC1-46F1-B961-583C98E33D3B}"/>
    <dgm:cxn modelId="{EAF22B72-57A2-4BB2-8206-0CC0D6785C8E}" type="presOf" srcId="{128F519D-D58D-4857-8AE3-62A46C60A685}" destId="{FE8AEC93-AF1D-4992-981E-2E526BC2ABDB}" srcOrd="0" destOrd="0" presId="urn:microsoft.com/office/officeart/2005/8/layout/hierarchy3"/>
    <dgm:cxn modelId="{AA0DA677-65E4-43E7-B2F1-7622B0719448}" type="presOf" srcId="{344EDDE2-5759-44A0-9538-99594ECB7B44}" destId="{3205EADC-6607-412E-B337-303EF4D00E9F}" srcOrd="0" destOrd="0" presId="urn:microsoft.com/office/officeart/2005/8/layout/hierarchy3"/>
    <dgm:cxn modelId="{9CEA6318-252D-4797-8D66-4F908525A698}" type="presOf" srcId="{344EDDE2-5759-44A0-9538-99594ECB7B44}" destId="{545CB7A2-24C9-4AB7-BABF-63474AC819D2}" srcOrd="1" destOrd="0" presId="urn:microsoft.com/office/officeart/2005/8/layout/hierarchy3"/>
    <dgm:cxn modelId="{D8D51FEE-5D8C-4A5D-992F-6D2658D20819}" srcId="{344EDDE2-5759-44A0-9538-99594ECB7B44}" destId="{69E28D11-CD9E-4D46-86AA-564EFF67BE5A}" srcOrd="0" destOrd="0" parTransId="{1AD527C7-726E-4018-8068-0B083405BEA7}" sibTransId="{26505D69-ACFD-4C6A-8625-2B9C0BD822DD}"/>
    <dgm:cxn modelId="{CCC6680F-02E8-4916-A0C0-C8C6FD6762EC}" type="presOf" srcId="{74D77EDB-D344-4CB3-BDA6-C9BD5EB0B46D}" destId="{B1FE292C-5A73-4641-8BFD-9B1B6703E3EF}" srcOrd="0" destOrd="0" presId="urn:microsoft.com/office/officeart/2005/8/layout/hierarchy3"/>
    <dgm:cxn modelId="{47A1E376-E6A9-4D13-9668-67C529E301C7}" type="presParOf" srcId="{176C8419-7C9C-4BE0-8DA4-46CD6940878A}" destId="{CCDB8D7A-D5D1-4F8D-98C2-9128628AE197}" srcOrd="0" destOrd="0" presId="urn:microsoft.com/office/officeart/2005/8/layout/hierarchy3"/>
    <dgm:cxn modelId="{4B77C0ED-77A7-47F3-B97B-1F4D86BA78AD}" type="presParOf" srcId="{CCDB8D7A-D5D1-4F8D-98C2-9128628AE197}" destId="{5CDE2714-1394-4E7D-BCF4-60FF7B562F99}" srcOrd="0" destOrd="0" presId="urn:microsoft.com/office/officeart/2005/8/layout/hierarchy3"/>
    <dgm:cxn modelId="{46435492-7294-4273-8E0D-E7D16DA6538A}" type="presParOf" srcId="{5CDE2714-1394-4E7D-BCF4-60FF7B562F99}" destId="{3205EADC-6607-412E-B337-303EF4D00E9F}" srcOrd="0" destOrd="0" presId="urn:microsoft.com/office/officeart/2005/8/layout/hierarchy3"/>
    <dgm:cxn modelId="{948DC5CF-C8A8-46EC-9541-B7D8454DF334}" type="presParOf" srcId="{5CDE2714-1394-4E7D-BCF4-60FF7B562F99}" destId="{545CB7A2-24C9-4AB7-BABF-63474AC819D2}" srcOrd="1" destOrd="0" presId="urn:microsoft.com/office/officeart/2005/8/layout/hierarchy3"/>
    <dgm:cxn modelId="{69E7D42C-4D97-47AD-BD80-67123880B5AB}" type="presParOf" srcId="{CCDB8D7A-D5D1-4F8D-98C2-9128628AE197}" destId="{6DC9484F-783F-438D-90E9-54DF546C8814}" srcOrd="1" destOrd="0" presId="urn:microsoft.com/office/officeart/2005/8/layout/hierarchy3"/>
    <dgm:cxn modelId="{599B23FB-1E59-4989-834F-DCC2B7320EE6}" type="presParOf" srcId="{6DC9484F-783F-438D-90E9-54DF546C8814}" destId="{03157A23-20B7-49EE-A713-3599AD97565F}" srcOrd="0" destOrd="0" presId="urn:microsoft.com/office/officeart/2005/8/layout/hierarchy3"/>
    <dgm:cxn modelId="{B774C00D-D4A0-453B-BA25-93024150C14E}" type="presParOf" srcId="{6DC9484F-783F-438D-90E9-54DF546C8814}" destId="{34170125-814E-4DB9-9214-303731FC0DBC}" srcOrd="1" destOrd="0" presId="urn:microsoft.com/office/officeart/2005/8/layout/hierarchy3"/>
    <dgm:cxn modelId="{659C4FF1-CC18-4CD5-B57E-7347F95CC607}" type="presParOf" srcId="{6DC9484F-783F-438D-90E9-54DF546C8814}" destId="{80490D0B-C6D8-41CA-BC09-A1F770A58795}" srcOrd="2" destOrd="0" presId="urn:microsoft.com/office/officeart/2005/8/layout/hierarchy3"/>
    <dgm:cxn modelId="{7DA0E683-B9C5-4E7A-A4CA-EFAC1603F495}" type="presParOf" srcId="{6DC9484F-783F-438D-90E9-54DF546C8814}" destId="{B1FE292C-5A73-4641-8BFD-9B1B6703E3EF}" srcOrd="3" destOrd="0" presId="urn:microsoft.com/office/officeart/2005/8/layout/hierarchy3"/>
    <dgm:cxn modelId="{BFF18CFA-B3CB-4973-9349-B49FD017A937}" type="presParOf" srcId="{6DC9484F-783F-438D-90E9-54DF546C8814}" destId="{0B263FE8-45DF-4644-B757-385000A6F389}" srcOrd="4" destOrd="0" presId="urn:microsoft.com/office/officeart/2005/8/layout/hierarchy3"/>
    <dgm:cxn modelId="{1A080D70-9ACE-40F3-81BB-1AF274C8B53D}" type="presParOf" srcId="{6DC9484F-783F-438D-90E9-54DF546C8814}" destId="{FE8AEC93-AF1D-4992-981E-2E526BC2ABDB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C063250-702C-4789-AC91-987975C3155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44EDDE2-5759-44A0-9538-99594ECB7B44}">
      <dgm:prSet phldrT="[Text]"/>
      <dgm:spPr>
        <a:solidFill>
          <a:srgbClr val="A3EA22"/>
        </a:solidFill>
      </dgm:spPr>
      <dgm:t>
        <a:bodyPr/>
        <a:lstStyle/>
        <a:p>
          <a:r>
            <a:rPr lang="cs-CZ" dirty="0" err="1" smtClean="0"/>
            <a:t>She</a:t>
          </a:r>
          <a:endParaRPr lang="cs-CZ" dirty="0"/>
        </a:p>
      </dgm:t>
    </dgm:pt>
    <dgm:pt modelId="{57A6265B-04E4-4F90-8A6A-9099F2654C85}" type="parTrans" cxnId="{66304E3F-B9E6-4082-92AA-3D5F8A2C91A4}">
      <dgm:prSet/>
      <dgm:spPr/>
      <dgm:t>
        <a:bodyPr/>
        <a:lstStyle/>
        <a:p>
          <a:endParaRPr lang="cs-CZ"/>
        </a:p>
      </dgm:t>
    </dgm:pt>
    <dgm:pt modelId="{981C912B-D45B-4E78-9A6A-B14DAD1AEEA2}" type="sibTrans" cxnId="{66304E3F-B9E6-4082-92AA-3D5F8A2C91A4}">
      <dgm:prSet/>
      <dgm:spPr/>
      <dgm:t>
        <a:bodyPr/>
        <a:lstStyle/>
        <a:p>
          <a:endParaRPr lang="cs-CZ"/>
        </a:p>
      </dgm:t>
    </dgm:pt>
    <dgm:pt modelId="{69E28D11-CD9E-4D46-86AA-564EFF67BE5A}">
      <dgm:prSet phldrT="[Text]"/>
      <dgm:spPr/>
      <dgm:t>
        <a:bodyPr/>
        <a:lstStyle/>
        <a:p>
          <a:r>
            <a:rPr lang="cs-CZ" dirty="0" err="1" smtClean="0"/>
            <a:t>She</a:t>
          </a:r>
          <a:r>
            <a:rPr lang="cs-CZ" dirty="0" smtClean="0"/>
            <a:t> has not </a:t>
          </a:r>
          <a:r>
            <a:rPr lang="cs-CZ" dirty="0" err="1" smtClean="0"/>
            <a:t>got</a:t>
          </a:r>
          <a:endParaRPr lang="cs-CZ" dirty="0"/>
        </a:p>
      </dgm:t>
    </dgm:pt>
    <dgm:pt modelId="{1AD527C7-726E-4018-8068-0B083405BEA7}" type="parTrans" cxnId="{D8D51FEE-5D8C-4A5D-992F-6D2658D20819}">
      <dgm:prSet/>
      <dgm:spPr/>
      <dgm:t>
        <a:bodyPr/>
        <a:lstStyle/>
        <a:p>
          <a:endParaRPr lang="cs-CZ"/>
        </a:p>
      </dgm:t>
    </dgm:pt>
    <dgm:pt modelId="{26505D69-ACFD-4C6A-8625-2B9C0BD822DD}" type="sibTrans" cxnId="{D8D51FEE-5D8C-4A5D-992F-6D2658D20819}">
      <dgm:prSet/>
      <dgm:spPr/>
      <dgm:t>
        <a:bodyPr/>
        <a:lstStyle/>
        <a:p>
          <a:endParaRPr lang="cs-CZ"/>
        </a:p>
      </dgm:t>
    </dgm:pt>
    <dgm:pt modelId="{128F519D-D58D-4857-8AE3-62A46C60A685}">
      <dgm:prSet phldrT="[Text]" custT="1"/>
      <dgm:spPr/>
      <dgm:t>
        <a:bodyPr/>
        <a:lstStyle/>
        <a:p>
          <a:r>
            <a:rPr lang="cs-CZ" sz="1600" dirty="0" smtClean="0"/>
            <a:t>Ona nemá</a:t>
          </a:r>
          <a:endParaRPr lang="cs-CZ" sz="1600" dirty="0"/>
        </a:p>
      </dgm:t>
    </dgm:pt>
    <dgm:pt modelId="{6A39B602-2DDA-4044-BB6F-34B0CE160DA4}" type="parTrans" cxnId="{ED50832B-5DF1-4DEE-8154-DEE427F58E3E}">
      <dgm:prSet/>
      <dgm:spPr/>
      <dgm:t>
        <a:bodyPr/>
        <a:lstStyle/>
        <a:p>
          <a:endParaRPr lang="cs-CZ"/>
        </a:p>
      </dgm:t>
    </dgm:pt>
    <dgm:pt modelId="{93E771C6-9792-4AC0-8E3F-62E09A3F90B8}" type="sibTrans" cxnId="{ED50832B-5DF1-4DEE-8154-DEE427F58E3E}">
      <dgm:prSet/>
      <dgm:spPr/>
      <dgm:t>
        <a:bodyPr/>
        <a:lstStyle/>
        <a:p>
          <a:endParaRPr lang="cs-CZ"/>
        </a:p>
      </dgm:t>
    </dgm:pt>
    <dgm:pt modelId="{1F0F2A52-D3FA-4651-AB9B-4DAAA5C1675A}">
      <dgm:prSet/>
      <dgm:spPr/>
      <dgm:t>
        <a:bodyPr/>
        <a:lstStyle/>
        <a:p>
          <a:r>
            <a:rPr lang="cs-CZ" dirty="0" err="1" smtClean="0"/>
            <a:t>She</a:t>
          </a:r>
          <a:r>
            <a:rPr lang="cs-CZ" dirty="0" smtClean="0"/>
            <a:t> </a:t>
          </a:r>
          <a:r>
            <a:rPr lang="cs-CZ" dirty="0" err="1" smtClean="0"/>
            <a:t>hasn´t</a:t>
          </a:r>
          <a:r>
            <a:rPr lang="cs-CZ" dirty="0" smtClean="0"/>
            <a:t> </a:t>
          </a:r>
          <a:r>
            <a:rPr lang="cs-CZ" dirty="0" err="1" smtClean="0"/>
            <a:t>got</a:t>
          </a:r>
          <a:endParaRPr lang="cs-CZ" dirty="0"/>
        </a:p>
      </dgm:t>
    </dgm:pt>
    <dgm:pt modelId="{81013EBB-CA79-40C3-8C1C-8BBF390D687A}" type="parTrans" cxnId="{B3C169A9-1745-4098-8163-94B080BB01E2}">
      <dgm:prSet/>
      <dgm:spPr/>
      <dgm:t>
        <a:bodyPr/>
        <a:lstStyle/>
        <a:p>
          <a:endParaRPr lang="cs-CZ"/>
        </a:p>
      </dgm:t>
    </dgm:pt>
    <dgm:pt modelId="{4EBB1335-E2A2-4D76-93FB-AFEC3C722E91}" type="sibTrans" cxnId="{B3C169A9-1745-4098-8163-94B080BB01E2}">
      <dgm:prSet/>
      <dgm:spPr/>
      <dgm:t>
        <a:bodyPr/>
        <a:lstStyle/>
        <a:p>
          <a:endParaRPr lang="cs-CZ"/>
        </a:p>
      </dgm:t>
    </dgm:pt>
    <dgm:pt modelId="{176C8419-7C9C-4BE0-8DA4-46CD6940878A}" type="pres">
      <dgm:prSet presAssocID="{9C063250-702C-4789-AC91-987975C3155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CDB8D7A-D5D1-4F8D-98C2-9128628AE197}" type="pres">
      <dgm:prSet presAssocID="{344EDDE2-5759-44A0-9538-99594ECB7B44}" presName="root" presStyleCnt="0"/>
      <dgm:spPr/>
    </dgm:pt>
    <dgm:pt modelId="{5CDE2714-1394-4E7D-BCF4-60FF7B562F99}" type="pres">
      <dgm:prSet presAssocID="{344EDDE2-5759-44A0-9538-99594ECB7B44}" presName="rootComposite" presStyleCnt="0"/>
      <dgm:spPr/>
    </dgm:pt>
    <dgm:pt modelId="{3205EADC-6607-412E-B337-303EF4D00E9F}" type="pres">
      <dgm:prSet presAssocID="{344EDDE2-5759-44A0-9538-99594ECB7B44}" presName="rootText" presStyleLbl="node1" presStyleIdx="0" presStyleCnt="1"/>
      <dgm:spPr/>
      <dgm:t>
        <a:bodyPr/>
        <a:lstStyle/>
        <a:p>
          <a:endParaRPr lang="cs-CZ"/>
        </a:p>
      </dgm:t>
    </dgm:pt>
    <dgm:pt modelId="{545CB7A2-24C9-4AB7-BABF-63474AC819D2}" type="pres">
      <dgm:prSet presAssocID="{344EDDE2-5759-44A0-9538-99594ECB7B44}" presName="rootConnector" presStyleLbl="node1" presStyleIdx="0" presStyleCnt="1"/>
      <dgm:spPr/>
      <dgm:t>
        <a:bodyPr/>
        <a:lstStyle/>
        <a:p>
          <a:endParaRPr lang="cs-CZ"/>
        </a:p>
      </dgm:t>
    </dgm:pt>
    <dgm:pt modelId="{6DC9484F-783F-438D-90E9-54DF546C8814}" type="pres">
      <dgm:prSet presAssocID="{344EDDE2-5759-44A0-9538-99594ECB7B44}" presName="childShape" presStyleCnt="0"/>
      <dgm:spPr/>
    </dgm:pt>
    <dgm:pt modelId="{03157A23-20B7-49EE-A713-3599AD97565F}" type="pres">
      <dgm:prSet presAssocID="{1AD527C7-726E-4018-8068-0B083405BEA7}" presName="Name13" presStyleLbl="parChTrans1D2" presStyleIdx="0" presStyleCnt="3"/>
      <dgm:spPr/>
      <dgm:t>
        <a:bodyPr/>
        <a:lstStyle/>
        <a:p>
          <a:endParaRPr lang="cs-CZ"/>
        </a:p>
      </dgm:t>
    </dgm:pt>
    <dgm:pt modelId="{34170125-814E-4DB9-9214-303731FC0DBC}" type="pres">
      <dgm:prSet presAssocID="{69E28D11-CD9E-4D46-86AA-564EFF67BE5A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8DCFDF-9D7D-4607-ABA5-42BF972A78A8}" type="pres">
      <dgm:prSet presAssocID="{81013EBB-CA79-40C3-8C1C-8BBF390D687A}" presName="Name13" presStyleLbl="parChTrans1D2" presStyleIdx="1" presStyleCnt="3"/>
      <dgm:spPr/>
      <dgm:t>
        <a:bodyPr/>
        <a:lstStyle/>
        <a:p>
          <a:endParaRPr lang="cs-CZ"/>
        </a:p>
      </dgm:t>
    </dgm:pt>
    <dgm:pt modelId="{1201032E-4ECB-4BC8-98A5-6034C0B2A902}" type="pres">
      <dgm:prSet presAssocID="{1F0F2A52-D3FA-4651-AB9B-4DAAA5C1675A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263FE8-45DF-4644-B757-385000A6F389}" type="pres">
      <dgm:prSet presAssocID="{6A39B602-2DDA-4044-BB6F-34B0CE160DA4}" presName="Name13" presStyleLbl="parChTrans1D2" presStyleIdx="2" presStyleCnt="3"/>
      <dgm:spPr/>
      <dgm:t>
        <a:bodyPr/>
        <a:lstStyle/>
        <a:p>
          <a:endParaRPr lang="cs-CZ"/>
        </a:p>
      </dgm:t>
    </dgm:pt>
    <dgm:pt modelId="{FE8AEC93-AF1D-4992-981E-2E526BC2ABDB}" type="pres">
      <dgm:prSet presAssocID="{128F519D-D58D-4857-8AE3-62A46C60A685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70C7060-EED4-49F3-8591-FAD7D12560CA}" type="presOf" srcId="{344EDDE2-5759-44A0-9538-99594ECB7B44}" destId="{545CB7A2-24C9-4AB7-BABF-63474AC819D2}" srcOrd="1" destOrd="0" presId="urn:microsoft.com/office/officeart/2005/8/layout/hierarchy3"/>
    <dgm:cxn modelId="{4DC45028-E5F2-4DD5-AEB9-01B3A5D5DB17}" type="presOf" srcId="{344EDDE2-5759-44A0-9538-99594ECB7B44}" destId="{3205EADC-6607-412E-B337-303EF4D00E9F}" srcOrd="0" destOrd="0" presId="urn:microsoft.com/office/officeart/2005/8/layout/hierarchy3"/>
    <dgm:cxn modelId="{0B933C63-6262-4683-9AE2-81679535A713}" type="presOf" srcId="{128F519D-D58D-4857-8AE3-62A46C60A685}" destId="{FE8AEC93-AF1D-4992-981E-2E526BC2ABDB}" srcOrd="0" destOrd="0" presId="urn:microsoft.com/office/officeart/2005/8/layout/hierarchy3"/>
    <dgm:cxn modelId="{ED50832B-5DF1-4DEE-8154-DEE427F58E3E}" srcId="{344EDDE2-5759-44A0-9538-99594ECB7B44}" destId="{128F519D-D58D-4857-8AE3-62A46C60A685}" srcOrd="2" destOrd="0" parTransId="{6A39B602-2DDA-4044-BB6F-34B0CE160DA4}" sibTransId="{93E771C6-9792-4AC0-8E3F-62E09A3F90B8}"/>
    <dgm:cxn modelId="{66304E3F-B9E6-4082-92AA-3D5F8A2C91A4}" srcId="{9C063250-702C-4789-AC91-987975C31556}" destId="{344EDDE2-5759-44A0-9538-99594ECB7B44}" srcOrd="0" destOrd="0" parTransId="{57A6265B-04E4-4F90-8A6A-9099F2654C85}" sibTransId="{981C912B-D45B-4E78-9A6A-B14DAD1AEEA2}"/>
    <dgm:cxn modelId="{D8F849FB-CA8A-463A-9A84-8CD4D2AB64FD}" type="presOf" srcId="{6A39B602-2DDA-4044-BB6F-34B0CE160DA4}" destId="{0B263FE8-45DF-4644-B757-385000A6F389}" srcOrd="0" destOrd="0" presId="urn:microsoft.com/office/officeart/2005/8/layout/hierarchy3"/>
    <dgm:cxn modelId="{B18876E1-D263-408F-A1EE-7AD6F4041C44}" type="presOf" srcId="{1F0F2A52-D3FA-4651-AB9B-4DAAA5C1675A}" destId="{1201032E-4ECB-4BC8-98A5-6034C0B2A902}" srcOrd="0" destOrd="0" presId="urn:microsoft.com/office/officeart/2005/8/layout/hierarchy3"/>
    <dgm:cxn modelId="{046629A2-8AA5-40EB-8BE0-CEA0ADA143BC}" type="presOf" srcId="{69E28D11-CD9E-4D46-86AA-564EFF67BE5A}" destId="{34170125-814E-4DB9-9214-303731FC0DBC}" srcOrd="0" destOrd="0" presId="urn:microsoft.com/office/officeart/2005/8/layout/hierarchy3"/>
    <dgm:cxn modelId="{0023F2CA-A424-4431-8C0C-532581D956FF}" type="presOf" srcId="{81013EBB-CA79-40C3-8C1C-8BBF390D687A}" destId="{858DCFDF-9D7D-4607-ABA5-42BF972A78A8}" srcOrd="0" destOrd="0" presId="urn:microsoft.com/office/officeart/2005/8/layout/hierarchy3"/>
    <dgm:cxn modelId="{B3C169A9-1745-4098-8163-94B080BB01E2}" srcId="{344EDDE2-5759-44A0-9538-99594ECB7B44}" destId="{1F0F2A52-D3FA-4651-AB9B-4DAAA5C1675A}" srcOrd="1" destOrd="0" parTransId="{81013EBB-CA79-40C3-8C1C-8BBF390D687A}" sibTransId="{4EBB1335-E2A2-4D76-93FB-AFEC3C722E91}"/>
    <dgm:cxn modelId="{D8D51FEE-5D8C-4A5D-992F-6D2658D20819}" srcId="{344EDDE2-5759-44A0-9538-99594ECB7B44}" destId="{69E28D11-CD9E-4D46-86AA-564EFF67BE5A}" srcOrd="0" destOrd="0" parTransId="{1AD527C7-726E-4018-8068-0B083405BEA7}" sibTransId="{26505D69-ACFD-4C6A-8625-2B9C0BD822DD}"/>
    <dgm:cxn modelId="{4CE48D8D-0695-495B-9131-0419D36C886C}" type="presOf" srcId="{9C063250-702C-4789-AC91-987975C31556}" destId="{176C8419-7C9C-4BE0-8DA4-46CD6940878A}" srcOrd="0" destOrd="0" presId="urn:microsoft.com/office/officeart/2005/8/layout/hierarchy3"/>
    <dgm:cxn modelId="{7E07561A-483B-454A-8CE4-A92244D2323B}" type="presOf" srcId="{1AD527C7-726E-4018-8068-0B083405BEA7}" destId="{03157A23-20B7-49EE-A713-3599AD97565F}" srcOrd="0" destOrd="0" presId="urn:microsoft.com/office/officeart/2005/8/layout/hierarchy3"/>
    <dgm:cxn modelId="{BF6E3555-0725-4C0F-ABDB-AB111DC2FCA7}" type="presParOf" srcId="{176C8419-7C9C-4BE0-8DA4-46CD6940878A}" destId="{CCDB8D7A-D5D1-4F8D-98C2-9128628AE197}" srcOrd="0" destOrd="0" presId="urn:microsoft.com/office/officeart/2005/8/layout/hierarchy3"/>
    <dgm:cxn modelId="{B7BA728F-9F6D-4655-9304-7DB7F13623E5}" type="presParOf" srcId="{CCDB8D7A-D5D1-4F8D-98C2-9128628AE197}" destId="{5CDE2714-1394-4E7D-BCF4-60FF7B562F99}" srcOrd="0" destOrd="0" presId="urn:microsoft.com/office/officeart/2005/8/layout/hierarchy3"/>
    <dgm:cxn modelId="{BA89351F-A2D4-45C0-B9C1-CABFC87B07E3}" type="presParOf" srcId="{5CDE2714-1394-4E7D-BCF4-60FF7B562F99}" destId="{3205EADC-6607-412E-B337-303EF4D00E9F}" srcOrd="0" destOrd="0" presId="urn:microsoft.com/office/officeart/2005/8/layout/hierarchy3"/>
    <dgm:cxn modelId="{C2711733-F75E-4FAD-9471-C2EBA0F6384F}" type="presParOf" srcId="{5CDE2714-1394-4E7D-BCF4-60FF7B562F99}" destId="{545CB7A2-24C9-4AB7-BABF-63474AC819D2}" srcOrd="1" destOrd="0" presId="urn:microsoft.com/office/officeart/2005/8/layout/hierarchy3"/>
    <dgm:cxn modelId="{A465C128-1EFC-4413-AF1E-449402720D53}" type="presParOf" srcId="{CCDB8D7A-D5D1-4F8D-98C2-9128628AE197}" destId="{6DC9484F-783F-438D-90E9-54DF546C8814}" srcOrd="1" destOrd="0" presId="urn:microsoft.com/office/officeart/2005/8/layout/hierarchy3"/>
    <dgm:cxn modelId="{5D818A26-9004-4986-93EA-E6BAD5309E8C}" type="presParOf" srcId="{6DC9484F-783F-438D-90E9-54DF546C8814}" destId="{03157A23-20B7-49EE-A713-3599AD97565F}" srcOrd="0" destOrd="0" presId="urn:microsoft.com/office/officeart/2005/8/layout/hierarchy3"/>
    <dgm:cxn modelId="{99556ED8-7FA7-4637-B829-4E5965EEF6E4}" type="presParOf" srcId="{6DC9484F-783F-438D-90E9-54DF546C8814}" destId="{34170125-814E-4DB9-9214-303731FC0DBC}" srcOrd="1" destOrd="0" presId="urn:microsoft.com/office/officeart/2005/8/layout/hierarchy3"/>
    <dgm:cxn modelId="{ED922B36-C29D-49D8-8789-674E9F44C084}" type="presParOf" srcId="{6DC9484F-783F-438D-90E9-54DF546C8814}" destId="{858DCFDF-9D7D-4607-ABA5-42BF972A78A8}" srcOrd="2" destOrd="0" presId="urn:microsoft.com/office/officeart/2005/8/layout/hierarchy3"/>
    <dgm:cxn modelId="{9DED3F2C-8B91-4B5F-8550-25B5ED195445}" type="presParOf" srcId="{6DC9484F-783F-438D-90E9-54DF546C8814}" destId="{1201032E-4ECB-4BC8-98A5-6034C0B2A902}" srcOrd="3" destOrd="0" presId="urn:microsoft.com/office/officeart/2005/8/layout/hierarchy3"/>
    <dgm:cxn modelId="{D451F4C0-63CF-4F12-925B-EF747C416B12}" type="presParOf" srcId="{6DC9484F-783F-438D-90E9-54DF546C8814}" destId="{0B263FE8-45DF-4644-B757-385000A6F389}" srcOrd="4" destOrd="0" presId="urn:microsoft.com/office/officeart/2005/8/layout/hierarchy3"/>
    <dgm:cxn modelId="{DEAAFEE3-99A2-4B75-8F17-951F7F42749E}" type="presParOf" srcId="{6DC9484F-783F-438D-90E9-54DF546C8814}" destId="{FE8AEC93-AF1D-4992-981E-2E526BC2ABDB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C063250-702C-4789-AC91-987975C3155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44EDDE2-5759-44A0-9538-99594ECB7B44}">
      <dgm:prSet phldrT="[Text]"/>
      <dgm:spPr>
        <a:solidFill>
          <a:srgbClr val="A3EA22"/>
        </a:solidFill>
      </dgm:spPr>
      <dgm:t>
        <a:bodyPr/>
        <a:lstStyle/>
        <a:p>
          <a:r>
            <a:rPr lang="cs-CZ" dirty="0" err="1" smtClean="0"/>
            <a:t>It</a:t>
          </a:r>
          <a:endParaRPr lang="cs-CZ" dirty="0"/>
        </a:p>
      </dgm:t>
    </dgm:pt>
    <dgm:pt modelId="{57A6265B-04E4-4F90-8A6A-9099F2654C85}" type="parTrans" cxnId="{66304E3F-B9E6-4082-92AA-3D5F8A2C91A4}">
      <dgm:prSet/>
      <dgm:spPr/>
      <dgm:t>
        <a:bodyPr/>
        <a:lstStyle/>
        <a:p>
          <a:endParaRPr lang="cs-CZ"/>
        </a:p>
      </dgm:t>
    </dgm:pt>
    <dgm:pt modelId="{981C912B-D45B-4E78-9A6A-B14DAD1AEEA2}" type="sibTrans" cxnId="{66304E3F-B9E6-4082-92AA-3D5F8A2C91A4}">
      <dgm:prSet/>
      <dgm:spPr/>
      <dgm:t>
        <a:bodyPr/>
        <a:lstStyle/>
        <a:p>
          <a:endParaRPr lang="cs-CZ"/>
        </a:p>
      </dgm:t>
    </dgm:pt>
    <dgm:pt modelId="{69E28D11-CD9E-4D46-86AA-564EFF67BE5A}">
      <dgm:prSet phldrT="[Text]"/>
      <dgm:spPr/>
      <dgm:t>
        <a:bodyPr/>
        <a:lstStyle/>
        <a:p>
          <a:r>
            <a:rPr lang="cs-CZ" dirty="0" err="1" smtClean="0"/>
            <a:t>It</a:t>
          </a:r>
          <a:r>
            <a:rPr lang="cs-CZ" dirty="0" smtClean="0"/>
            <a:t> has not </a:t>
          </a:r>
          <a:r>
            <a:rPr lang="cs-CZ" dirty="0" err="1" smtClean="0"/>
            <a:t>got</a:t>
          </a:r>
          <a:endParaRPr lang="cs-CZ" dirty="0"/>
        </a:p>
      </dgm:t>
    </dgm:pt>
    <dgm:pt modelId="{1AD527C7-726E-4018-8068-0B083405BEA7}" type="parTrans" cxnId="{D8D51FEE-5D8C-4A5D-992F-6D2658D20819}">
      <dgm:prSet/>
      <dgm:spPr/>
      <dgm:t>
        <a:bodyPr/>
        <a:lstStyle/>
        <a:p>
          <a:endParaRPr lang="cs-CZ"/>
        </a:p>
      </dgm:t>
    </dgm:pt>
    <dgm:pt modelId="{26505D69-ACFD-4C6A-8625-2B9C0BD822DD}" type="sibTrans" cxnId="{D8D51FEE-5D8C-4A5D-992F-6D2658D20819}">
      <dgm:prSet/>
      <dgm:spPr/>
      <dgm:t>
        <a:bodyPr/>
        <a:lstStyle/>
        <a:p>
          <a:endParaRPr lang="cs-CZ"/>
        </a:p>
      </dgm:t>
    </dgm:pt>
    <dgm:pt modelId="{128F519D-D58D-4857-8AE3-62A46C60A685}">
      <dgm:prSet phldrT="[Text]"/>
      <dgm:spPr/>
      <dgm:t>
        <a:bodyPr/>
        <a:lstStyle/>
        <a:p>
          <a:r>
            <a:rPr lang="cs-CZ" dirty="0" smtClean="0"/>
            <a:t>Ono nemá</a:t>
          </a:r>
          <a:endParaRPr lang="cs-CZ" dirty="0"/>
        </a:p>
      </dgm:t>
    </dgm:pt>
    <dgm:pt modelId="{6A39B602-2DDA-4044-BB6F-34B0CE160DA4}" type="parTrans" cxnId="{ED50832B-5DF1-4DEE-8154-DEE427F58E3E}">
      <dgm:prSet/>
      <dgm:spPr/>
      <dgm:t>
        <a:bodyPr/>
        <a:lstStyle/>
        <a:p>
          <a:endParaRPr lang="cs-CZ"/>
        </a:p>
      </dgm:t>
    </dgm:pt>
    <dgm:pt modelId="{93E771C6-9792-4AC0-8E3F-62E09A3F90B8}" type="sibTrans" cxnId="{ED50832B-5DF1-4DEE-8154-DEE427F58E3E}">
      <dgm:prSet/>
      <dgm:spPr/>
      <dgm:t>
        <a:bodyPr/>
        <a:lstStyle/>
        <a:p>
          <a:endParaRPr lang="cs-CZ"/>
        </a:p>
      </dgm:t>
    </dgm:pt>
    <dgm:pt modelId="{56D98B79-09C3-4731-ABB6-A2981F57BF28}">
      <dgm:prSet/>
      <dgm:spPr/>
      <dgm:t>
        <a:bodyPr/>
        <a:lstStyle/>
        <a:p>
          <a:r>
            <a:rPr lang="cs-CZ" dirty="0" err="1" smtClean="0"/>
            <a:t>It</a:t>
          </a:r>
          <a:r>
            <a:rPr lang="cs-CZ" dirty="0" smtClean="0"/>
            <a:t> </a:t>
          </a:r>
          <a:r>
            <a:rPr lang="cs-CZ" dirty="0" err="1" smtClean="0"/>
            <a:t>hasn´t</a:t>
          </a:r>
          <a:r>
            <a:rPr lang="cs-CZ" dirty="0" smtClean="0"/>
            <a:t> </a:t>
          </a:r>
          <a:r>
            <a:rPr lang="cs-CZ" dirty="0" err="1" smtClean="0"/>
            <a:t>got</a:t>
          </a:r>
          <a:endParaRPr lang="cs-CZ" dirty="0"/>
        </a:p>
      </dgm:t>
    </dgm:pt>
    <dgm:pt modelId="{24F25957-17BE-428B-9BF2-C0A0A3F56FDE}" type="parTrans" cxnId="{01F8DCF2-8BB1-44BE-9283-79630657B12C}">
      <dgm:prSet/>
      <dgm:spPr/>
      <dgm:t>
        <a:bodyPr/>
        <a:lstStyle/>
        <a:p>
          <a:endParaRPr lang="cs-CZ"/>
        </a:p>
      </dgm:t>
    </dgm:pt>
    <dgm:pt modelId="{5C6B53E7-D271-4C17-80D9-9B9C734A2497}" type="sibTrans" cxnId="{01F8DCF2-8BB1-44BE-9283-79630657B12C}">
      <dgm:prSet/>
      <dgm:spPr/>
      <dgm:t>
        <a:bodyPr/>
        <a:lstStyle/>
        <a:p>
          <a:endParaRPr lang="cs-CZ"/>
        </a:p>
      </dgm:t>
    </dgm:pt>
    <dgm:pt modelId="{176C8419-7C9C-4BE0-8DA4-46CD6940878A}" type="pres">
      <dgm:prSet presAssocID="{9C063250-702C-4789-AC91-987975C3155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CDB8D7A-D5D1-4F8D-98C2-9128628AE197}" type="pres">
      <dgm:prSet presAssocID="{344EDDE2-5759-44A0-9538-99594ECB7B44}" presName="root" presStyleCnt="0"/>
      <dgm:spPr/>
    </dgm:pt>
    <dgm:pt modelId="{5CDE2714-1394-4E7D-BCF4-60FF7B562F99}" type="pres">
      <dgm:prSet presAssocID="{344EDDE2-5759-44A0-9538-99594ECB7B44}" presName="rootComposite" presStyleCnt="0"/>
      <dgm:spPr/>
    </dgm:pt>
    <dgm:pt modelId="{3205EADC-6607-412E-B337-303EF4D00E9F}" type="pres">
      <dgm:prSet presAssocID="{344EDDE2-5759-44A0-9538-99594ECB7B44}" presName="rootText" presStyleLbl="node1" presStyleIdx="0" presStyleCnt="1"/>
      <dgm:spPr/>
      <dgm:t>
        <a:bodyPr/>
        <a:lstStyle/>
        <a:p>
          <a:endParaRPr lang="cs-CZ"/>
        </a:p>
      </dgm:t>
    </dgm:pt>
    <dgm:pt modelId="{545CB7A2-24C9-4AB7-BABF-63474AC819D2}" type="pres">
      <dgm:prSet presAssocID="{344EDDE2-5759-44A0-9538-99594ECB7B44}" presName="rootConnector" presStyleLbl="node1" presStyleIdx="0" presStyleCnt="1"/>
      <dgm:spPr/>
      <dgm:t>
        <a:bodyPr/>
        <a:lstStyle/>
        <a:p>
          <a:endParaRPr lang="cs-CZ"/>
        </a:p>
      </dgm:t>
    </dgm:pt>
    <dgm:pt modelId="{6DC9484F-783F-438D-90E9-54DF546C8814}" type="pres">
      <dgm:prSet presAssocID="{344EDDE2-5759-44A0-9538-99594ECB7B44}" presName="childShape" presStyleCnt="0"/>
      <dgm:spPr/>
    </dgm:pt>
    <dgm:pt modelId="{03157A23-20B7-49EE-A713-3599AD97565F}" type="pres">
      <dgm:prSet presAssocID="{1AD527C7-726E-4018-8068-0B083405BEA7}" presName="Name13" presStyleLbl="parChTrans1D2" presStyleIdx="0" presStyleCnt="3"/>
      <dgm:spPr/>
      <dgm:t>
        <a:bodyPr/>
        <a:lstStyle/>
        <a:p>
          <a:endParaRPr lang="cs-CZ"/>
        </a:p>
      </dgm:t>
    </dgm:pt>
    <dgm:pt modelId="{34170125-814E-4DB9-9214-303731FC0DBC}" type="pres">
      <dgm:prSet presAssocID="{69E28D11-CD9E-4D46-86AA-564EFF67BE5A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E1A035-5B83-4E04-8647-FF9DCB6CD530}" type="pres">
      <dgm:prSet presAssocID="{24F25957-17BE-428B-9BF2-C0A0A3F56FDE}" presName="Name13" presStyleLbl="parChTrans1D2" presStyleIdx="1" presStyleCnt="3"/>
      <dgm:spPr/>
      <dgm:t>
        <a:bodyPr/>
        <a:lstStyle/>
        <a:p>
          <a:endParaRPr lang="cs-CZ"/>
        </a:p>
      </dgm:t>
    </dgm:pt>
    <dgm:pt modelId="{90D017CD-5D4D-431B-BBEC-0AE2C505594F}" type="pres">
      <dgm:prSet presAssocID="{56D98B79-09C3-4731-ABB6-A2981F57BF28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263FE8-45DF-4644-B757-385000A6F389}" type="pres">
      <dgm:prSet presAssocID="{6A39B602-2DDA-4044-BB6F-34B0CE160DA4}" presName="Name13" presStyleLbl="parChTrans1D2" presStyleIdx="2" presStyleCnt="3"/>
      <dgm:spPr/>
      <dgm:t>
        <a:bodyPr/>
        <a:lstStyle/>
        <a:p>
          <a:endParaRPr lang="cs-CZ"/>
        </a:p>
      </dgm:t>
    </dgm:pt>
    <dgm:pt modelId="{FE8AEC93-AF1D-4992-981E-2E526BC2ABDB}" type="pres">
      <dgm:prSet presAssocID="{128F519D-D58D-4857-8AE3-62A46C60A685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50832B-5DF1-4DEE-8154-DEE427F58E3E}" srcId="{344EDDE2-5759-44A0-9538-99594ECB7B44}" destId="{128F519D-D58D-4857-8AE3-62A46C60A685}" srcOrd="2" destOrd="0" parTransId="{6A39B602-2DDA-4044-BB6F-34B0CE160DA4}" sibTransId="{93E771C6-9792-4AC0-8E3F-62E09A3F90B8}"/>
    <dgm:cxn modelId="{01F8DCF2-8BB1-44BE-9283-79630657B12C}" srcId="{344EDDE2-5759-44A0-9538-99594ECB7B44}" destId="{56D98B79-09C3-4731-ABB6-A2981F57BF28}" srcOrd="1" destOrd="0" parTransId="{24F25957-17BE-428B-9BF2-C0A0A3F56FDE}" sibTransId="{5C6B53E7-D271-4C17-80D9-9B9C734A2497}"/>
    <dgm:cxn modelId="{66304E3F-B9E6-4082-92AA-3D5F8A2C91A4}" srcId="{9C063250-702C-4789-AC91-987975C31556}" destId="{344EDDE2-5759-44A0-9538-99594ECB7B44}" srcOrd="0" destOrd="0" parTransId="{57A6265B-04E4-4F90-8A6A-9099F2654C85}" sibTransId="{981C912B-D45B-4E78-9A6A-B14DAD1AEEA2}"/>
    <dgm:cxn modelId="{5FFEC5FB-A6A2-4D17-8303-24F4E0F679D9}" type="presOf" srcId="{128F519D-D58D-4857-8AE3-62A46C60A685}" destId="{FE8AEC93-AF1D-4992-981E-2E526BC2ABDB}" srcOrd="0" destOrd="0" presId="urn:microsoft.com/office/officeart/2005/8/layout/hierarchy3"/>
    <dgm:cxn modelId="{79162B5B-327B-4194-86B5-2EC54A07AEEF}" type="presOf" srcId="{24F25957-17BE-428B-9BF2-C0A0A3F56FDE}" destId="{DAE1A035-5B83-4E04-8647-FF9DCB6CD530}" srcOrd="0" destOrd="0" presId="urn:microsoft.com/office/officeart/2005/8/layout/hierarchy3"/>
    <dgm:cxn modelId="{2E7B0989-F546-4155-A545-25568FF3E081}" type="presOf" srcId="{9C063250-702C-4789-AC91-987975C31556}" destId="{176C8419-7C9C-4BE0-8DA4-46CD6940878A}" srcOrd="0" destOrd="0" presId="urn:microsoft.com/office/officeart/2005/8/layout/hierarchy3"/>
    <dgm:cxn modelId="{D8D51FEE-5D8C-4A5D-992F-6D2658D20819}" srcId="{344EDDE2-5759-44A0-9538-99594ECB7B44}" destId="{69E28D11-CD9E-4D46-86AA-564EFF67BE5A}" srcOrd="0" destOrd="0" parTransId="{1AD527C7-726E-4018-8068-0B083405BEA7}" sibTransId="{26505D69-ACFD-4C6A-8625-2B9C0BD822DD}"/>
    <dgm:cxn modelId="{F66577F3-A33A-48B8-A3D7-A6089853013B}" type="presOf" srcId="{69E28D11-CD9E-4D46-86AA-564EFF67BE5A}" destId="{34170125-814E-4DB9-9214-303731FC0DBC}" srcOrd="0" destOrd="0" presId="urn:microsoft.com/office/officeart/2005/8/layout/hierarchy3"/>
    <dgm:cxn modelId="{BEB047D8-930D-49FF-96E3-DD7538B0FA90}" type="presOf" srcId="{56D98B79-09C3-4731-ABB6-A2981F57BF28}" destId="{90D017CD-5D4D-431B-BBEC-0AE2C505594F}" srcOrd="0" destOrd="0" presId="urn:microsoft.com/office/officeart/2005/8/layout/hierarchy3"/>
    <dgm:cxn modelId="{BC76FE1B-475D-47ED-9C0C-116C35DC7DBD}" type="presOf" srcId="{6A39B602-2DDA-4044-BB6F-34B0CE160DA4}" destId="{0B263FE8-45DF-4644-B757-385000A6F389}" srcOrd="0" destOrd="0" presId="urn:microsoft.com/office/officeart/2005/8/layout/hierarchy3"/>
    <dgm:cxn modelId="{B1AE20B0-24D0-40B3-805D-D3D086E04FAD}" type="presOf" srcId="{344EDDE2-5759-44A0-9538-99594ECB7B44}" destId="{545CB7A2-24C9-4AB7-BABF-63474AC819D2}" srcOrd="1" destOrd="0" presId="urn:microsoft.com/office/officeart/2005/8/layout/hierarchy3"/>
    <dgm:cxn modelId="{884D36EE-B21C-4D64-80EE-74FF594F14C5}" type="presOf" srcId="{344EDDE2-5759-44A0-9538-99594ECB7B44}" destId="{3205EADC-6607-412E-B337-303EF4D00E9F}" srcOrd="0" destOrd="0" presId="urn:microsoft.com/office/officeart/2005/8/layout/hierarchy3"/>
    <dgm:cxn modelId="{4BD8EF26-52EA-402B-9243-3CE4609E054B}" type="presOf" srcId="{1AD527C7-726E-4018-8068-0B083405BEA7}" destId="{03157A23-20B7-49EE-A713-3599AD97565F}" srcOrd="0" destOrd="0" presId="urn:microsoft.com/office/officeart/2005/8/layout/hierarchy3"/>
    <dgm:cxn modelId="{D0DE1CC6-FA04-4F5D-938F-EBF0BF9E68F1}" type="presParOf" srcId="{176C8419-7C9C-4BE0-8DA4-46CD6940878A}" destId="{CCDB8D7A-D5D1-4F8D-98C2-9128628AE197}" srcOrd="0" destOrd="0" presId="urn:microsoft.com/office/officeart/2005/8/layout/hierarchy3"/>
    <dgm:cxn modelId="{CE947920-32B8-4C2B-8487-D4D190F2DFD0}" type="presParOf" srcId="{CCDB8D7A-D5D1-4F8D-98C2-9128628AE197}" destId="{5CDE2714-1394-4E7D-BCF4-60FF7B562F99}" srcOrd="0" destOrd="0" presId="urn:microsoft.com/office/officeart/2005/8/layout/hierarchy3"/>
    <dgm:cxn modelId="{4FC62E19-5832-4B7E-BDE0-E88CAB48DDE9}" type="presParOf" srcId="{5CDE2714-1394-4E7D-BCF4-60FF7B562F99}" destId="{3205EADC-6607-412E-B337-303EF4D00E9F}" srcOrd="0" destOrd="0" presId="urn:microsoft.com/office/officeart/2005/8/layout/hierarchy3"/>
    <dgm:cxn modelId="{B6E849D6-D9D5-4C8A-A53C-69DD35A8B945}" type="presParOf" srcId="{5CDE2714-1394-4E7D-BCF4-60FF7B562F99}" destId="{545CB7A2-24C9-4AB7-BABF-63474AC819D2}" srcOrd="1" destOrd="0" presId="urn:microsoft.com/office/officeart/2005/8/layout/hierarchy3"/>
    <dgm:cxn modelId="{C4CECD47-E705-4F65-B8C2-ABAE2B5416C8}" type="presParOf" srcId="{CCDB8D7A-D5D1-4F8D-98C2-9128628AE197}" destId="{6DC9484F-783F-438D-90E9-54DF546C8814}" srcOrd="1" destOrd="0" presId="urn:microsoft.com/office/officeart/2005/8/layout/hierarchy3"/>
    <dgm:cxn modelId="{068AC399-1ADE-4E88-9E91-7F61AF90C5D5}" type="presParOf" srcId="{6DC9484F-783F-438D-90E9-54DF546C8814}" destId="{03157A23-20B7-49EE-A713-3599AD97565F}" srcOrd="0" destOrd="0" presId="urn:microsoft.com/office/officeart/2005/8/layout/hierarchy3"/>
    <dgm:cxn modelId="{8A71160E-B190-4B8D-98F9-F1F3DF2C1993}" type="presParOf" srcId="{6DC9484F-783F-438D-90E9-54DF546C8814}" destId="{34170125-814E-4DB9-9214-303731FC0DBC}" srcOrd="1" destOrd="0" presId="urn:microsoft.com/office/officeart/2005/8/layout/hierarchy3"/>
    <dgm:cxn modelId="{F47F24FF-6111-4CA5-A8FC-90CE0CAC0944}" type="presParOf" srcId="{6DC9484F-783F-438D-90E9-54DF546C8814}" destId="{DAE1A035-5B83-4E04-8647-FF9DCB6CD530}" srcOrd="2" destOrd="0" presId="urn:microsoft.com/office/officeart/2005/8/layout/hierarchy3"/>
    <dgm:cxn modelId="{E885D5D8-F136-46F8-8290-4B078D3D9495}" type="presParOf" srcId="{6DC9484F-783F-438D-90E9-54DF546C8814}" destId="{90D017CD-5D4D-431B-BBEC-0AE2C505594F}" srcOrd="3" destOrd="0" presId="urn:microsoft.com/office/officeart/2005/8/layout/hierarchy3"/>
    <dgm:cxn modelId="{49BD164A-C7BE-4498-B6DB-6FE733745797}" type="presParOf" srcId="{6DC9484F-783F-438D-90E9-54DF546C8814}" destId="{0B263FE8-45DF-4644-B757-385000A6F389}" srcOrd="4" destOrd="0" presId="urn:microsoft.com/office/officeart/2005/8/layout/hierarchy3"/>
    <dgm:cxn modelId="{28B7178C-AA59-48CD-8A04-93AC3CC47944}" type="presParOf" srcId="{6DC9484F-783F-438D-90E9-54DF546C8814}" destId="{FE8AEC93-AF1D-4992-981E-2E526BC2ABDB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063250-702C-4789-AC91-987975C3155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44EDDE2-5759-44A0-9538-99594ECB7B44}">
      <dgm:prSet phldrT="[Text]"/>
      <dgm:spPr>
        <a:solidFill>
          <a:srgbClr val="11CEFB"/>
        </a:solidFill>
      </dgm:spPr>
      <dgm:t>
        <a:bodyPr/>
        <a:lstStyle/>
        <a:p>
          <a:r>
            <a:rPr lang="cs-CZ" dirty="0" err="1" smtClean="0"/>
            <a:t>We</a:t>
          </a:r>
          <a:endParaRPr lang="cs-CZ" dirty="0"/>
        </a:p>
      </dgm:t>
    </dgm:pt>
    <dgm:pt modelId="{57A6265B-04E4-4F90-8A6A-9099F2654C85}" type="parTrans" cxnId="{66304E3F-B9E6-4082-92AA-3D5F8A2C91A4}">
      <dgm:prSet/>
      <dgm:spPr/>
      <dgm:t>
        <a:bodyPr/>
        <a:lstStyle/>
        <a:p>
          <a:endParaRPr lang="cs-CZ"/>
        </a:p>
      </dgm:t>
    </dgm:pt>
    <dgm:pt modelId="{981C912B-D45B-4E78-9A6A-B14DAD1AEEA2}" type="sibTrans" cxnId="{66304E3F-B9E6-4082-92AA-3D5F8A2C91A4}">
      <dgm:prSet/>
      <dgm:spPr/>
      <dgm:t>
        <a:bodyPr/>
        <a:lstStyle/>
        <a:p>
          <a:endParaRPr lang="cs-CZ"/>
        </a:p>
      </dgm:t>
    </dgm:pt>
    <dgm:pt modelId="{69E28D11-CD9E-4D46-86AA-564EFF67BE5A}">
      <dgm:prSet phldrT="[Text]"/>
      <dgm:spPr/>
      <dgm:t>
        <a:bodyPr/>
        <a:lstStyle/>
        <a:p>
          <a:r>
            <a:rPr lang="cs-CZ" dirty="0" err="1" smtClean="0"/>
            <a:t>We</a:t>
          </a:r>
          <a:r>
            <a:rPr lang="cs-CZ" dirty="0" smtClean="0"/>
            <a:t> </a:t>
          </a:r>
          <a:r>
            <a:rPr lang="cs-CZ" dirty="0" err="1" smtClean="0"/>
            <a:t>have</a:t>
          </a:r>
          <a:r>
            <a:rPr lang="cs-CZ" dirty="0" smtClean="0"/>
            <a:t> not </a:t>
          </a:r>
          <a:r>
            <a:rPr lang="cs-CZ" dirty="0" err="1" smtClean="0"/>
            <a:t>got</a:t>
          </a:r>
          <a:endParaRPr lang="cs-CZ" dirty="0"/>
        </a:p>
      </dgm:t>
    </dgm:pt>
    <dgm:pt modelId="{1AD527C7-726E-4018-8068-0B083405BEA7}" type="parTrans" cxnId="{D8D51FEE-5D8C-4A5D-992F-6D2658D20819}">
      <dgm:prSet/>
      <dgm:spPr/>
      <dgm:t>
        <a:bodyPr/>
        <a:lstStyle/>
        <a:p>
          <a:endParaRPr lang="cs-CZ"/>
        </a:p>
      </dgm:t>
    </dgm:pt>
    <dgm:pt modelId="{26505D69-ACFD-4C6A-8625-2B9C0BD822DD}" type="sibTrans" cxnId="{D8D51FEE-5D8C-4A5D-992F-6D2658D20819}">
      <dgm:prSet/>
      <dgm:spPr/>
      <dgm:t>
        <a:bodyPr/>
        <a:lstStyle/>
        <a:p>
          <a:endParaRPr lang="cs-CZ"/>
        </a:p>
      </dgm:t>
    </dgm:pt>
    <dgm:pt modelId="{128F519D-D58D-4857-8AE3-62A46C60A685}">
      <dgm:prSet phldrT="[Text]" custT="1"/>
      <dgm:spPr/>
      <dgm:t>
        <a:bodyPr/>
        <a:lstStyle/>
        <a:p>
          <a:r>
            <a:rPr lang="cs-CZ" sz="1600" dirty="0" smtClean="0"/>
            <a:t>My nemáme</a:t>
          </a:r>
          <a:endParaRPr lang="cs-CZ" sz="1600" dirty="0"/>
        </a:p>
      </dgm:t>
    </dgm:pt>
    <dgm:pt modelId="{6A39B602-2DDA-4044-BB6F-34B0CE160DA4}" type="parTrans" cxnId="{ED50832B-5DF1-4DEE-8154-DEE427F58E3E}">
      <dgm:prSet/>
      <dgm:spPr/>
      <dgm:t>
        <a:bodyPr/>
        <a:lstStyle/>
        <a:p>
          <a:endParaRPr lang="cs-CZ"/>
        </a:p>
      </dgm:t>
    </dgm:pt>
    <dgm:pt modelId="{93E771C6-9792-4AC0-8E3F-62E09A3F90B8}" type="sibTrans" cxnId="{ED50832B-5DF1-4DEE-8154-DEE427F58E3E}">
      <dgm:prSet/>
      <dgm:spPr/>
      <dgm:t>
        <a:bodyPr/>
        <a:lstStyle/>
        <a:p>
          <a:endParaRPr lang="cs-CZ"/>
        </a:p>
      </dgm:t>
    </dgm:pt>
    <dgm:pt modelId="{80E325B8-0ABD-41D1-A343-9FD1B4332F14}">
      <dgm:prSet/>
      <dgm:spPr/>
      <dgm:t>
        <a:bodyPr/>
        <a:lstStyle/>
        <a:p>
          <a:r>
            <a:rPr lang="cs-CZ" dirty="0" err="1" smtClean="0"/>
            <a:t>We</a:t>
          </a:r>
          <a:r>
            <a:rPr lang="cs-CZ" dirty="0" smtClean="0"/>
            <a:t> </a:t>
          </a:r>
          <a:r>
            <a:rPr lang="cs-CZ" dirty="0" err="1" smtClean="0"/>
            <a:t>haven´t</a:t>
          </a:r>
          <a:r>
            <a:rPr lang="cs-CZ" dirty="0" smtClean="0"/>
            <a:t> </a:t>
          </a:r>
          <a:r>
            <a:rPr lang="cs-CZ" dirty="0" err="1" smtClean="0"/>
            <a:t>got</a:t>
          </a:r>
          <a:endParaRPr lang="cs-CZ" dirty="0"/>
        </a:p>
      </dgm:t>
    </dgm:pt>
    <dgm:pt modelId="{DA53CC47-E612-4567-8C58-FE00660AEEDA}" type="parTrans" cxnId="{D35BBD56-4FB2-46A1-9DFE-2982D7B75F17}">
      <dgm:prSet/>
      <dgm:spPr/>
      <dgm:t>
        <a:bodyPr/>
        <a:lstStyle/>
        <a:p>
          <a:endParaRPr lang="cs-CZ"/>
        </a:p>
      </dgm:t>
    </dgm:pt>
    <dgm:pt modelId="{F5BA3D99-F88E-4547-93B1-50D6BB9E02BC}" type="sibTrans" cxnId="{D35BBD56-4FB2-46A1-9DFE-2982D7B75F17}">
      <dgm:prSet/>
      <dgm:spPr/>
      <dgm:t>
        <a:bodyPr/>
        <a:lstStyle/>
        <a:p>
          <a:endParaRPr lang="cs-CZ"/>
        </a:p>
      </dgm:t>
    </dgm:pt>
    <dgm:pt modelId="{176C8419-7C9C-4BE0-8DA4-46CD6940878A}" type="pres">
      <dgm:prSet presAssocID="{9C063250-702C-4789-AC91-987975C3155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CDB8D7A-D5D1-4F8D-98C2-9128628AE197}" type="pres">
      <dgm:prSet presAssocID="{344EDDE2-5759-44A0-9538-99594ECB7B44}" presName="root" presStyleCnt="0"/>
      <dgm:spPr/>
    </dgm:pt>
    <dgm:pt modelId="{5CDE2714-1394-4E7D-BCF4-60FF7B562F99}" type="pres">
      <dgm:prSet presAssocID="{344EDDE2-5759-44A0-9538-99594ECB7B44}" presName="rootComposite" presStyleCnt="0"/>
      <dgm:spPr/>
    </dgm:pt>
    <dgm:pt modelId="{3205EADC-6607-412E-B337-303EF4D00E9F}" type="pres">
      <dgm:prSet presAssocID="{344EDDE2-5759-44A0-9538-99594ECB7B44}" presName="rootText" presStyleLbl="node1" presStyleIdx="0" presStyleCnt="1"/>
      <dgm:spPr/>
      <dgm:t>
        <a:bodyPr/>
        <a:lstStyle/>
        <a:p>
          <a:endParaRPr lang="cs-CZ"/>
        </a:p>
      </dgm:t>
    </dgm:pt>
    <dgm:pt modelId="{545CB7A2-24C9-4AB7-BABF-63474AC819D2}" type="pres">
      <dgm:prSet presAssocID="{344EDDE2-5759-44A0-9538-99594ECB7B44}" presName="rootConnector" presStyleLbl="node1" presStyleIdx="0" presStyleCnt="1"/>
      <dgm:spPr/>
      <dgm:t>
        <a:bodyPr/>
        <a:lstStyle/>
        <a:p>
          <a:endParaRPr lang="cs-CZ"/>
        </a:p>
      </dgm:t>
    </dgm:pt>
    <dgm:pt modelId="{6DC9484F-783F-438D-90E9-54DF546C8814}" type="pres">
      <dgm:prSet presAssocID="{344EDDE2-5759-44A0-9538-99594ECB7B44}" presName="childShape" presStyleCnt="0"/>
      <dgm:spPr/>
    </dgm:pt>
    <dgm:pt modelId="{03157A23-20B7-49EE-A713-3599AD97565F}" type="pres">
      <dgm:prSet presAssocID="{1AD527C7-726E-4018-8068-0B083405BEA7}" presName="Name13" presStyleLbl="parChTrans1D2" presStyleIdx="0" presStyleCnt="3"/>
      <dgm:spPr/>
      <dgm:t>
        <a:bodyPr/>
        <a:lstStyle/>
        <a:p>
          <a:endParaRPr lang="cs-CZ"/>
        </a:p>
      </dgm:t>
    </dgm:pt>
    <dgm:pt modelId="{34170125-814E-4DB9-9214-303731FC0DBC}" type="pres">
      <dgm:prSet presAssocID="{69E28D11-CD9E-4D46-86AA-564EFF67BE5A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B898D4-A4CC-4EE3-BA19-922ABD2C357F}" type="pres">
      <dgm:prSet presAssocID="{DA53CC47-E612-4567-8C58-FE00660AEEDA}" presName="Name13" presStyleLbl="parChTrans1D2" presStyleIdx="1" presStyleCnt="3"/>
      <dgm:spPr/>
      <dgm:t>
        <a:bodyPr/>
        <a:lstStyle/>
        <a:p>
          <a:endParaRPr lang="cs-CZ"/>
        </a:p>
      </dgm:t>
    </dgm:pt>
    <dgm:pt modelId="{4F075673-86E1-4FE2-8A8E-0784A3D20F7B}" type="pres">
      <dgm:prSet presAssocID="{80E325B8-0ABD-41D1-A343-9FD1B4332F14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263FE8-45DF-4644-B757-385000A6F389}" type="pres">
      <dgm:prSet presAssocID="{6A39B602-2DDA-4044-BB6F-34B0CE160DA4}" presName="Name13" presStyleLbl="parChTrans1D2" presStyleIdx="2" presStyleCnt="3"/>
      <dgm:spPr/>
      <dgm:t>
        <a:bodyPr/>
        <a:lstStyle/>
        <a:p>
          <a:endParaRPr lang="cs-CZ"/>
        </a:p>
      </dgm:t>
    </dgm:pt>
    <dgm:pt modelId="{FE8AEC93-AF1D-4992-981E-2E526BC2ABDB}" type="pres">
      <dgm:prSet presAssocID="{128F519D-D58D-4857-8AE3-62A46C60A685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64EA949-358D-49F7-9535-89DB3DF12EC3}" type="presOf" srcId="{128F519D-D58D-4857-8AE3-62A46C60A685}" destId="{FE8AEC93-AF1D-4992-981E-2E526BC2ABDB}" srcOrd="0" destOrd="0" presId="urn:microsoft.com/office/officeart/2005/8/layout/hierarchy3"/>
    <dgm:cxn modelId="{5D21316F-BFBE-4493-8843-8799147BC2BE}" type="presOf" srcId="{344EDDE2-5759-44A0-9538-99594ECB7B44}" destId="{545CB7A2-24C9-4AB7-BABF-63474AC819D2}" srcOrd="1" destOrd="0" presId="urn:microsoft.com/office/officeart/2005/8/layout/hierarchy3"/>
    <dgm:cxn modelId="{ED50832B-5DF1-4DEE-8154-DEE427F58E3E}" srcId="{344EDDE2-5759-44A0-9538-99594ECB7B44}" destId="{128F519D-D58D-4857-8AE3-62A46C60A685}" srcOrd="2" destOrd="0" parTransId="{6A39B602-2DDA-4044-BB6F-34B0CE160DA4}" sibTransId="{93E771C6-9792-4AC0-8E3F-62E09A3F90B8}"/>
    <dgm:cxn modelId="{704D4CEB-F804-43FB-A1C6-8BA50962B3AD}" type="presOf" srcId="{1AD527C7-726E-4018-8068-0B083405BEA7}" destId="{03157A23-20B7-49EE-A713-3599AD97565F}" srcOrd="0" destOrd="0" presId="urn:microsoft.com/office/officeart/2005/8/layout/hierarchy3"/>
    <dgm:cxn modelId="{AB6A0C78-47D4-4B0F-8014-EAD9EECDC7D1}" type="presOf" srcId="{80E325B8-0ABD-41D1-A343-9FD1B4332F14}" destId="{4F075673-86E1-4FE2-8A8E-0784A3D20F7B}" srcOrd="0" destOrd="0" presId="urn:microsoft.com/office/officeart/2005/8/layout/hierarchy3"/>
    <dgm:cxn modelId="{66304E3F-B9E6-4082-92AA-3D5F8A2C91A4}" srcId="{9C063250-702C-4789-AC91-987975C31556}" destId="{344EDDE2-5759-44A0-9538-99594ECB7B44}" srcOrd="0" destOrd="0" parTransId="{57A6265B-04E4-4F90-8A6A-9099F2654C85}" sibTransId="{981C912B-D45B-4E78-9A6A-B14DAD1AEEA2}"/>
    <dgm:cxn modelId="{73E465B5-D512-4D03-9C63-7274FFE2E975}" type="presOf" srcId="{9C063250-702C-4789-AC91-987975C31556}" destId="{176C8419-7C9C-4BE0-8DA4-46CD6940878A}" srcOrd="0" destOrd="0" presId="urn:microsoft.com/office/officeart/2005/8/layout/hierarchy3"/>
    <dgm:cxn modelId="{D35BBD56-4FB2-46A1-9DFE-2982D7B75F17}" srcId="{344EDDE2-5759-44A0-9538-99594ECB7B44}" destId="{80E325B8-0ABD-41D1-A343-9FD1B4332F14}" srcOrd="1" destOrd="0" parTransId="{DA53CC47-E612-4567-8C58-FE00660AEEDA}" sibTransId="{F5BA3D99-F88E-4547-93B1-50D6BB9E02BC}"/>
    <dgm:cxn modelId="{B749C24A-27AE-437F-BA47-0429B7F590F8}" type="presOf" srcId="{DA53CC47-E612-4567-8C58-FE00660AEEDA}" destId="{3AB898D4-A4CC-4EE3-BA19-922ABD2C357F}" srcOrd="0" destOrd="0" presId="urn:microsoft.com/office/officeart/2005/8/layout/hierarchy3"/>
    <dgm:cxn modelId="{D8D51FEE-5D8C-4A5D-992F-6D2658D20819}" srcId="{344EDDE2-5759-44A0-9538-99594ECB7B44}" destId="{69E28D11-CD9E-4D46-86AA-564EFF67BE5A}" srcOrd="0" destOrd="0" parTransId="{1AD527C7-726E-4018-8068-0B083405BEA7}" sibTransId="{26505D69-ACFD-4C6A-8625-2B9C0BD822DD}"/>
    <dgm:cxn modelId="{5761BFA6-6C08-411F-BD69-B719B89C698B}" type="presOf" srcId="{344EDDE2-5759-44A0-9538-99594ECB7B44}" destId="{3205EADC-6607-412E-B337-303EF4D00E9F}" srcOrd="0" destOrd="0" presId="urn:microsoft.com/office/officeart/2005/8/layout/hierarchy3"/>
    <dgm:cxn modelId="{0A34AA4C-8081-4AF5-8010-A40C874874F3}" type="presOf" srcId="{69E28D11-CD9E-4D46-86AA-564EFF67BE5A}" destId="{34170125-814E-4DB9-9214-303731FC0DBC}" srcOrd="0" destOrd="0" presId="urn:microsoft.com/office/officeart/2005/8/layout/hierarchy3"/>
    <dgm:cxn modelId="{9CBA1E54-F345-414E-9E78-6F2DB93EB398}" type="presOf" srcId="{6A39B602-2DDA-4044-BB6F-34B0CE160DA4}" destId="{0B263FE8-45DF-4644-B757-385000A6F389}" srcOrd="0" destOrd="0" presId="urn:microsoft.com/office/officeart/2005/8/layout/hierarchy3"/>
    <dgm:cxn modelId="{742C8758-6284-4C97-8919-1483C3370A76}" type="presParOf" srcId="{176C8419-7C9C-4BE0-8DA4-46CD6940878A}" destId="{CCDB8D7A-D5D1-4F8D-98C2-9128628AE197}" srcOrd="0" destOrd="0" presId="urn:microsoft.com/office/officeart/2005/8/layout/hierarchy3"/>
    <dgm:cxn modelId="{674040E2-A8C9-48D2-8404-46D08AAE219F}" type="presParOf" srcId="{CCDB8D7A-D5D1-4F8D-98C2-9128628AE197}" destId="{5CDE2714-1394-4E7D-BCF4-60FF7B562F99}" srcOrd="0" destOrd="0" presId="urn:microsoft.com/office/officeart/2005/8/layout/hierarchy3"/>
    <dgm:cxn modelId="{E49AEA62-CAA2-41A1-AB6A-5C6BC9E90865}" type="presParOf" srcId="{5CDE2714-1394-4E7D-BCF4-60FF7B562F99}" destId="{3205EADC-6607-412E-B337-303EF4D00E9F}" srcOrd="0" destOrd="0" presId="urn:microsoft.com/office/officeart/2005/8/layout/hierarchy3"/>
    <dgm:cxn modelId="{BA427A43-4D51-4A8B-97AA-D9DFC52C75E2}" type="presParOf" srcId="{5CDE2714-1394-4E7D-BCF4-60FF7B562F99}" destId="{545CB7A2-24C9-4AB7-BABF-63474AC819D2}" srcOrd="1" destOrd="0" presId="urn:microsoft.com/office/officeart/2005/8/layout/hierarchy3"/>
    <dgm:cxn modelId="{1622BF62-001D-4DB9-8452-99724D224619}" type="presParOf" srcId="{CCDB8D7A-D5D1-4F8D-98C2-9128628AE197}" destId="{6DC9484F-783F-438D-90E9-54DF546C8814}" srcOrd="1" destOrd="0" presId="urn:microsoft.com/office/officeart/2005/8/layout/hierarchy3"/>
    <dgm:cxn modelId="{4A607580-D0C4-4A48-9D96-4402D40C7A7B}" type="presParOf" srcId="{6DC9484F-783F-438D-90E9-54DF546C8814}" destId="{03157A23-20B7-49EE-A713-3599AD97565F}" srcOrd="0" destOrd="0" presId="urn:microsoft.com/office/officeart/2005/8/layout/hierarchy3"/>
    <dgm:cxn modelId="{DE047D13-F824-457A-A33C-B3B250877276}" type="presParOf" srcId="{6DC9484F-783F-438D-90E9-54DF546C8814}" destId="{34170125-814E-4DB9-9214-303731FC0DBC}" srcOrd="1" destOrd="0" presId="urn:microsoft.com/office/officeart/2005/8/layout/hierarchy3"/>
    <dgm:cxn modelId="{C8B5C743-39CB-4D15-A72A-11732EF763F5}" type="presParOf" srcId="{6DC9484F-783F-438D-90E9-54DF546C8814}" destId="{3AB898D4-A4CC-4EE3-BA19-922ABD2C357F}" srcOrd="2" destOrd="0" presId="urn:microsoft.com/office/officeart/2005/8/layout/hierarchy3"/>
    <dgm:cxn modelId="{C6088761-07E4-4D21-8B24-E0507DAF8909}" type="presParOf" srcId="{6DC9484F-783F-438D-90E9-54DF546C8814}" destId="{4F075673-86E1-4FE2-8A8E-0784A3D20F7B}" srcOrd="3" destOrd="0" presId="urn:microsoft.com/office/officeart/2005/8/layout/hierarchy3"/>
    <dgm:cxn modelId="{338A3D9D-185B-4C6B-A7CD-E2BCBAA9E292}" type="presParOf" srcId="{6DC9484F-783F-438D-90E9-54DF546C8814}" destId="{0B263FE8-45DF-4644-B757-385000A6F389}" srcOrd="4" destOrd="0" presId="urn:microsoft.com/office/officeart/2005/8/layout/hierarchy3"/>
    <dgm:cxn modelId="{9BEBF036-E742-4A6E-A992-95001E02B57A}" type="presParOf" srcId="{6DC9484F-783F-438D-90E9-54DF546C8814}" destId="{FE8AEC93-AF1D-4992-981E-2E526BC2ABDB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063250-702C-4789-AC91-987975C3155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44EDDE2-5759-44A0-9538-99594ECB7B44}">
      <dgm:prSet phldrT="[Text]"/>
      <dgm:spPr>
        <a:solidFill>
          <a:srgbClr val="11CEFB"/>
        </a:solidFill>
      </dgm:spPr>
      <dgm:t>
        <a:bodyPr/>
        <a:lstStyle/>
        <a:p>
          <a:r>
            <a:rPr lang="cs-CZ" dirty="0" err="1" smtClean="0"/>
            <a:t>You</a:t>
          </a:r>
          <a:endParaRPr lang="cs-CZ" dirty="0"/>
        </a:p>
      </dgm:t>
    </dgm:pt>
    <dgm:pt modelId="{57A6265B-04E4-4F90-8A6A-9099F2654C85}" type="parTrans" cxnId="{66304E3F-B9E6-4082-92AA-3D5F8A2C91A4}">
      <dgm:prSet/>
      <dgm:spPr/>
      <dgm:t>
        <a:bodyPr/>
        <a:lstStyle/>
        <a:p>
          <a:endParaRPr lang="cs-CZ"/>
        </a:p>
      </dgm:t>
    </dgm:pt>
    <dgm:pt modelId="{981C912B-D45B-4E78-9A6A-B14DAD1AEEA2}" type="sibTrans" cxnId="{66304E3F-B9E6-4082-92AA-3D5F8A2C91A4}">
      <dgm:prSet/>
      <dgm:spPr/>
      <dgm:t>
        <a:bodyPr/>
        <a:lstStyle/>
        <a:p>
          <a:endParaRPr lang="cs-CZ"/>
        </a:p>
      </dgm:t>
    </dgm:pt>
    <dgm:pt modelId="{69E28D11-CD9E-4D46-86AA-564EFF67BE5A}">
      <dgm:prSet phldrT="[Text]"/>
      <dgm:spPr/>
      <dgm:t>
        <a:bodyPr/>
        <a:lstStyle/>
        <a:p>
          <a:r>
            <a:rPr lang="cs-CZ" dirty="0" err="1" smtClean="0"/>
            <a:t>You</a:t>
          </a:r>
          <a:r>
            <a:rPr lang="cs-CZ" dirty="0" smtClean="0"/>
            <a:t> </a:t>
          </a:r>
          <a:r>
            <a:rPr lang="cs-CZ" dirty="0" err="1" smtClean="0"/>
            <a:t>have</a:t>
          </a:r>
          <a:r>
            <a:rPr lang="cs-CZ" dirty="0" smtClean="0"/>
            <a:t> not </a:t>
          </a:r>
          <a:r>
            <a:rPr lang="cs-CZ" dirty="0" err="1" smtClean="0"/>
            <a:t>got</a:t>
          </a:r>
          <a:endParaRPr lang="cs-CZ" dirty="0"/>
        </a:p>
      </dgm:t>
    </dgm:pt>
    <dgm:pt modelId="{1AD527C7-726E-4018-8068-0B083405BEA7}" type="parTrans" cxnId="{D8D51FEE-5D8C-4A5D-992F-6D2658D20819}">
      <dgm:prSet/>
      <dgm:spPr/>
      <dgm:t>
        <a:bodyPr/>
        <a:lstStyle/>
        <a:p>
          <a:endParaRPr lang="cs-CZ"/>
        </a:p>
      </dgm:t>
    </dgm:pt>
    <dgm:pt modelId="{26505D69-ACFD-4C6A-8625-2B9C0BD822DD}" type="sibTrans" cxnId="{D8D51FEE-5D8C-4A5D-992F-6D2658D20819}">
      <dgm:prSet/>
      <dgm:spPr/>
      <dgm:t>
        <a:bodyPr/>
        <a:lstStyle/>
        <a:p>
          <a:endParaRPr lang="cs-CZ"/>
        </a:p>
      </dgm:t>
    </dgm:pt>
    <dgm:pt modelId="{128F519D-D58D-4857-8AE3-62A46C60A685}">
      <dgm:prSet phldrT="[Text]" custT="1"/>
      <dgm:spPr/>
      <dgm:t>
        <a:bodyPr/>
        <a:lstStyle/>
        <a:p>
          <a:r>
            <a:rPr lang="cs-CZ" sz="1600" dirty="0" smtClean="0"/>
            <a:t>Vy nemáte</a:t>
          </a:r>
          <a:endParaRPr lang="cs-CZ" sz="1600" dirty="0"/>
        </a:p>
      </dgm:t>
    </dgm:pt>
    <dgm:pt modelId="{6A39B602-2DDA-4044-BB6F-34B0CE160DA4}" type="parTrans" cxnId="{ED50832B-5DF1-4DEE-8154-DEE427F58E3E}">
      <dgm:prSet/>
      <dgm:spPr/>
      <dgm:t>
        <a:bodyPr/>
        <a:lstStyle/>
        <a:p>
          <a:endParaRPr lang="cs-CZ"/>
        </a:p>
      </dgm:t>
    </dgm:pt>
    <dgm:pt modelId="{93E771C6-9792-4AC0-8E3F-62E09A3F90B8}" type="sibTrans" cxnId="{ED50832B-5DF1-4DEE-8154-DEE427F58E3E}">
      <dgm:prSet/>
      <dgm:spPr/>
      <dgm:t>
        <a:bodyPr/>
        <a:lstStyle/>
        <a:p>
          <a:endParaRPr lang="cs-CZ"/>
        </a:p>
      </dgm:t>
    </dgm:pt>
    <dgm:pt modelId="{237AB8F1-83B3-447A-A09F-F96AA59BCE0E}">
      <dgm:prSet/>
      <dgm:spPr/>
      <dgm:t>
        <a:bodyPr/>
        <a:lstStyle/>
        <a:p>
          <a:r>
            <a:rPr lang="cs-CZ" dirty="0" err="1" smtClean="0"/>
            <a:t>You</a:t>
          </a:r>
          <a:r>
            <a:rPr lang="cs-CZ" dirty="0" smtClean="0"/>
            <a:t> </a:t>
          </a:r>
          <a:r>
            <a:rPr lang="cs-CZ" dirty="0" err="1" smtClean="0"/>
            <a:t>haven´t</a:t>
          </a:r>
          <a:r>
            <a:rPr lang="cs-CZ" dirty="0" smtClean="0"/>
            <a:t> </a:t>
          </a:r>
          <a:r>
            <a:rPr lang="cs-CZ" dirty="0" err="1" smtClean="0"/>
            <a:t>got</a:t>
          </a:r>
          <a:endParaRPr lang="cs-CZ" dirty="0"/>
        </a:p>
      </dgm:t>
    </dgm:pt>
    <dgm:pt modelId="{ACB749C5-9BA9-49F9-A092-2BDC32F7D2B2}" type="parTrans" cxnId="{2CEA7AA1-4C9F-4552-B12B-6A68901E0FB6}">
      <dgm:prSet/>
      <dgm:spPr/>
      <dgm:t>
        <a:bodyPr/>
        <a:lstStyle/>
        <a:p>
          <a:endParaRPr lang="cs-CZ"/>
        </a:p>
      </dgm:t>
    </dgm:pt>
    <dgm:pt modelId="{4D34507F-5BFE-4A91-81C3-99F7D897852F}" type="sibTrans" cxnId="{2CEA7AA1-4C9F-4552-B12B-6A68901E0FB6}">
      <dgm:prSet/>
      <dgm:spPr/>
      <dgm:t>
        <a:bodyPr/>
        <a:lstStyle/>
        <a:p>
          <a:endParaRPr lang="cs-CZ"/>
        </a:p>
      </dgm:t>
    </dgm:pt>
    <dgm:pt modelId="{176C8419-7C9C-4BE0-8DA4-46CD6940878A}" type="pres">
      <dgm:prSet presAssocID="{9C063250-702C-4789-AC91-987975C3155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CDB8D7A-D5D1-4F8D-98C2-9128628AE197}" type="pres">
      <dgm:prSet presAssocID="{344EDDE2-5759-44A0-9538-99594ECB7B44}" presName="root" presStyleCnt="0"/>
      <dgm:spPr/>
    </dgm:pt>
    <dgm:pt modelId="{5CDE2714-1394-4E7D-BCF4-60FF7B562F99}" type="pres">
      <dgm:prSet presAssocID="{344EDDE2-5759-44A0-9538-99594ECB7B44}" presName="rootComposite" presStyleCnt="0"/>
      <dgm:spPr/>
    </dgm:pt>
    <dgm:pt modelId="{3205EADC-6607-412E-B337-303EF4D00E9F}" type="pres">
      <dgm:prSet presAssocID="{344EDDE2-5759-44A0-9538-99594ECB7B44}" presName="rootText" presStyleLbl="node1" presStyleIdx="0" presStyleCnt="1"/>
      <dgm:spPr/>
      <dgm:t>
        <a:bodyPr/>
        <a:lstStyle/>
        <a:p>
          <a:endParaRPr lang="cs-CZ"/>
        </a:p>
      </dgm:t>
    </dgm:pt>
    <dgm:pt modelId="{545CB7A2-24C9-4AB7-BABF-63474AC819D2}" type="pres">
      <dgm:prSet presAssocID="{344EDDE2-5759-44A0-9538-99594ECB7B44}" presName="rootConnector" presStyleLbl="node1" presStyleIdx="0" presStyleCnt="1"/>
      <dgm:spPr/>
      <dgm:t>
        <a:bodyPr/>
        <a:lstStyle/>
        <a:p>
          <a:endParaRPr lang="cs-CZ"/>
        </a:p>
      </dgm:t>
    </dgm:pt>
    <dgm:pt modelId="{6DC9484F-783F-438D-90E9-54DF546C8814}" type="pres">
      <dgm:prSet presAssocID="{344EDDE2-5759-44A0-9538-99594ECB7B44}" presName="childShape" presStyleCnt="0"/>
      <dgm:spPr/>
    </dgm:pt>
    <dgm:pt modelId="{03157A23-20B7-49EE-A713-3599AD97565F}" type="pres">
      <dgm:prSet presAssocID="{1AD527C7-726E-4018-8068-0B083405BEA7}" presName="Name13" presStyleLbl="parChTrans1D2" presStyleIdx="0" presStyleCnt="3"/>
      <dgm:spPr/>
      <dgm:t>
        <a:bodyPr/>
        <a:lstStyle/>
        <a:p>
          <a:endParaRPr lang="cs-CZ"/>
        </a:p>
      </dgm:t>
    </dgm:pt>
    <dgm:pt modelId="{34170125-814E-4DB9-9214-303731FC0DBC}" type="pres">
      <dgm:prSet presAssocID="{69E28D11-CD9E-4D46-86AA-564EFF67BE5A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2674B6-BC89-4D3C-B14B-27DBB08B1C0A}" type="pres">
      <dgm:prSet presAssocID="{ACB749C5-9BA9-49F9-A092-2BDC32F7D2B2}" presName="Name13" presStyleLbl="parChTrans1D2" presStyleIdx="1" presStyleCnt="3"/>
      <dgm:spPr/>
      <dgm:t>
        <a:bodyPr/>
        <a:lstStyle/>
        <a:p>
          <a:endParaRPr lang="cs-CZ"/>
        </a:p>
      </dgm:t>
    </dgm:pt>
    <dgm:pt modelId="{2E55BF29-D754-4F4F-95DC-F79DD6914694}" type="pres">
      <dgm:prSet presAssocID="{237AB8F1-83B3-447A-A09F-F96AA59BCE0E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263FE8-45DF-4644-B757-385000A6F389}" type="pres">
      <dgm:prSet presAssocID="{6A39B602-2DDA-4044-BB6F-34B0CE160DA4}" presName="Name13" presStyleLbl="parChTrans1D2" presStyleIdx="2" presStyleCnt="3"/>
      <dgm:spPr/>
      <dgm:t>
        <a:bodyPr/>
        <a:lstStyle/>
        <a:p>
          <a:endParaRPr lang="cs-CZ"/>
        </a:p>
      </dgm:t>
    </dgm:pt>
    <dgm:pt modelId="{FE8AEC93-AF1D-4992-981E-2E526BC2ABDB}" type="pres">
      <dgm:prSet presAssocID="{128F519D-D58D-4857-8AE3-62A46C60A685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9226F9-4A78-4D95-BACF-4B4661B1EB70}" type="presOf" srcId="{1AD527C7-726E-4018-8068-0B083405BEA7}" destId="{03157A23-20B7-49EE-A713-3599AD97565F}" srcOrd="0" destOrd="0" presId="urn:microsoft.com/office/officeart/2005/8/layout/hierarchy3"/>
    <dgm:cxn modelId="{1D51E0BA-5E87-4BB8-B646-89BE280CE368}" type="presOf" srcId="{344EDDE2-5759-44A0-9538-99594ECB7B44}" destId="{545CB7A2-24C9-4AB7-BABF-63474AC819D2}" srcOrd="1" destOrd="0" presId="urn:microsoft.com/office/officeart/2005/8/layout/hierarchy3"/>
    <dgm:cxn modelId="{80E3D069-B53A-4222-B7A6-F77D39ABA7A1}" type="presOf" srcId="{ACB749C5-9BA9-49F9-A092-2BDC32F7D2B2}" destId="{1E2674B6-BC89-4D3C-B14B-27DBB08B1C0A}" srcOrd="0" destOrd="0" presId="urn:microsoft.com/office/officeart/2005/8/layout/hierarchy3"/>
    <dgm:cxn modelId="{8945033D-0D91-4D5F-AD1F-4F90578DD96C}" type="presOf" srcId="{344EDDE2-5759-44A0-9538-99594ECB7B44}" destId="{3205EADC-6607-412E-B337-303EF4D00E9F}" srcOrd="0" destOrd="0" presId="urn:microsoft.com/office/officeart/2005/8/layout/hierarchy3"/>
    <dgm:cxn modelId="{ED3361B0-3693-41EF-8535-51ED418D75CF}" type="presOf" srcId="{128F519D-D58D-4857-8AE3-62A46C60A685}" destId="{FE8AEC93-AF1D-4992-981E-2E526BC2ABDB}" srcOrd="0" destOrd="0" presId="urn:microsoft.com/office/officeart/2005/8/layout/hierarchy3"/>
    <dgm:cxn modelId="{ED50832B-5DF1-4DEE-8154-DEE427F58E3E}" srcId="{344EDDE2-5759-44A0-9538-99594ECB7B44}" destId="{128F519D-D58D-4857-8AE3-62A46C60A685}" srcOrd="2" destOrd="0" parTransId="{6A39B602-2DDA-4044-BB6F-34B0CE160DA4}" sibTransId="{93E771C6-9792-4AC0-8E3F-62E09A3F90B8}"/>
    <dgm:cxn modelId="{66304E3F-B9E6-4082-92AA-3D5F8A2C91A4}" srcId="{9C063250-702C-4789-AC91-987975C31556}" destId="{344EDDE2-5759-44A0-9538-99594ECB7B44}" srcOrd="0" destOrd="0" parTransId="{57A6265B-04E4-4F90-8A6A-9099F2654C85}" sibTransId="{981C912B-D45B-4E78-9A6A-B14DAD1AEEA2}"/>
    <dgm:cxn modelId="{20673F9F-F4E4-43C6-A31C-2150EFC510E4}" type="presOf" srcId="{9C063250-702C-4789-AC91-987975C31556}" destId="{176C8419-7C9C-4BE0-8DA4-46CD6940878A}" srcOrd="0" destOrd="0" presId="urn:microsoft.com/office/officeart/2005/8/layout/hierarchy3"/>
    <dgm:cxn modelId="{3E39A48E-68EE-42B0-9AF1-AA04104AF8A2}" type="presOf" srcId="{6A39B602-2DDA-4044-BB6F-34B0CE160DA4}" destId="{0B263FE8-45DF-4644-B757-385000A6F389}" srcOrd="0" destOrd="0" presId="urn:microsoft.com/office/officeart/2005/8/layout/hierarchy3"/>
    <dgm:cxn modelId="{AE8AB00D-7EF5-4BEE-BD0F-1BE107E46740}" type="presOf" srcId="{237AB8F1-83B3-447A-A09F-F96AA59BCE0E}" destId="{2E55BF29-D754-4F4F-95DC-F79DD6914694}" srcOrd="0" destOrd="0" presId="urn:microsoft.com/office/officeart/2005/8/layout/hierarchy3"/>
    <dgm:cxn modelId="{2CEA7AA1-4C9F-4552-B12B-6A68901E0FB6}" srcId="{344EDDE2-5759-44A0-9538-99594ECB7B44}" destId="{237AB8F1-83B3-447A-A09F-F96AA59BCE0E}" srcOrd="1" destOrd="0" parTransId="{ACB749C5-9BA9-49F9-A092-2BDC32F7D2B2}" sibTransId="{4D34507F-5BFE-4A91-81C3-99F7D897852F}"/>
    <dgm:cxn modelId="{D8D51FEE-5D8C-4A5D-992F-6D2658D20819}" srcId="{344EDDE2-5759-44A0-9538-99594ECB7B44}" destId="{69E28D11-CD9E-4D46-86AA-564EFF67BE5A}" srcOrd="0" destOrd="0" parTransId="{1AD527C7-726E-4018-8068-0B083405BEA7}" sibTransId="{26505D69-ACFD-4C6A-8625-2B9C0BD822DD}"/>
    <dgm:cxn modelId="{37F33278-2560-4AC9-9BEF-2287CBC13577}" type="presOf" srcId="{69E28D11-CD9E-4D46-86AA-564EFF67BE5A}" destId="{34170125-814E-4DB9-9214-303731FC0DBC}" srcOrd="0" destOrd="0" presId="urn:microsoft.com/office/officeart/2005/8/layout/hierarchy3"/>
    <dgm:cxn modelId="{FAE74D07-4965-4B53-93C5-42A4D3C005F4}" type="presParOf" srcId="{176C8419-7C9C-4BE0-8DA4-46CD6940878A}" destId="{CCDB8D7A-D5D1-4F8D-98C2-9128628AE197}" srcOrd="0" destOrd="0" presId="urn:microsoft.com/office/officeart/2005/8/layout/hierarchy3"/>
    <dgm:cxn modelId="{F9050F9F-90CD-4093-A437-AD566C7F1290}" type="presParOf" srcId="{CCDB8D7A-D5D1-4F8D-98C2-9128628AE197}" destId="{5CDE2714-1394-4E7D-BCF4-60FF7B562F99}" srcOrd="0" destOrd="0" presId="urn:microsoft.com/office/officeart/2005/8/layout/hierarchy3"/>
    <dgm:cxn modelId="{B0AA0560-4F2A-497B-94AF-ED96B34CC78F}" type="presParOf" srcId="{5CDE2714-1394-4E7D-BCF4-60FF7B562F99}" destId="{3205EADC-6607-412E-B337-303EF4D00E9F}" srcOrd="0" destOrd="0" presId="urn:microsoft.com/office/officeart/2005/8/layout/hierarchy3"/>
    <dgm:cxn modelId="{79B0EC1D-8CD9-4B34-B758-E1DFA6772046}" type="presParOf" srcId="{5CDE2714-1394-4E7D-BCF4-60FF7B562F99}" destId="{545CB7A2-24C9-4AB7-BABF-63474AC819D2}" srcOrd="1" destOrd="0" presId="urn:microsoft.com/office/officeart/2005/8/layout/hierarchy3"/>
    <dgm:cxn modelId="{FAAC51AE-9A9C-4967-82F5-ECC04BE51ECB}" type="presParOf" srcId="{CCDB8D7A-D5D1-4F8D-98C2-9128628AE197}" destId="{6DC9484F-783F-438D-90E9-54DF546C8814}" srcOrd="1" destOrd="0" presId="urn:microsoft.com/office/officeart/2005/8/layout/hierarchy3"/>
    <dgm:cxn modelId="{BD939176-7669-40E7-A848-0DBD2FD33B47}" type="presParOf" srcId="{6DC9484F-783F-438D-90E9-54DF546C8814}" destId="{03157A23-20B7-49EE-A713-3599AD97565F}" srcOrd="0" destOrd="0" presId="urn:microsoft.com/office/officeart/2005/8/layout/hierarchy3"/>
    <dgm:cxn modelId="{99BC0BA7-7282-4539-A1E7-21A1956A634D}" type="presParOf" srcId="{6DC9484F-783F-438D-90E9-54DF546C8814}" destId="{34170125-814E-4DB9-9214-303731FC0DBC}" srcOrd="1" destOrd="0" presId="urn:microsoft.com/office/officeart/2005/8/layout/hierarchy3"/>
    <dgm:cxn modelId="{CA0A290D-71FF-44DA-B721-113AC49574E3}" type="presParOf" srcId="{6DC9484F-783F-438D-90E9-54DF546C8814}" destId="{1E2674B6-BC89-4D3C-B14B-27DBB08B1C0A}" srcOrd="2" destOrd="0" presId="urn:microsoft.com/office/officeart/2005/8/layout/hierarchy3"/>
    <dgm:cxn modelId="{3AEE593E-79F4-475A-8533-58E941F3EBE1}" type="presParOf" srcId="{6DC9484F-783F-438D-90E9-54DF546C8814}" destId="{2E55BF29-D754-4F4F-95DC-F79DD6914694}" srcOrd="3" destOrd="0" presId="urn:microsoft.com/office/officeart/2005/8/layout/hierarchy3"/>
    <dgm:cxn modelId="{BE1F9DB8-EA38-44CD-89D1-7A53EC51C682}" type="presParOf" srcId="{6DC9484F-783F-438D-90E9-54DF546C8814}" destId="{0B263FE8-45DF-4644-B757-385000A6F389}" srcOrd="4" destOrd="0" presId="urn:microsoft.com/office/officeart/2005/8/layout/hierarchy3"/>
    <dgm:cxn modelId="{5B47546A-3604-431C-A828-48DD4DC04CB8}" type="presParOf" srcId="{6DC9484F-783F-438D-90E9-54DF546C8814}" destId="{FE8AEC93-AF1D-4992-981E-2E526BC2ABDB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3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063250-702C-4789-AC91-987975C31556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44EDDE2-5759-44A0-9538-99594ECB7B44}">
      <dgm:prSet phldrT="[Text]"/>
      <dgm:spPr>
        <a:solidFill>
          <a:srgbClr val="11CEFB"/>
        </a:solidFill>
      </dgm:spPr>
      <dgm:t>
        <a:bodyPr/>
        <a:lstStyle/>
        <a:p>
          <a:r>
            <a:rPr lang="cs-CZ" dirty="0" smtClean="0"/>
            <a:t> </a:t>
          </a:r>
          <a:r>
            <a:rPr lang="cs-CZ" dirty="0" err="1" smtClean="0"/>
            <a:t>They</a:t>
          </a:r>
          <a:endParaRPr lang="cs-CZ" dirty="0"/>
        </a:p>
      </dgm:t>
    </dgm:pt>
    <dgm:pt modelId="{57A6265B-04E4-4F90-8A6A-9099F2654C85}" type="parTrans" cxnId="{66304E3F-B9E6-4082-92AA-3D5F8A2C91A4}">
      <dgm:prSet/>
      <dgm:spPr/>
      <dgm:t>
        <a:bodyPr/>
        <a:lstStyle/>
        <a:p>
          <a:endParaRPr lang="cs-CZ"/>
        </a:p>
      </dgm:t>
    </dgm:pt>
    <dgm:pt modelId="{981C912B-D45B-4E78-9A6A-B14DAD1AEEA2}" type="sibTrans" cxnId="{66304E3F-B9E6-4082-92AA-3D5F8A2C91A4}">
      <dgm:prSet/>
      <dgm:spPr/>
      <dgm:t>
        <a:bodyPr/>
        <a:lstStyle/>
        <a:p>
          <a:endParaRPr lang="cs-CZ"/>
        </a:p>
      </dgm:t>
    </dgm:pt>
    <dgm:pt modelId="{69E28D11-CD9E-4D46-86AA-564EFF67BE5A}">
      <dgm:prSet phldrT="[Text]"/>
      <dgm:spPr/>
      <dgm:t>
        <a:bodyPr/>
        <a:lstStyle/>
        <a:p>
          <a:r>
            <a:rPr lang="cs-CZ" dirty="0" err="1" smtClean="0"/>
            <a:t>They</a:t>
          </a:r>
          <a:r>
            <a:rPr lang="cs-CZ" dirty="0" smtClean="0"/>
            <a:t> </a:t>
          </a:r>
          <a:r>
            <a:rPr lang="cs-CZ" dirty="0" err="1" smtClean="0"/>
            <a:t>have</a:t>
          </a:r>
          <a:r>
            <a:rPr lang="cs-CZ" dirty="0" smtClean="0"/>
            <a:t> not </a:t>
          </a:r>
          <a:r>
            <a:rPr lang="cs-CZ" dirty="0" err="1" smtClean="0"/>
            <a:t>got</a:t>
          </a:r>
          <a:endParaRPr lang="cs-CZ" dirty="0"/>
        </a:p>
      </dgm:t>
    </dgm:pt>
    <dgm:pt modelId="{1AD527C7-726E-4018-8068-0B083405BEA7}" type="parTrans" cxnId="{D8D51FEE-5D8C-4A5D-992F-6D2658D20819}">
      <dgm:prSet/>
      <dgm:spPr/>
      <dgm:t>
        <a:bodyPr/>
        <a:lstStyle/>
        <a:p>
          <a:endParaRPr lang="cs-CZ"/>
        </a:p>
      </dgm:t>
    </dgm:pt>
    <dgm:pt modelId="{26505D69-ACFD-4C6A-8625-2B9C0BD822DD}" type="sibTrans" cxnId="{D8D51FEE-5D8C-4A5D-992F-6D2658D20819}">
      <dgm:prSet/>
      <dgm:spPr/>
      <dgm:t>
        <a:bodyPr/>
        <a:lstStyle/>
        <a:p>
          <a:endParaRPr lang="cs-CZ"/>
        </a:p>
      </dgm:t>
    </dgm:pt>
    <dgm:pt modelId="{128F519D-D58D-4857-8AE3-62A46C60A685}">
      <dgm:prSet phldrT="[Text]"/>
      <dgm:spPr/>
      <dgm:t>
        <a:bodyPr/>
        <a:lstStyle/>
        <a:p>
          <a:r>
            <a:rPr lang="cs-CZ" dirty="0" err="1" smtClean="0"/>
            <a:t>They</a:t>
          </a:r>
          <a:r>
            <a:rPr lang="cs-CZ" dirty="0" smtClean="0"/>
            <a:t> </a:t>
          </a:r>
          <a:r>
            <a:rPr lang="cs-CZ" dirty="0" err="1" smtClean="0"/>
            <a:t>haven´t</a:t>
          </a:r>
          <a:r>
            <a:rPr lang="cs-CZ" dirty="0" smtClean="0"/>
            <a:t> </a:t>
          </a:r>
          <a:r>
            <a:rPr lang="cs-CZ" dirty="0" err="1" smtClean="0"/>
            <a:t>got</a:t>
          </a:r>
          <a:endParaRPr lang="cs-CZ" dirty="0"/>
        </a:p>
      </dgm:t>
    </dgm:pt>
    <dgm:pt modelId="{6A39B602-2DDA-4044-BB6F-34B0CE160DA4}" type="parTrans" cxnId="{ED50832B-5DF1-4DEE-8154-DEE427F58E3E}">
      <dgm:prSet/>
      <dgm:spPr/>
      <dgm:t>
        <a:bodyPr/>
        <a:lstStyle/>
        <a:p>
          <a:endParaRPr lang="cs-CZ"/>
        </a:p>
      </dgm:t>
    </dgm:pt>
    <dgm:pt modelId="{93E771C6-9792-4AC0-8E3F-62E09A3F90B8}" type="sibTrans" cxnId="{ED50832B-5DF1-4DEE-8154-DEE427F58E3E}">
      <dgm:prSet/>
      <dgm:spPr/>
      <dgm:t>
        <a:bodyPr/>
        <a:lstStyle/>
        <a:p>
          <a:endParaRPr lang="cs-CZ"/>
        </a:p>
      </dgm:t>
    </dgm:pt>
    <dgm:pt modelId="{06BEB3FB-59A6-420D-9FE2-10D7CED07F69}">
      <dgm:prSet custT="1"/>
      <dgm:spPr/>
      <dgm:t>
        <a:bodyPr/>
        <a:lstStyle/>
        <a:p>
          <a:r>
            <a:rPr lang="cs-CZ" sz="1600" dirty="0" smtClean="0"/>
            <a:t>Oni nemají</a:t>
          </a:r>
          <a:endParaRPr lang="cs-CZ" sz="1600" dirty="0"/>
        </a:p>
      </dgm:t>
    </dgm:pt>
    <dgm:pt modelId="{A1726A41-7B0C-437E-BCF9-0619BDC82CE1}" type="parTrans" cxnId="{0685C6C0-D61E-472C-BE15-84383EAAD090}">
      <dgm:prSet/>
      <dgm:spPr/>
      <dgm:t>
        <a:bodyPr/>
        <a:lstStyle/>
        <a:p>
          <a:endParaRPr lang="cs-CZ"/>
        </a:p>
      </dgm:t>
    </dgm:pt>
    <dgm:pt modelId="{81B7AD93-294B-41E0-B1C0-BEC974B836A0}" type="sibTrans" cxnId="{0685C6C0-D61E-472C-BE15-84383EAAD090}">
      <dgm:prSet/>
      <dgm:spPr/>
      <dgm:t>
        <a:bodyPr/>
        <a:lstStyle/>
        <a:p>
          <a:endParaRPr lang="cs-CZ"/>
        </a:p>
      </dgm:t>
    </dgm:pt>
    <dgm:pt modelId="{176C8419-7C9C-4BE0-8DA4-46CD6940878A}" type="pres">
      <dgm:prSet presAssocID="{9C063250-702C-4789-AC91-987975C3155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CDB8D7A-D5D1-4F8D-98C2-9128628AE197}" type="pres">
      <dgm:prSet presAssocID="{344EDDE2-5759-44A0-9538-99594ECB7B44}" presName="root" presStyleCnt="0"/>
      <dgm:spPr/>
    </dgm:pt>
    <dgm:pt modelId="{5CDE2714-1394-4E7D-BCF4-60FF7B562F99}" type="pres">
      <dgm:prSet presAssocID="{344EDDE2-5759-44A0-9538-99594ECB7B44}" presName="rootComposite" presStyleCnt="0"/>
      <dgm:spPr/>
    </dgm:pt>
    <dgm:pt modelId="{3205EADC-6607-412E-B337-303EF4D00E9F}" type="pres">
      <dgm:prSet presAssocID="{344EDDE2-5759-44A0-9538-99594ECB7B44}" presName="rootText" presStyleLbl="node1" presStyleIdx="0" presStyleCnt="1"/>
      <dgm:spPr/>
      <dgm:t>
        <a:bodyPr/>
        <a:lstStyle/>
        <a:p>
          <a:endParaRPr lang="cs-CZ"/>
        </a:p>
      </dgm:t>
    </dgm:pt>
    <dgm:pt modelId="{545CB7A2-24C9-4AB7-BABF-63474AC819D2}" type="pres">
      <dgm:prSet presAssocID="{344EDDE2-5759-44A0-9538-99594ECB7B44}" presName="rootConnector" presStyleLbl="node1" presStyleIdx="0" presStyleCnt="1"/>
      <dgm:spPr/>
      <dgm:t>
        <a:bodyPr/>
        <a:lstStyle/>
        <a:p>
          <a:endParaRPr lang="cs-CZ"/>
        </a:p>
      </dgm:t>
    </dgm:pt>
    <dgm:pt modelId="{6DC9484F-783F-438D-90E9-54DF546C8814}" type="pres">
      <dgm:prSet presAssocID="{344EDDE2-5759-44A0-9538-99594ECB7B44}" presName="childShape" presStyleCnt="0"/>
      <dgm:spPr/>
    </dgm:pt>
    <dgm:pt modelId="{03157A23-20B7-49EE-A713-3599AD97565F}" type="pres">
      <dgm:prSet presAssocID="{1AD527C7-726E-4018-8068-0B083405BEA7}" presName="Name13" presStyleLbl="parChTrans1D2" presStyleIdx="0" presStyleCnt="3"/>
      <dgm:spPr/>
      <dgm:t>
        <a:bodyPr/>
        <a:lstStyle/>
        <a:p>
          <a:endParaRPr lang="cs-CZ"/>
        </a:p>
      </dgm:t>
    </dgm:pt>
    <dgm:pt modelId="{34170125-814E-4DB9-9214-303731FC0DBC}" type="pres">
      <dgm:prSet presAssocID="{69E28D11-CD9E-4D46-86AA-564EFF67BE5A}" presName="childTex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263FE8-45DF-4644-B757-385000A6F389}" type="pres">
      <dgm:prSet presAssocID="{6A39B602-2DDA-4044-BB6F-34B0CE160DA4}" presName="Name13" presStyleLbl="parChTrans1D2" presStyleIdx="1" presStyleCnt="3"/>
      <dgm:spPr/>
      <dgm:t>
        <a:bodyPr/>
        <a:lstStyle/>
        <a:p>
          <a:endParaRPr lang="cs-CZ"/>
        </a:p>
      </dgm:t>
    </dgm:pt>
    <dgm:pt modelId="{FE8AEC93-AF1D-4992-981E-2E526BC2ABDB}" type="pres">
      <dgm:prSet presAssocID="{128F519D-D58D-4857-8AE3-62A46C60A685}" presName="childTex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D72811-4AD5-49C7-B4AF-FCDBA440970F}" type="pres">
      <dgm:prSet presAssocID="{A1726A41-7B0C-437E-BCF9-0619BDC82CE1}" presName="Name13" presStyleLbl="parChTrans1D2" presStyleIdx="2" presStyleCnt="3"/>
      <dgm:spPr/>
      <dgm:t>
        <a:bodyPr/>
        <a:lstStyle/>
        <a:p>
          <a:endParaRPr lang="cs-CZ"/>
        </a:p>
      </dgm:t>
    </dgm:pt>
    <dgm:pt modelId="{72567926-EB75-4AE0-B3D8-D144B45FBF66}" type="pres">
      <dgm:prSet presAssocID="{06BEB3FB-59A6-420D-9FE2-10D7CED07F69}" presName="childTex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6304E3F-B9E6-4082-92AA-3D5F8A2C91A4}" srcId="{9C063250-702C-4789-AC91-987975C31556}" destId="{344EDDE2-5759-44A0-9538-99594ECB7B44}" srcOrd="0" destOrd="0" parTransId="{57A6265B-04E4-4F90-8A6A-9099F2654C85}" sibTransId="{981C912B-D45B-4E78-9A6A-B14DAD1AEEA2}"/>
    <dgm:cxn modelId="{3F9BD28C-6077-4E59-8450-BB00669580B5}" type="presOf" srcId="{06BEB3FB-59A6-420D-9FE2-10D7CED07F69}" destId="{72567926-EB75-4AE0-B3D8-D144B45FBF66}" srcOrd="0" destOrd="0" presId="urn:microsoft.com/office/officeart/2005/8/layout/hierarchy3"/>
    <dgm:cxn modelId="{1272D604-5E4C-440A-AAEE-8E8472FB92B4}" type="presOf" srcId="{9C063250-702C-4789-AC91-987975C31556}" destId="{176C8419-7C9C-4BE0-8DA4-46CD6940878A}" srcOrd="0" destOrd="0" presId="urn:microsoft.com/office/officeart/2005/8/layout/hierarchy3"/>
    <dgm:cxn modelId="{AAB70FBD-3BA4-4113-8285-39425E93AB1B}" type="presOf" srcId="{344EDDE2-5759-44A0-9538-99594ECB7B44}" destId="{545CB7A2-24C9-4AB7-BABF-63474AC819D2}" srcOrd="1" destOrd="0" presId="urn:microsoft.com/office/officeart/2005/8/layout/hierarchy3"/>
    <dgm:cxn modelId="{91FB969F-4B04-4114-9E95-346B06118A2C}" type="presOf" srcId="{1AD527C7-726E-4018-8068-0B083405BEA7}" destId="{03157A23-20B7-49EE-A713-3599AD97565F}" srcOrd="0" destOrd="0" presId="urn:microsoft.com/office/officeart/2005/8/layout/hierarchy3"/>
    <dgm:cxn modelId="{0685C6C0-D61E-472C-BE15-84383EAAD090}" srcId="{344EDDE2-5759-44A0-9538-99594ECB7B44}" destId="{06BEB3FB-59A6-420D-9FE2-10D7CED07F69}" srcOrd="2" destOrd="0" parTransId="{A1726A41-7B0C-437E-BCF9-0619BDC82CE1}" sibTransId="{81B7AD93-294B-41E0-B1C0-BEC974B836A0}"/>
    <dgm:cxn modelId="{71C02740-AAED-41F5-BFD5-3A644C69D02F}" type="presOf" srcId="{69E28D11-CD9E-4D46-86AA-564EFF67BE5A}" destId="{34170125-814E-4DB9-9214-303731FC0DBC}" srcOrd="0" destOrd="0" presId="urn:microsoft.com/office/officeart/2005/8/layout/hierarchy3"/>
    <dgm:cxn modelId="{D8D51FEE-5D8C-4A5D-992F-6D2658D20819}" srcId="{344EDDE2-5759-44A0-9538-99594ECB7B44}" destId="{69E28D11-CD9E-4D46-86AA-564EFF67BE5A}" srcOrd="0" destOrd="0" parTransId="{1AD527C7-726E-4018-8068-0B083405BEA7}" sibTransId="{26505D69-ACFD-4C6A-8625-2B9C0BD822DD}"/>
    <dgm:cxn modelId="{9153F8B8-7F9D-482F-A4AC-67969D32FF84}" type="presOf" srcId="{128F519D-D58D-4857-8AE3-62A46C60A685}" destId="{FE8AEC93-AF1D-4992-981E-2E526BC2ABDB}" srcOrd="0" destOrd="0" presId="urn:microsoft.com/office/officeart/2005/8/layout/hierarchy3"/>
    <dgm:cxn modelId="{49879DE0-B6AF-4AE6-8C8E-8FC2B6F4BC53}" type="presOf" srcId="{A1726A41-7B0C-437E-BCF9-0619BDC82CE1}" destId="{A4D72811-4AD5-49C7-B4AF-FCDBA440970F}" srcOrd="0" destOrd="0" presId="urn:microsoft.com/office/officeart/2005/8/layout/hierarchy3"/>
    <dgm:cxn modelId="{ED50832B-5DF1-4DEE-8154-DEE427F58E3E}" srcId="{344EDDE2-5759-44A0-9538-99594ECB7B44}" destId="{128F519D-D58D-4857-8AE3-62A46C60A685}" srcOrd="1" destOrd="0" parTransId="{6A39B602-2DDA-4044-BB6F-34B0CE160DA4}" sibTransId="{93E771C6-9792-4AC0-8E3F-62E09A3F90B8}"/>
    <dgm:cxn modelId="{2B7B8A2F-6C97-4D41-AA89-DCC414C0A359}" type="presOf" srcId="{6A39B602-2DDA-4044-BB6F-34B0CE160DA4}" destId="{0B263FE8-45DF-4644-B757-385000A6F389}" srcOrd="0" destOrd="0" presId="urn:microsoft.com/office/officeart/2005/8/layout/hierarchy3"/>
    <dgm:cxn modelId="{1CA66B89-893D-4D07-9E7F-BF580CC8CFC9}" type="presOf" srcId="{344EDDE2-5759-44A0-9538-99594ECB7B44}" destId="{3205EADC-6607-412E-B337-303EF4D00E9F}" srcOrd="0" destOrd="0" presId="urn:microsoft.com/office/officeart/2005/8/layout/hierarchy3"/>
    <dgm:cxn modelId="{635AC1F4-3497-4251-A530-0AEF11C0CF52}" type="presParOf" srcId="{176C8419-7C9C-4BE0-8DA4-46CD6940878A}" destId="{CCDB8D7A-D5D1-4F8D-98C2-9128628AE197}" srcOrd="0" destOrd="0" presId="urn:microsoft.com/office/officeart/2005/8/layout/hierarchy3"/>
    <dgm:cxn modelId="{CDA21E51-DB40-4763-9C91-E8C8A7D7F930}" type="presParOf" srcId="{CCDB8D7A-D5D1-4F8D-98C2-9128628AE197}" destId="{5CDE2714-1394-4E7D-BCF4-60FF7B562F99}" srcOrd="0" destOrd="0" presId="urn:microsoft.com/office/officeart/2005/8/layout/hierarchy3"/>
    <dgm:cxn modelId="{0C57CB62-4F31-4B75-96AF-E7CCDD04A156}" type="presParOf" srcId="{5CDE2714-1394-4E7D-BCF4-60FF7B562F99}" destId="{3205EADC-6607-412E-B337-303EF4D00E9F}" srcOrd="0" destOrd="0" presId="urn:microsoft.com/office/officeart/2005/8/layout/hierarchy3"/>
    <dgm:cxn modelId="{AC53E5A6-3DF5-4C90-A1DE-52327596A858}" type="presParOf" srcId="{5CDE2714-1394-4E7D-BCF4-60FF7B562F99}" destId="{545CB7A2-24C9-4AB7-BABF-63474AC819D2}" srcOrd="1" destOrd="0" presId="urn:microsoft.com/office/officeart/2005/8/layout/hierarchy3"/>
    <dgm:cxn modelId="{0FA6255F-2CE7-443B-9ABE-539B595CA970}" type="presParOf" srcId="{CCDB8D7A-D5D1-4F8D-98C2-9128628AE197}" destId="{6DC9484F-783F-438D-90E9-54DF546C8814}" srcOrd="1" destOrd="0" presId="urn:microsoft.com/office/officeart/2005/8/layout/hierarchy3"/>
    <dgm:cxn modelId="{706D07E9-E51D-45D8-9BFF-B5B7E1B5F8EA}" type="presParOf" srcId="{6DC9484F-783F-438D-90E9-54DF546C8814}" destId="{03157A23-20B7-49EE-A713-3599AD97565F}" srcOrd="0" destOrd="0" presId="urn:microsoft.com/office/officeart/2005/8/layout/hierarchy3"/>
    <dgm:cxn modelId="{623931AF-45E3-4CAF-8570-B3FABFF5F93D}" type="presParOf" srcId="{6DC9484F-783F-438D-90E9-54DF546C8814}" destId="{34170125-814E-4DB9-9214-303731FC0DBC}" srcOrd="1" destOrd="0" presId="urn:microsoft.com/office/officeart/2005/8/layout/hierarchy3"/>
    <dgm:cxn modelId="{BE855CAA-769B-4224-BB18-6BB393EC8BF8}" type="presParOf" srcId="{6DC9484F-783F-438D-90E9-54DF546C8814}" destId="{0B263FE8-45DF-4644-B757-385000A6F389}" srcOrd="2" destOrd="0" presId="urn:microsoft.com/office/officeart/2005/8/layout/hierarchy3"/>
    <dgm:cxn modelId="{FAD26639-301B-48BF-B321-11470B243FEA}" type="presParOf" srcId="{6DC9484F-783F-438D-90E9-54DF546C8814}" destId="{FE8AEC93-AF1D-4992-981E-2E526BC2ABDB}" srcOrd="3" destOrd="0" presId="urn:microsoft.com/office/officeart/2005/8/layout/hierarchy3"/>
    <dgm:cxn modelId="{EFF38B00-06CE-4047-8B60-4D7BF5595BBD}" type="presParOf" srcId="{6DC9484F-783F-438D-90E9-54DF546C8814}" destId="{A4D72811-4AD5-49C7-B4AF-FCDBA440970F}" srcOrd="4" destOrd="0" presId="urn:microsoft.com/office/officeart/2005/8/layout/hierarchy3"/>
    <dgm:cxn modelId="{5644A59D-A0A6-43AC-A245-AB3CB8696191}" type="presParOf" srcId="{6DC9484F-783F-438D-90E9-54DF546C8814}" destId="{72567926-EB75-4AE0-B3D8-D144B45FBF6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4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6408" y="0"/>
          <a:ext cx="7151079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PODBOŘANY, HUSOVA 276, OKRES LOUNY</a:t>
          </a:r>
          <a:endParaRPr lang="cs-CZ" sz="1800" kern="1200" dirty="0"/>
        </a:p>
      </dsp:txBody>
      <dsp:txXfrm>
        <a:off x="1256408" y="0"/>
        <a:ext cx="7151079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151079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SIMONA ŠTRANCOVÁ, DIS.</a:t>
          </a:r>
          <a:endParaRPr lang="cs-CZ" sz="1800" kern="1200" dirty="0"/>
        </a:p>
      </dsp:txBody>
      <dsp:txXfrm>
        <a:off x="1273857" y="407634"/>
        <a:ext cx="7151079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151079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</a:t>
          </a:r>
          <a:r>
            <a:rPr lang="cs-CZ" sz="1800" kern="1200" baseline="0" dirty="0" smtClean="0"/>
            <a:t> VY_32_INOVACE_662_SLOVESO_MÍT_ZÁPOR</a:t>
          </a:r>
          <a:endParaRPr lang="cs-CZ" sz="1800" kern="1200" dirty="0"/>
        </a:p>
      </dsp:txBody>
      <dsp:txXfrm>
        <a:off x="1273857" y="815268"/>
        <a:ext cx="7151079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7151079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VÝKLAD SLOVESA MÍT V ZÁPORU</a:t>
          </a:r>
          <a:endParaRPr lang="cs-CZ" sz="1800" kern="1200" dirty="0"/>
        </a:p>
      </dsp:txBody>
      <dsp:txXfrm>
        <a:off x="1273857" y="1222902"/>
        <a:ext cx="7151079" cy="407634"/>
      </dsp:txXfrm>
    </dsp:sp>
    <dsp:sp modelId="{10B0AAF3-16BE-4B9A-A567-5D5A0E0FD953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EFD393-BD0F-4866-BD5F-B29A45D964CD}">
      <dsp:nvSpPr>
        <dsp:cNvPr id="0" name=""/>
        <dsp:cNvSpPr/>
      </dsp:nvSpPr>
      <dsp:spPr>
        <a:xfrm>
          <a:off x="1273857" y="1630536"/>
          <a:ext cx="7151079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CZ.1.07/1.4.00/21.2975</a:t>
          </a:r>
          <a:endParaRPr lang="cs-CZ" sz="1800" kern="1200" dirty="0"/>
        </a:p>
      </dsp:txBody>
      <dsp:txXfrm>
        <a:off x="1273857" y="1630536"/>
        <a:ext cx="7151079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5EADC-6607-412E-B337-303EF4D00E9F}">
      <dsp:nvSpPr>
        <dsp:cNvPr id="0" name=""/>
        <dsp:cNvSpPr/>
      </dsp:nvSpPr>
      <dsp:spPr>
        <a:xfrm>
          <a:off x="0" y="944334"/>
          <a:ext cx="1080120" cy="540060"/>
        </a:xfrm>
        <a:prstGeom prst="roundRect">
          <a:avLst>
            <a:gd name="adj" fmla="val 10000"/>
          </a:avLst>
        </a:prstGeom>
        <a:solidFill>
          <a:srgbClr val="11CEF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I</a:t>
          </a:r>
          <a:endParaRPr lang="cs-CZ" sz="3000" kern="1200" dirty="0"/>
        </a:p>
      </dsp:txBody>
      <dsp:txXfrm>
        <a:off x="15818" y="960152"/>
        <a:ext cx="1048484" cy="508424"/>
      </dsp:txXfrm>
    </dsp:sp>
    <dsp:sp modelId="{03157A23-20B7-49EE-A713-3599AD97565F}">
      <dsp:nvSpPr>
        <dsp:cNvPr id="0" name=""/>
        <dsp:cNvSpPr/>
      </dsp:nvSpPr>
      <dsp:spPr>
        <a:xfrm>
          <a:off x="108011" y="1484394"/>
          <a:ext cx="108012" cy="4418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1817"/>
              </a:lnTo>
              <a:lnTo>
                <a:pt x="108012" y="44181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70125-814E-4DB9-9214-303731FC0DBC}">
      <dsp:nvSpPr>
        <dsp:cNvPr id="0" name=""/>
        <dsp:cNvSpPr/>
      </dsp:nvSpPr>
      <dsp:spPr>
        <a:xfrm>
          <a:off x="216023" y="1656182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I </a:t>
          </a:r>
          <a:r>
            <a:rPr lang="cs-CZ" sz="1600" kern="1200" dirty="0" err="1" smtClean="0"/>
            <a:t>have</a:t>
          </a:r>
          <a:r>
            <a:rPr lang="cs-CZ" sz="1600" kern="1200" dirty="0" smtClean="0"/>
            <a:t> not </a:t>
          </a:r>
          <a:r>
            <a:rPr lang="cs-CZ" sz="1600" kern="1200" dirty="0" err="1" smtClean="0"/>
            <a:t>got</a:t>
          </a:r>
          <a:endParaRPr lang="cs-CZ" sz="1600" kern="1200" dirty="0"/>
        </a:p>
      </dsp:txBody>
      <dsp:txXfrm>
        <a:off x="231841" y="1672000"/>
        <a:ext cx="832460" cy="508424"/>
      </dsp:txXfrm>
    </dsp:sp>
    <dsp:sp modelId="{0B263FE8-45DF-4644-B757-385000A6F389}">
      <dsp:nvSpPr>
        <dsp:cNvPr id="0" name=""/>
        <dsp:cNvSpPr/>
      </dsp:nvSpPr>
      <dsp:spPr>
        <a:xfrm>
          <a:off x="108011" y="1484394"/>
          <a:ext cx="108012" cy="1080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0120"/>
              </a:lnTo>
              <a:lnTo>
                <a:pt x="108012" y="10801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8AEC93-AF1D-4992-981E-2E526BC2ABDB}">
      <dsp:nvSpPr>
        <dsp:cNvPr id="0" name=""/>
        <dsp:cNvSpPr/>
      </dsp:nvSpPr>
      <dsp:spPr>
        <a:xfrm>
          <a:off x="216023" y="2294485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I </a:t>
          </a:r>
          <a:r>
            <a:rPr lang="cs-CZ" sz="1600" kern="1200" dirty="0" err="1" smtClean="0"/>
            <a:t>haven´t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got</a:t>
          </a:r>
          <a:endParaRPr lang="cs-CZ" sz="1600" kern="1200" dirty="0"/>
        </a:p>
      </dsp:txBody>
      <dsp:txXfrm>
        <a:off x="231841" y="2310303"/>
        <a:ext cx="832460" cy="508424"/>
      </dsp:txXfrm>
    </dsp:sp>
    <dsp:sp modelId="{5E4D2484-6F68-4514-987F-CBFF0B5DBD0F}">
      <dsp:nvSpPr>
        <dsp:cNvPr id="0" name=""/>
        <dsp:cNvSpPr/>
      </dsp:nvSpPr>
      <dsp:spPr>
        <a:xfrm>
          <a:off x="108011" y="1484394"/>
          <a:ext cx="108012" cy="1755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5195"/>
              </a:lnTo>
              <a:lnTo>
                <a:pt x="108012" y="17551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99EEF9-3FB3-4A0F-8931-F6D298E6682D}">
      <dsp:nvSpPr>
        <dsp:cNvPr id="0" name=""/>
        <dsp:cNvSpPr/>
      </dsp:nvSpPr>
      <dsp:spPr>
        <a:xfrm>
          <a:off x="216023" y="2969560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Já nemám</a:t>
          </a:r>
          <a:endParaRPr lang="cs-CZ" sz="1600" kern="1200" dirty="0"/>
        </a:p>
      </dsp:txBody>
      <dsp:txXfrm>
        <a:off x="231841" y="2985378"/>
        <a:ext cx="832460" cy="5084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5EADC-6607-412E-B337-303EF4D00E9F}">
      <dsp:nvSpPr>
        <dsp:cNvPr id="0" name=""/>
        <dsp:cNvSpPr/>
      </dsp:nvSpPr>
      <dsp:spPr>
        <a:xfrm>
          <a:off x="0" y="944334"/>
          <a:ext cx="1080120" cy="540060"/>
        </a:xfrm>
        <a:prstGeom prst="roundRect">
          <a:avLst>
            <a:gd name="adj" fmla="val 10000"/>
          </a:avLst>
        </a:prstGeom>
        <a:solidFill>
          <a:srgbClr val="11CEF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You</a:t>
          </a:r>
          <a:endParaRPr lang="cs-CZ" sz="3000" kern="1200" dirty="0"/>
        </a:p>
      </dsp:txBody>
      <dsp:txXfrm>
        <a:off x="15818" y="960152"/>
        <a:ext cx="1048484" cy="508424"/>
      </dsp:txXfrm>
    </dsp:sp>
    <dsp:sp modelId="{03157A23-20B7-49EE-A713-3599AD97565F}">
      <dsp:nvSpPr>
        <dsp:cNvPr id="0" name=""/>
        <dsp:cNvSpPr/>
      </dsp:nvSpPr>
      <dsp:spPr>
        <a:xfrm>
          <a:off x="108011" y="1484394"/>
          <a:ext cx="108012" cy="405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044"/>
              </a:lnTo>
              <a:lnTo>
                <a:pt x="108012" y="4050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70125-814E-4DB9-9214-303731FC0DBC}">
      <dsp:nvSpPr>
        <dsp:cNvPr id="0" name=""/>
        <dsp:cNvSpPr/>
      </dsp:nvSpPr>
      <dsp:spPr>
        <a:xfrm>
          <a:off x="216023" y="1619409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You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have</a:t>
          </a:r>
          <a:r>
            <a:rPr lang="cs-CZ" sz="1300" kern="1200" dirty="0" smtClean="0"/>
            <a:t> not </a:t>
          </a:r>
          <a:r>
            <a:rPr lang="cs-CZ" sz="1300" kern="1200" dirty="0" err="1" smtClean="0"/>
            <a:t>got</a:t>
          </a:r>
          <a:endParaRPr lang="cs-CZ" sz="1300" kern="1200" dirty="0"/>
        </a:p>
      </dsp:txBody>
      <dsp:txXfrm>
        <a:off x="231841" y="1635227"/>
        <a:ext cx="832460" cy="508424"/>
      </dsp:txXfrm>
    </dsp:sp>
    <dsp:sp modelId="{4A595899-4CEB-407B-82A3-0627E225E6C3}">
      <dsp:nvSpPr>
        <dsp:cNvPr id="0" name=""/>
        <dsp:cNvSpPr/>
      </dsp:nvSpPr>
      <dsp:spPr>
        <a:xfrm>
          <a:off x="108011" y="1484394"/>
          <a:ext cx="108012" cy="1080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0120"/>
              </a:lnTo>
              <a:lnTo>
                <a:pt x="108012" y="10801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BC2609-28DD-4736-9F9F-F7B607E706A1}">
      <dsp:nvSpPr>
        <dsp:cNvPr id="0" name=""/>
        <dsp:cNvSpPr/>
      </dsp:nvSpPr>
      <dsp:spPr>
        <a:xfrm>
          <a:off x="216023" y="2294485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You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haven´t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got</a:t>
          </a:r>
          <a:endParaRPr lang="cs-CZ" sz="1300" kern="1200" dirty="0"/>
        </a:p>
      </dsp:txBody>
      <dsp:txXfrm>
        <a:off x="231841" y="2310303"/>
        <a:ext cx="832460" cy="508424"/>
      </dsp:txXfrm>
    </dsp:sp>
    <dsp:sp modelId="{0B263FE8-45DF-4644-B757-385000A6F389}">
      <dsp:nvSpPr>
        <dsp:cNvPr id="0" name=""/>
        <dsp:cNvSpPr/>
      </dsp:nvSpPr>
      <dsp:spPr>
        <a:xfrm>
          <a:off x="108011" y="1484394"/>
          <a:ext cx="108012" cy="1755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5195"/>
              </a:lnTo>
              <a:lnTo>
                <a:pt x="108012" y="17551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8AEC93-AF1D-4992-981E-2E526BC2ABDB}">
      <dsp:nvSpPr>
        <dsp:cNvPr id="0" name=""/>
        <dsp:cNvSpPr/>
      </dsp:nvSpPr>
      <dsp:spPr>
        <a:xfrm>
          <a:off x="216023" y="2969560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Ty </a:t>
          </a:r>
          <a:r>
            <a:rPr lang="cs-CZ" sz="1600" kern="1200" dirty="0" smtClean="0"/>
            <a:t>nemáš</a:t>
          </a:r>
          <a:endParaRPr lang="cs-CZ" sz="1600" kern="1200" dirty="0"/>
        </a:p>
      </dsp:txBody>
      <dsp:txXfrm>
        <a:off x="231841" y="2985378"/>
        <a:ext cx="832460" cy="5084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5EADC-6607-412E-B337-303EF4D00E9F}">
      <dsp:nvSpPr>
        <dsp:cNvPr id="0" name=""/>
        <dsp:cNvSpPr/>
      </dsp:nvSpPr>
      <dsp:spPr>
        <a:xfrm>
          <a:off x="0" y="944334"/>
          <a:ext cx="1080120" cy="540060"/>
        </a:xfrm>
        <a:prstGeom prst="roundRect">
          <a:avLst>
            <a:gd name="adj" fmla="val 10000"/>
          </a:avLst>
        </a:prstGeom>
        <a:solidFill>
          <a:srgbClr val="A3EA2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He</a:t>
          </a:r>
          <a:endParaRPr lang="cs-CZ" sz="3000" kern="1200" dirty="0"/>
        </a:p>
      </dsp:txBody>
      <dsp:txXfrm>
        <a:off x="15818" y="960152"/>
        <a:ext cx="1048484" cy="508424"/>
      </dsp:txXfrm>
    </dsp:sp>
    <dsp:sp modelId="{03157A23-20B7-49EE-A713-3599AD97565F}">
      <dsp:nvSpPr>
        <dsp:cNvPr id="0" name=""/>
        <dsp:cNvSpPr/>
      </dsp:nvSpPr>
      <dsp:spPr>
        <a:xfrm>
          <a:off x="108011" y="1484394"/>
          <a:ext cx="108012" cy="405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044"/>
              </a:lnTo>
              <a:lnTo>
                <a:pt x="108012" y="4050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70125-814E-4DB9-9214-303731FC0DBC}">
      <dsp:nvSpPr>
        <dsp:cNvPr id="0" name=""/>
        <dsp:cNvSpPr/>
      </dsp:nvSpPr>
      <dsp:spPr>
        <a:xfrm>
          <a:off x="216023" y="1619409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He has not </a:t>
          </a:r>
          <a:r>
            <a:rPr lang="cs-CZ" sz="1500" kern="1200" dirty="0" err="1" smtClean="0"/>
            <a:t>got</a:t>
          </a:r>
          <a:endParaRPr lang="cs-CZ" sz="1500" kern="1200" dirty="0"/>
        </a:p>
      </dsp:txBody>
      <dsp:txXfrm>
        <a:off x="231841" y="1635227"/>
        <a:ext cx="832460" cy="508424"/>
      </dsp:txXfrm>
    </dsp:sp>
    <dsp:sp modelId="{80490D0B-C6D8-41CA-BC09-A1F770A58795}">
      <dsp:nvSpPr>
        <dsp:cNvPr id="0" name=""/>
        <dsp:cNvSpPr/>
      </dsp:nvSpPr>
      <dsp:spPr>
        <a:xfrm>
          <a:off x="108011" y="1484394"/>
          <a:ext cx="108012" cy="1080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0120"/>
              </a:lnTo>
              <a:lnTo>
                <a:pt x="108012" y="10801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FE292C-5A73-4641-8BFD-9B1B6703E3EF}">
      <dsp:nvSpPr>
        <dsp:cNvPr id="0" name=""/>
        <dsp:cNvSpPr/>
      </dsp:nvSpPr>
      <dsp:spPr>
        <a:xfrm>
          <a:off x="216023" y="2294485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He </a:t>
          </a:r>
          <a:r>
            <a:rPr lang="cs-CZ" sz="1500" kern="1200" dirty="0" err="1" smtClean="0"/>
            <a:t>hasn´t</a:t>
          </a:r>
          <a:r>
            <a:rPr lang="cs-CZ" sz="1500" kern="1200" dirty="0" smtClean="0"/>
            <a:t> </a:t>
          </a:r>
          <a:r>
            <a:rPr lang="cs-CZ" sz="1500" kern="1200" dirty="0" err="1" smtClean="0"/>
            <a:t>got</a:t>
          </a:r>
          <a:endParaRPr lang="cs-CZ" sz="1500" kern="1200" dirty="0"/>
        </a:p>
      </dsp:txBody>
      <dsp:txXfrm>
        <a:off x="231841" y="2310303"/>
        <a:ext cx="832460" cy="508424"/>
      </dsp:txXfrm>
    </dsp:sp>
    <dsp:sp modelId="{0B263FE8-45DF-4644-B757-385000A6F389}">
      <dsp:nvSpPr>
        <dsp:cNvPr id="0" name=""/>
        <dsp:cNvSpPr/>
      </dsp:nvSpPr>
      <dsp:spPr>
        <a:xfrm>
          <a:off x="108011" y="1484394"/>
          <a:ext cx="108012" cy="1755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5195"/>
              </a:lnTo>
              <a:lnTo>
                <a:pt x="108012" y="17551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8AEC93-AF1D-4992-981E-2E526BC2ABDB}">
      <dsp:nvSpPr>
        <dsp:cNvPr id="0" name=""/>
        <dsp:cNvSpPr/>
      </dsp:nvSpPr>
      <dsp:spPr>
        <a:xfrm>
          <a:off x="216023" y="2969560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On nemá</a:t>
          </a:r>
          <a:endParaRPr lang="cs-CZ" sz="1600" kern="1200" dirty="0"/>
        </a:p>
      </dsp:txBody>
      <dsp:txXfrm>
        <a:off x="231841" y="2985378"/>
        <a:ext cx="832460" cy="5084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5EADC-6607-412E-B337-303EF4D00E9F}">
      <dsp:nvSpPr>
        <dsp:cNvPr id="0" name=""/>
        <dsp:cNvSpPr/>
      </dsp:nvSpPr>
      <dsp:spPr>
        <a:xfrm>
          <a:off x="0" y="944334"/>
          <a:ext cx="1080120" cy="540060"/>
        </a:xfrm>
        <a:prstGeom prst="roundRect">
          <a:avLst>
            <a:gd name="adj" fmla="val 10000"/>
          </a:avLst>
        </a:prstGeom>
        <a:solidFill>
          <a:srgbClr val="A3EA2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She</a:t>
          </a:r>
          <a:endParaRPr lang="cs-CZ" sz="3000" kern="1200" dirty="0"/>
        </a:p>
      </dsp:txBody>
      <dsp:txXfrm>
        <a:off x="15818" y="960152"/>
        <a:ext cx="1048484" cy="508424"/>
      </dsp:txXfrm>
    </dsp:sp>
    <dsp:sp modelId="{03157A23-20B7-49EE-A713-3599AD97565F}">
      <dsp:nvSpPr>
        <dsp:cNvPr id="0" name=""/>
        <dsp:cNvSpPr/>
      </dsp:nvSpPr>
      <dsp:spPr>
        <a:xfrm>
          <a:off x="108011" y="1484394"/>
          <a:ext cx="108012" cy="405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044"/>
              </a:lnTo>
              <a:lnTo>
                <a:pt x="108012" y="4050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70125-814E-4DB9-9214-303731FC0DBC}">
      <dsp:nvSpPr>
        <dsp:cNvPr id="0" name=""/>
        <dsp:cNvSpPr/>
      </dsp:nvSpPr>
      <dsp:spPr>
        <a:xfrm>
          <a:off x="216023" y="1619409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err="1" smtClean="0"/>
            <a:t>She</a:t>
          </a:r>
          <a:r>
            <a:rPr lang="cs-CZ" sz="1400" kern="1200" dirty="0" smtClean="0"/>
            <a:t> has not </a:t>
          </a:r>
          <a:r>
            <a:rPr lang="cs-CZ" sz="1400" kern="1200" dirty="0" err="1" smtClean="0"/>
            <a:t>got</a:t>
          </a:r>
          <a:endParaRPr lang="cs-CZ" sz="1400" kern="1200" dirty="0"/>
        </a:p>
      </dsp:txBody>
      <dsp:txXfrm>
        <a:off x="231841" y="1635227"/>
        <a:ext cx="832460" cy="508424"/>
      </dsp:txXfrm>
    </dsp:sp>
    <dsp:sp modelId="{858DCFDF-9D7D-4607-ABA5-42BF972A78A8}">
      <dsp:nvSpPr>
        <dsp:cNvPr id="0" name=""/>
        <dsp:cNvSpPr/>
      </dsp:nvSpPr>
      <dsp:spPr>
        <a:xfrm>
          <a:off x="108011" y="1484394"/>
          <a:ext cx="108012" cy="1080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0120"/>
              </a:lnTo>
              <a:lnTo>
                <a:pt x="108012" y="10801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01032E-4ECB-4BC8-98A5-6034C0B2A902}">
      <dsp:nvSpPr>
        <dsp:cNvPr id="0" name=""/>
        <dsp:cNvSpPr/>
      </dsp:nvSpPr>
      <dsp:spPr>
        <a:xfrm>
          <a:off x="216023" y="2294485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err="1" smtClean="0"/>
            <a:t>She</a:t>
          </a:r>
          <a:r>
            <a:rPr lang="cs-CZ" sz="1400" kern="1200" dirty="0" smtClean="0"/>
            <a:t> </a:t>
          </a:r>
          <a:r>
            <a:rPr lang="cs-CZ" sz="1400" kern="1200" dirty="0" err="1" smtClean="0"/>
            <a:t>hasn´t</a:t>
          </a:r>
          <a:r>
            <a:rPr lang="cs-CZ" sz="1400" kern="1200" dirty="0" smtClean="0"/>
            <a:t> </a:t>
          </a:r>
          <a:r>
            <a:rPr lang="cs-CZ" sz="1400" kern="1200" dirty="0" err="1" smtClean="0"/>
            <a:t>got</a:t>
          </a:r>
          <a:endParaRPr lang="cs-CZ" sz="1400" kern="1200" dirty="0"/>
        </a:p>
      </dsp:txBody>
      <dsp:txXfrm>
        <a:off x="231841" y="2310303"/>
        <a:ext cx="832460" cy="508424"/>
      </dsp:txXfrm>
    </dsp:sp>
    <dsp:sp modelId="{0B263FE8-45DF-4644-B757-385000A6F389}">
      <dsp:nvSpPr>
        <dsp:cNvPr id="0" name=""/>
        <dsp:cNvSpPr/>
      </dsp:nvSpPr>
      <dsp:spPr>
        <a:xfrm>
          <a:off x="108011" y="1484394"/>
          <a:ext cx="108012" cy="1755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5195"/>
              </a:lnTo>
              <a:lnTo>
                <a:pt x="108012" y="17551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8AEC93-AF1D-4992-981E-2E526BC2ABDB}">
      <dsp:nvSpPr>
        <dsp:cNvPr id="0" name=""/>
        <dsp:cNvSpPr/>
      </dsp:nvSpPr>
      <dsp:spPr>
        <a:xfrm>
          <a:off x="216023" y="2969560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Ona nemá</a:t>
          </a:r>
          <a:endParaRPr lang="cs-CZ" sz="1600" kern="1200" dirty="0"/>
        </a:p>
      </dsp:txBody>
      <dsp:txXfrm>
        <a:off x="231841" y="2985378"/>
        <a:ext cx="832460" cy="5084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5EADC-6607-412E-B337-303EF4D00E9F}">
      <dsp:nvSpPr>
        <dsp:cNvPr id="0" name=""/>
        <dsp:cNvSpPr/>
      </dsp:nvSpPr>
      <dsp:spPr>
        <a:xfrm>
          <a:off x="0" y="944334"/>
          <a:ext cx="1080120" cy="540060"/>
        </a:xfrm>
        <a:prstGeom prst="roundRect">
          <a:avLst>
            <a:gd name="adj" fmla="val 10000"/>
          </a:avLst>
        </a:prstGeom>
        <a:solidFill>
          <a:srgbClr val="A3EA2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It</a:t>
          </a:r>
          <a:endParaRPr lang="cs-CZ" sz="3000" kern="1200" dirty="0"/>
        </a:p>
      </dsp:txBody>
      <dsp:txXfrm>
        <a:off x="15818" y="960152"/>
        <a:ext cx="1048484" cy="508424"/>
      </dsp:txXfrm>
    </dsp:sp>
    <dsp:sp modelId="{03157A23-20B7-49EE-A713-3599AD97565F}">
      <dsp:nvSpPr>
        <dsp:cNvPr id="0" name=""/>
        <dsp:cNvSpPr/>
      </dsp:nvSpPr>
      <dsp:spPr>
        <a:xfrm>
          <a:off x="108011" y="1484394"/>
          <a:ext cx="108012" cy="405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044"/>
              </a:lnTo>
              <a:lnTo>
                <a:pt x="108012" y="4050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70125-814E-4DB9-9214-303731FC0DBC}">
      <dsp:nvSpPr>
        <dsp:cNvPr id="0" name=""/>
        <dsp:cNvSpPr/>
      </dsp:nvSpPr>
      <dsp:spPr>
        <a:xfrm>
          <a:off x="216023" y="1619409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err="1" smtClean="0"/>
            <a:t>It</a:t>
          </a:r>
          <a:r>
            <a:rPr lang="cs-CZ" sz="1600" kern="1200" dirty="0" smtClean="0"/>
            <a:t> has not </a:t>
          </a:r>
          <a:r>
            <a:rPr lang="cs-CZ" sz="1600" kern="1200" dirty="0" err="1" smtClean="0"/>
            <a:t>got</a:t>
          </a:r>
          <a:endParaRPr lang="cs-CZ" sz="1600" kern="1200" dirty="0"/>
        </a:p>
      </dsp:txBody>
      <dsp:txXfrm>
        <a:off x="231841" y="1635227"/>
        <a:ext cx="832460" cy="508424"/>
      </dsp:txXfrm>
    </dsp:sp>
    <dsp:sp modelId="{DAE1A035-5B83-4E04-8647-FF9DCB6CD530}">
      <dsp:nvSpPr>
        <dsp:cNvPr id="0" name=""/>
        <dsp:cNvSpPr/>
      </dsp:nvSpPr>
      <dsp:spPr>
        <a:xfrm>
          <a:off x="108011" y="1484394"/>
          <a:ext cx="108012" cy="1080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0120"/>
              </a:lnTo>
              <a:lnTo>
                <a:pt x="108012" y="10801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D017CD-5D4D-431B-BBEC-0AE2C505594F}">
      <dsp:nvSpPr>
        <dsp:cNvPr id="0" name=""/>
        <dsp:cNvSpPr/>
      </dsp:nvSpPr>
      <dsp:spPr>
        <a:xfrm>
          <a:off x="216023" y="2294485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err="1" smtClean="0"/>
            <a:t>It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hasn´t</a:t>
          </a:r>
          <a:r>
            <a:rPr lang="cs-CZ" sz="1600" kern="1200" dirty="0" smtClean="0"/>
            <a:t> </a:t>
          </a:r>
          <a:r>
            <a:rPr lang="cs-CZ" sz="1600" kern="1200" dirty="0" err="1" smtClean="0"/>
            <a:t>got</a:t>
          </a:r>
          <a:endParaRPr lang="cs-CZ" sz="1600" kern="1200" dirty="0"/>
        </a:p>
      </dsp:txBody>
      <dsp:txXfrm>
        <a:off x="231841" y="2310303"/>
        <a:ext cx="832460" cy="508424"/>
      </dsp:txXfrm>
    </dsp:sp>
    <dsp:sp modelId="{0B263FE8-45DF-4644-B757-385000A6F389}">
      <dsp:nvSpPr>
        <dsp:cNvPr id="0" name=""/>
        <dsp:cNvSpPr/>
      </dsp:nvSpPr>
      <dsp:spPr>
        <a:xfrm>
          <a:off x="108011" y="1484394"/>
          <a:ext cx="108012" cy="1755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5195"/>
              </a:lnTo>
              <a:lnTo>
                <a:pt x="108012" y="17551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8AEC93-AF1D-4992-981E-2E526BC2ABDB}">
      <dsp:nvSpPr>
        <dsp:cNvPr id="0" name=""/>
        <dsp:cNvSpPr/>
      </dsp:nvSpPr>
      <dsp:spPr>
        <a:xfrm>
          <a:off x="216023" y="2969560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Ono nemá</a:t>
          </a:r>
          <a:endParaRPr lang="cs-CZ" sz="1600" kern="1200" dirty="0"/>
        </a:p>
      </dsp:txBody>
      <dsp:txXfrm>
        <a:off x="231841" y="2985378"/>
        <a:ext cx="832460" cy="5084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5EADC-6607-412E-B337-303EF4D00E9F}">
      <dsp:nvSpPr>
        <dsp:cNvPr id="0" name=""/>
        <dsp:cNvSpPr/>
      </dsp:nvSpPr>
      <dsp:spPr>
        <a:xfrm>
          <a:off x="0" y="944334"/>
          <a:ext cx="1080120" cy="540060"/>
        </a:xfrm>
        <a:prstGeom prst="roundRect">
          <a:avLst>
            <a:gd name="adj" fmla="val 10000"/>
          </a:avLst>
        </a:prstGeom>
        <a:solidFill>
          <a:srgbClr val="11CEF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We</a:t>
          </a:r>
          <a:endParaRPr lang="cs-CZ" sz="3000" kern="1200" dirty="0"/>
        </a:p>
      </dsp:txBody>
      <dsp:txXfrm>
        <a:off x="15818" y="960152"/>
        <a:ext cx="1048484" cy="508424"/>
      </dsp:txXfrm>
    </dsp:sp>
    <dsp:sp modelId="{03157A23-20B7-49EE-A713-3599AD97565F}">
      <dsp:nvSpPr>
        <dsp:cNvPr id="0" name=""/>
        <dsp:cNvSpPr/>
      </dsp:nvSpPr>
      <dsp:spPr>
        <a:xfrm>
          <a:off x="108011" y="1484394"/>
          <a:ext cx="108012" cy="405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044"/>
              </a:lnTo>
              <a:lnTo>
                <a:pt x="108012" y="4050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70125-814E-4DB9-9214-303731FC0DBC}">
      <dsp:nvSpPr>
        <dsp:cNvPr id="0" name=""/>
        <dsp:cNvSpPr/>
      </dsp:nvSpPr>
      <dsp:spPr>
        <a:xfrm>
          <a:off x="216023" y="1619409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We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have</a:t>
          </a:r>
          <a:r>
            <a:rPr lang="cs-CZ" sz="1300" kern="1200" dirty="0" smtClean="0"/>
            <a:t> not </a:t>
          </a:r>
          <a:r>
            <a:rPr lang="cs-CZ" sz="1300" kern="1200" dirty="0" err="1" smtClean="0"/>
            <a:t>got</a:t>
          </a:r>
          <a:endParaRPr lang="cs-CZ" sz="1300" kern="1200" dirty="0"/>
        </a:p>
      </dsp:txBody>
      <dsp:txXfrm>
        <a:off x="231841" y="1635227"/>
        <a:ext cx="832460" cy="508424"/>
      </dsp:txXfrm>
    </dsp:sp>
    <dsp:sp modelId="{3AB898D4-A4CC-4EE3-BA19-922ABD2C357F}">
      <dsp:nvSpPr>
        <dsp:cNvPr id="0" name=""/>
        <dsp:cNvSpPr/>
      </dsp:nvSpPr>
      <dsp:spPr>
        <a:xfrm>
          <a:off x="108011" y="1484394"/>
          <a:ext cx="108012" cy="1080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0120"/>
              </a:lnTo>
              <a:lnTo>
                <a:pt x="108012" y="10801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075673-86E1-4FE2-8A8E-0784A3D20F7B}">
      <dsp:nvSpPr>
        <dsp:cNvPr id="0" name=""/>
        <dsp:cNvSpPr/>
      </dsp:nvSpPr>
      <dsp:spPr>
        <a:xfrm>
          <a:off x="216023" y="2294485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We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haven´t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got</a:t>
          </a:r>
          <a:endParaRPr lang="cs-CZ" sz="1300" kern="1200" dirty="0"/>
        </a:p>
      </dsp:txBody>
      <dsp:txXfrm>
        <a:off x="231841" y="2310303"/>
        <a:ext cx="832460" cy="508424"/>
      </dsp:txXfrm>
    </dsp:sp>
    <dsp:sp modelId="{0B263FE8-45DF-4644-B757-385000A6F389}">
      <dsp:nvSpPr>
        <dsp:cNvPr id="0" name=""/>
        <dsp:cNvSpPr/>
      </dsp:nvSpPr>
      <dsp:spPr>
        <a:xfrm>
          <a:off x="108011" y="1484394"/>
          <a:ext cx="108012" cy="1755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5195"/>
              </a:lnTo>
              <a:lnTo>
                <a:pt x="108012" y="17551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8AEC93-AF1D-4992-981E-2E526BC2ABDB}">
      <dsp:nvSpPr>
        <dsp:cNvPr id="0" name=""/>
        <dsp:cNvSpPr/>
      </dsp:nvSpPr>
      <dsp:spPr>
        <a:xfrm>
          <a:off x="216023" y="2969560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My nemáme</a:t>
          </a:r>
          <a:endParaRPr lang="cs-CZ" sz="1600" kern="1200" dirty="0"/>
        </a:p>
      </dsp:txBody>
      <dsp:txXfrm>
        <a:off x="231841" y="2985378"/>
        <a:ext cx="832460" cy="50842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5EADC-6607-412E-B337-303EF4D00E9F}">
      <dsp:nvSpPr>
        <dsp:cNvPr id="0" name=""/>
        <dsp:cNvSpPr/>
      </dsp:nvSpPr>
      <dsp:spPr>
        <a:xfrm>
          <a:off x="0" y="944334"/>
          <a:ext cx="1080120" cy="540060"/>
        </a:xfrm>
        <a:prstGeom prst="roundRect">
          <a:avLst>
            <a:gd name="adj" fmla="val 10000"/>
          </a:avLst>
        </a:prstGeom>
        <a:solidFill>
          <a:srgbClr val="11CEF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err="1" smtClean="0"/>
            <a:t>You</a:t>
          </a:r>
          <a:endParaRPr lang="cs-CZ" sz="3000" kern="1200" dirty="0"/>
        </a:p>
      </dsp:txBody>
      <dsp:txXfrm>
        <a:off x="15818" y="960152"/>
        <a:ext cx="1048484" cy="508424"/>
      </dsp:txXfrm>
    </dsp:sp>
    <dsp:sp modelId="{03157A23-20B7-49EE-A713-3599AD97565F}">
      <dsp:nvSpPr>
        <dsp:cNvPr id="0" name=""/>
        <dsp:cNvSpPr/>
      </dsp:nvSpPr>
      <dsp:spPr>
        <a:xfrm>
          <a:off x="108011" y="1484394"/>
          <a:ext cx="108012" cy="405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044"/>
              </a:lnTo>
              <a:lnTo>
                <a:pt x="108012" y="4050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70125-814E-4DB9-9214-303731FC0DBC}">
      <dsp:nvSpPr>
        <dsp:cNvPr id="0" name=""/>
        <dsp:cNvSpPr/>
      </dsp:nvSpPr>
      <dsp:spPr>
        <a:xfrm>
          <a:off x="216023" y="1619409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You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have</a:t>
          </a:r>
          <a:r>
            <a:rPr lang="cs-CZ" sz="1300" kern="1200" dirty="0" smtClean="0"/>
            <a:t> not </a:t>
          </a:r>
          <a:r>
            <a:rPr lang="cs-CZ" sz="1300" kern="1200" dirty="0" err="1" smtClean="0"/>
            <a:t>got</a:t>
          </a:r>
          <a:endParaRPr lang="cs-CZ" sz="1300" kern="1200" dirty="0"/>
        </a:p>
      </dsp:txBody>
      <dsp:txXfrm>
        <a:off x="231841" y="1635227"/>
        <a:ext cx="832460" cy="508424"/>
      </dsp:txXfrm>
    </dsp:sp>
    <dsp:sp modelId="{1E2674B6-BC89-4D3C-B14B-27DBB08B1C0A}">
      <dsp:nvSpPr>
        <dsp:cNvPr id="0" name=""/>
        <dsp:cNvSpPr/>
      </dsp:nvSpPr>
      <dsp:spPr>
        <a:xfrm>
          <a:off x="108011" y="1484394"/>
          <a:ext cx="108012" cy="1080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0120"/>
              </a:lnTo>
              <a:lnTo>
                <a:pt x="108012" y="10801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55BF29-D754-4F4F-95DC-F79DD6914694}">
      <dsp:nvSpPr>
        <dsp:cNvPr id="0" name=""/>
        <dsp:cNvSpPr/>
      </dsp:nvSpPr>
      <dsp:spPr>
        <a:xfrm>
          <a:off x="216023" y="2294485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You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haven´t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got</a:t>
          </a:r>
          <a:endParaRPr lang="cs-CZ" sz="1300" kern="1200" dirty="0"/>
        </a:p>
      </dsp:txBody>
      <dsp:txXfrm>
        <a:off x="231841" y="2310303"/>
        <a:ext cx="832460" cy="508424"/>
      </dsp:txXfrm>
    </dsp:sp>
    <dsp:sp modelId="{0B263FE8-45DF-4644-B757-385000A6F389}">
      <dsp:nvSpPr>
        <dsp:cNvPr id="0" name=""/>
        <dsp:cNvSpPr/>
      </dsp:nvSpPr>
      <dsp:spPr>
        <a:xfrm>
          <a:off x="108011" y="1484394"/>
          <a:ext cx="108012" cy="1755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5195"/>
              </a:lnTo>
              <a:lnTo>
                <a:pt x="108012" y="17551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8AEC93-AF1D-4992-981E-2E526BC2ABDB}">
      <dsp:nvSpPr>
        <dsp:cNvPr id="0" name=""/>
        <dsp:cNvSpPr/>
      </dsp:nvSpPr>
      <dsp:spPr>
        <a:xfrm>
          <a:off x="216023" y="2969560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Vy nemáte</a:t>
          </a:r>
          <a:endParaRPr lang="cs-CZ" sz="1600" kern="1200" dirty="0"/>
        </a:p>
      </dsp:txBody>
      <dsp:txXfrm>
        <a:off x="231841" y="2985378"/>
        <a:ext cx="832460" cy="50842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5EADC-6607-412E-B337-303EF4D00E9F}">
      <dsp:nvSpPr>
        <dsp:cNvPr id="0" name=""/>
        <dsp:cNvSpPr/>
      </dsp:nvSpPr>
      <dsp:spPr>
        <a:xfrm>
          <a:off x="0" y="944334"/>
          <a:ext cx="1080120" cy="540060"/>
        </a:xfrm>
        <a:prstGeom prst="roundRect">
          <a:avLst>
            <a:gd name="adj" fmla="val 10000"/>
          </a:avLst>
        </a:prstGeom>
        <a:solidFill>
          <a:srgbClr val="11CEFB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 </a:t>
          </a:r>
          <a:r>
            <a:rPr lang="cs-CZ" sz="3000" kern="1200" dirty="0" err="1" smtClean="0"/>
            <a:t>They</a:t>
          </a:r>
          <a:endParaRPr lang="cs-CZ" sz="3000" kern="1200" dirty="0"/>
        </a:p>
      </dsp:txBody>
      <dsp:txXfrm>
        <a:off x="15818" y="960152"/>
        <a:ext cx="1048484" cy="508424"/>
      </dsp:txXfrm>
    </dsp:sp>
    <dsp:sp modelId="{03157A23-20B7-49EE-A713-3599AD97565F}">
      <dsp:nvSpPr>
        <dsp:cNvPr id="0" name=""/>
        <dsp:cNvSpPr/>
      </dsp:nvSpPr>
      <dsp:spPr>
        <a:xfrm>
          <a:off x="108011" y="1484394"/>
          <a:ext cx="108012" cy="405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5044"/>
              </a:lnTo>
              <a:lnTo>
                <a:pt x="108012" y="4050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70125-814E-4DB9-9214-303731FC0DBC}">
      <dsp:nvSpPr>
        <dsp:cNvPr id="0" name=""/>
        <dsp:cNvSpPr/>
      </dsp:nvSpPr>
      <dsp:spPr>
        <a:xfrm>
          <a:off x="216023" y="1619409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They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have</a:t>
          </a:r>
          <a:r>
            <a:rPr lang="cs-CZ" sz="1300" kern="1200" dirty="0" smtClean="0"/>
            <a:t> not </a:t>
          </a:r>
          <a:r>
            <a:rPr lang="cs-CZ" sz="1300" kern="1200" dirty="0" err="1" smtClean="0"/>
            <a:t>got</a:t>
          </a:r>
          <a:endParaRPr lang="cs-CZ" sz="1300" kern="1200" dirty="0"/>
        </a:p>
      </dsp:txBody>
      <dsp:txXfrm>
        <a:off x="231841" y="1635227"/>
        <a:ext cx="832460" cy="508424"/>
      </dsp:txXfrm>
    </dsp:sp>
    <dsp:sp modelId="{0B263FE8-45DF-4644-B757-385000A6F389}">
      <dsp:nvSpPr>
        <dsp:cNvPr id="0" name=""/>
        <dsp:cNvSpPr/>
      </dsp:nvSpPr>
      <dsp:spPr>
        <a:xfrm>
          <a:off x="108011" y="1484394"/>
          <a:ext cx="108012" cy="1080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0120"/>
              </a:lnTo>
              <a:lnTo>
                <a:pt x="108012" y="10801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8AEC93-AF1D-4992-981E-2E526BC2ABDB}">
      <dsp:nvSpPr>
        <dsp:cNvPr id="0" name=""/>
        <dsp:cNvSpPr/>
      </dsp:nvSpPr>
      <dsp:spPr>
        <a:xfrm>
          <a:off x="216023" y="2294485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err="1" smtClean="0"/>
            <a:t>They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haven´t</a:t>
          </a:r>
          <a:r>
            <a:rPr lang="cs-CZ" sz="1300" kern="1200" dirty="0" smtClean="0"/>
            <a:t> </a:t>
          </a:r>
          <a:r>
            <a:rPr lang="cs-CZ" sz="1300" kern="1200" dirty="0" err="1" smtClean="0"/>
            <a:t>got</a:t>
          </a:r>
          <a:endParaRPr lang="cs-CZ" sz="1300" kern="1200" dirty="0"/>
        </a:p>
      </dsp:txBody>
      <dsp:txXfrm>
        <a:off x="231841" y="2310303"/>
        <a:ext cx="832460" cy="508424"/>
      </dsp:txXfrm>
    </dsp:sp>
    <dsp:sp modelId="{A4D72811-4AD5-49C7-B4AF-FCDBA440970F}">
      <dsp:nvSpPr>
        <dsp:cNvPr id="0" name=""/>
        <dsp:cNvSpPr/>
      </dsp:nvSpPr>
      <dsp:spPr>
        <a:xfrm>
          <a:off x="108011" y="1484394"/>
          <a:ext cx="108012" cy="17551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5195"/>
              </a:lnTo>
              <a:lnTo>
                <a:pt x="108012" y="175519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567926-EB75-4AE0-B3D8-D144B45FBF66}">
      <dsp:nvSpPr>
        <dsp:cNvPr id="0" name=""/>
        <dsp:cNvSpPr/>
      </dsp:nvSpPr>
      <dsp:spPr>
        <a:xfrm>
          <a:off x="216023" y="2969560"/>
          <a:ext cx="864096" cy="5400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Oni nemají</a:t>
          </a:r>
          <a:endParaRPr lang="cs-CZ" sz="1600" kern="1200" dirty="0"/>
        </a:p>
      </dsp:txBody>
      <dsp:txXfrm>
        <a:off x="231841" y="2985378"/>
        <a:ext cx="832460" cy="5084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21.2.2012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26" Type="http://schemas.microsoft.com/office/2007/relationships/diagramDrawing" Target="../diagrams/drawing6.xml"/><Relationship Id="rId39" Type="http://schemas.openxmlformats.org/officeDocument/2006/relationships/diagramLayout" Target="../diagrams/layout9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34" Type="http://schemas.openxmlformats.org/officeDocument/2006/relationships/diagramQuickStyle" Target="../diagrams/quickStyle8.xml"/><Relationship Id="rId42" Type="http://schemas.microsoft.com/office/2007/relationships/diagramDrawing" Target="../diagrams/drawing9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5" Type="http://schemas.openxmlformats.org/officeDocument/2006/relationships/diagramColors" Target="../diagrams/colors6.xml"/><Relationship Id="rId33" Type="http://schemas.openxmlformats.org/officeDocument/2006/relationships/diagramLayout" Target="../diagrams/layout8.xml"/><Relationship Id="rId38" Type="http://schemas.openxmlformats.org/officeDocument/2006/relationships/diagramData" Target="../diagrams/data9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29" Type="http://schemas.openxmlformats.org/officeDocument/2006/relationships/diagramQuickStyle" Target="../diagrams/quickStyle7.xml"/><Relationship Id="rId41" Type="http://schemas.openxmlformats.org/officeDocument/2006/relationships/diagramColors" Target="../diagrams/colors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24" Type="http://schemas.openxmlformats.org/officeDocument/2006/relationships/diagramQuickStyle" Target="../diagrams/quickStyle6.xml"/><Relationship Id="rId32" Type="http://schemas.openxmlformats.org/officeDocument/2006/relationships/diagramData" Target="../diagrams/data8.xml"/><Relationship Id="rId37" Type="http://schemas.openxmlformats.org/officeDocument/2006/relationships/image" Target="../media/image2.png"/><Relationship Id="rId40" Type="http://schemas.openxmlformats.org/officeDocument/2006/relationships/diagramQuickStyle" Target="../diagrams/quickStyle9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23" Type="http://schemas.openxmlformats.org/officeDocument/2006/relationships/diagramLayout" Target="../diagrams/layout6.xml"/><Relationship Id="rId28" Type="http://schemas.openxmlformats.org/officeDocument/2006/relationships/diagramLayout" Target="../diagrams/layout7.xml"/><Relationship Id="rId36" Type="http://schemas.microsoft.com/office/2007/relationships/diagramDrawing" Target="../diagrams/drawing8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31" Type="http://schemas.microsoft.com/office/2007/relationships/diagramDrawing" Target="../diagrams/drawing7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Relationship Id="rId22" Type="http://schemas.openxmlformats.org/officeDocument/2006/relationships/diagramData" Target="../diagrams/data6.xml"/><Relationship Id="rId27" Type="http://schemas.openxmlformats.org/officeDocument/2006/relationships/diagramData" Target="../diagrams/data7.xml"/><Relationship Id="rId30" Type="http://schemas.openxmlformats.org/officeDocument/2006/relationships/diagramColors" Target="../diagrams/colors7.xml"/><Relationship Id="rId35" Type="http://schemas.openxmlformats.org/officeDocument/2006/relationships/diagramColors" Target="../diagrams/colors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595803428"/>
              </p:ext>
            </p:extLst>
          </p:nvPr>
        </p:nvGraphicFramePr>
        <p:xfrm>
          <a:off x="323528" y="620688"/>
          <a:ext cx="84249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5ABB229-8D3B-4694-996A-96F23CF144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005CE8C-CC26-4C3E-AC11-E15060ECD7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52A0455-90FF-4808-ABD0-F02540D31D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140AFEC-043D-4C43-A2F9-D0F5331DF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13FC574-E1CD-4FB4-B054-0B805CE044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19D679B-A015-4ECF-8348-D1034C574F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FC9F71D-1B4F-4AD9-A4A6-86ADEFC8AF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5B08C86-7E15-44DC-BE7F-FFB55DD49D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0B0AAF3-16BE-4B9A-A567-5D5A0E0FD9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0EFD393-BD0F-4866-BD5F-B29A45D964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800" dirty="0"/>
              <a:t>Materiál je určen pro práci žáků ZŠ 1. stupeň (5. třída) v předmětu anglický jazyk. Prezentace je určena k vysvětlení a procvičení gramatiky slovesa mít (to </a:t>
            </a:r>
            <a:r>
              <a:rPr lang="cs-CZ" sz="2800" dirty="0" err="1"/>
              <a:t>have</a:t>
            </a:r>
            <a:r>
              <a:rPr lang="cs-CZ" sz="2800" dirty="0"/>
              <a:t>) v </a:t>
            </a:r>
            <a:r>
              <a:rPr lang="cs-CZ" sz="2800" dirty="0" smtClean="0"/>
              <a:t>záporu.</a:t>
            </a:r>
            <a:endParaRPr lang="cs-CZ" sz="2800" dirty="0"/>
          </a:p>
          <a:p>
            <a:pPr marL="0" indent="0" algn="just">
              <a:buNone/>
            </a:pPr>
            <a:r>
              <a:rPr lang="cs-CZ" sz="2800" dirty="0"/>
              <a:t>Přechod snímků je též nastaven ručně při kliknutí myší, aby mohl učitel dostatečně žákům učivo vysvětlit.</a:t>
            </a:r>
          </a:p>
          <a:p>
            <a:pPr marL="0" indent="0" algn="just">
              <a:buNone/>
            </a:pPr>
            <a:r>
              <a:rPr lang="cs-CZ" sz="2800" dirty="0"/>
              <a:t>U snímku č. </a:t>
            </a:r>
            <a:r>
              <a:rPr lang="cs-CZ" sz="2800" dirty="0" smtClean="0"/>
              <a:t>6 </a:t>
            </a:r>
            <a:r>
              <a:rPr lang="cs-CZ" sz="2800" dirty="0"/>
              <a:t>žáci napíší všechny věty a poté je řešení úkolu </a:t>
            </a:r>
            <a:r>
              <a:rPr lang="cs-CZ" sz="2800" dirty="0" smtClean="0"/>
              <a:t>postupně odkrýváno kliknutím.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1149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548680"/>
            <a:ext cx="8928992" cy="557748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Datum vytvoření:  </a:t>
            </a:r>
            <a:r>
              <a:rPr lang="cs-CZ" dirty="0" smtClean="0"/>
              <a:t>6. 1 2012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Klíčová slova</a:t>
            </a:r>
            <a:r>
              <a:rPr lang="cs-CZ" dirty="0" smtClean="0"/>
              <a:t>: to </a:t>
            </a:r>
            <a:r>
              <a:rPr lang="cs-CZ" dirty="0" err="1" smtClean="0"/>
              <a:t>have</a:t>
            </a:r>
            <a:r>
              <a:rPr lang="cs-CZ" dirty="0" smtClean="0"/>
              <a:t>, </a:t>
            </a:r>
            <a:r>
              <a:rPr lang="cs-CZ" dirty="0" err="1" smtClean="0"/>
              <a:t>pronouns</a:t>
            </a:r>
            <a:r>
              <a:rPr lang="cs-CZ" dirty="0" smtClean="0"/>
              <a:t>, a </a:t>
            </a:r>
            <a:r>
              <a:rPr lang="cs-CZ" dirty="0" err="1" smtClean="0"/>
              <a:t>penfriend</a:t>
            </a:r>
            <a:r>
              <a:rPr lang="cs-CZ" dirty="0" smtClean="0"/>
              <a:t>, a </a:t>
            </a:r>
            <a:r>
              <a:rPr lang="cs-CZ" dirty="0" err="1" smtClean="0"/>
              <a:t>brother</a:t>
            </a:r>
            <a:r>
              <a:rPr lang="cs-CZ" dirty="0" smtClean="0"/>
              <a:t>, a </a:t>
            </a:r>
            <a:r>
              <a:rPr lang="cs-CZ" dirty="0" err="1" smtClean="0"/>
              <a:t>cat</a:t>
            </a:r>
            <a:r>
              <a:rPr lang="cs-CZ" dirty="0" smtClean="0"/>
              <a:t>, a </a:t>
            </a:r>
            <a:r>
              <a:rPr lang="cs-CZ" dirty="0" err="1" smtClean="0"/>
              <a:t>hamster</a:t>
            </a:r>
            <a:r>
              <a:rPr lang="cs-CZ" dirty="0" smtClean="0"/>
              <a:t>, </a:t>
            </a:r>
            <a:r>
              <a:rPr lang="cs-CZ" dirty="0" err="1" smtClean="0"/>
              <a:t>postcards</a:t>
            </a:r>
            <a:r>
              <a:rPr lang="cs-CZ" dirty="0" smtClean="0"/>
              <a:t>, a </a:t>
            </a:r>
            <a:r>
              <a:rPr lang="cs-CZ" dirty="0" err="1" smtClean="0"/>
              <a:t>pet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456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340768"/>
            <a:ext cx="7344816" cy="43924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6600" dirty="0" smtClean="0"/>
              <a:t>Koncovka </a:t>
            </a:r>
            <a:r>
              <a:rPr lang="cs-CZ" sz="6600" dirty="0" smtClean="0">
                <a:solidFill>
                  <a:srgbClr val="FF0000"/>
                </a:solidFill>
              </a:rPr>
              <a:t>NOT</a:t>
            </a:r>
            <a:r>
              <a:rPr lang="cs-CZ" sz="6600" dirty="0" smtClean="0"/>
              <a:t> nám pomáhá vytvořit zápor.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163510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2656517"/>
              </p:ext>
            </p:extLst>
          </p:nvPr>
        </p:nvGraphicFramePr>
        <p:xfrm>
          <a:off x="35496" y="1844824"/>
          <a:ext cx="1080120" cy="445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3405864"/>
              </p:ext>
            </p:extLst>
          </p:nvPr>
        </p:nvGraphicFramePr>
        <p:xfrm>
          <a:off x="1115616" y="1844824"/>
          <a:ext cx="1080120" cy="445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4971686"/>
              </p:ext>
            </p:extLst>
          </p:nvPr>
        </p:nvGraphicFramePr>
        <p:xfrm>
          <a:off x="2227104" y="1844824"/>
          <a:ext cx="1080120" cy="445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8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8560520"/>
              </p:ext>
            </p:extLst>
          </p:nvPr>
        </p:nvGraphicFramePr>
        <p:xfrm>
          <a:off x="3313576" y="1844824"/>
          <a:ext cx="1080120" cy="445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9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8501019"/>
              </p:ext>
            </p:extLst>
          </p:nvPr>
        </p:nvGraphicFramePr>
        <p:xfrm>
          <a:off x="4397760" y="1844824"/>
          <a:ext cx="1080120" cy="445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10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3064526"/>
              </p:ext>
            </p:extLst>
          </p:nvPr>
        </p:nvGraphicFramePr>
        <p:xfrm>
          <a:off x="5796136" y="1844824"/>
          <a:ext cx="1080120" cy="445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  <p:graphicFrame>
        <p:nvGraphicFramePr>
          <p:cNvPr id="11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264036"/>
              </p:ext>
            </p:extLst>
          </p:nvPr>
        </p:nvGraphicFramePr>
        <p:xfrm>
          <a:off x="6876256" y="1844824"/>
          <a:ext cx="1080120" cy="445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2" r:lo="rId33" r:qs="rId34" r:cs="rId35"/>
          </a:graphicData>
        </a:graphic>
      </p:graphicFrame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2161343" y="384473"/>
            <a:ext cx="48213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Zápor </a:t>
            </a:r>
            <a:r>
              <a:rPr lang="cs-CZ" sz="54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negative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3" name="Picture 3" descr="C:\Documents and Settings\uzivatel\Local Settings\Temporary Internet Files\Content.IE5\4XUC1ZPK\MC900432526[1]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912" y="2281977"/>
            <a:ext cx="494785" cy="42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Documents and Settings\uzivatel\Local Settings\Temporary Internet Files\Content.IE5\4XUC1ZPK\MC900432526[1]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81977"/>
            <a:ext cx="494785" cy="42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Documents and Settings\uzivatel\Local Settings\Temporary Internet Files\Content.IE5\4XUC1ZPK\MC900432526[1].png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737" y="2267654"/>
            <a:ext cx="494785" cy="42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41965553"/>
              </p:ext>
            </p:extLst>
          </p:nvPr>
        </p:nvGraphicFramePr>
        <p:xfrm>
          <a:off x="7956376" y="1844824"/>
          <a:ext cx="1080120" cy="4453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8" r:lo="rId39" r:qs="rId40" r:cs="rId41"/>
          </a:graphicData>
        </a:graphic>
      </p:graphicFrame>
      <p:sp>
        <p:nvSpPr>
          <p:cNvPr id="17" name="Pravá složená závorka 16"/>
          <p:cNvSpPr/>
          <p:nvPr/>
        </p:nvSpPr>
        <p:spPr>
          <a:xfrm rot="16200000">
            <a:off x="2397878" y="-157519"/>
            <a:ext cx="1296146" cy="45807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Pravá složená závorka 17"/>
          <p:cNvSpPr/>
          <p:nvPr/>
        </p:nvSpPr>
        <p:spPr>
          <a:xfrm rot="16200000">
            <a:off x="6804247" y="1052736"/>
            <a:ext cx="1296147" cy="216024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1982577" y="1334426"/>
            <a:ext cx="2160240" cy="300716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Singular</a:t>
            </a:r>
            <a:r>
              <a:rPr lang="cs-CZ" dirty="0" smtClean="0">
                <a:solidFill>
                  <a:schemeClr val="tx1"/>
                </a:solidFill>
              </a:rPr>
              <a:t> – j. č.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660231" y="1347114"/>
            <a:ext cx="1584177" cy="288028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Plural</a:t>
            </a:r>
            <a:r>
              <a:rPr lang="cs-CZ" dirty="0" smtClean="0">
                <a:solidFill>
                  <a:schemeClr val="tx1"/>
                </a:solidFill>
              </a:rPr>
              <a:t> – mn. č.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Čárový popisek 1 1"/>
          <p:cNvSpPr/>
          <p:nvPr/>
        </p:nvSpPr>
        <p:spPr>
          <a:xfrm>
            <a:off x="755574" y="1262713"/>
            <a:ext cx="936104" cy="654119"/>
          </a:xfrm>
          <a:prstGeom prst="borderCallout1">
            <a:avLst>
              <a:gd name="adj1" fmla="val 18750"/>
              <a:gd name="adj2" fmla="val -8333"/>
              <a:gd name="adj3" fmla="val 346856"/>
              <a:gd name="adj4" fmla="val -4982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Full </a:t>
            </a:r>
            <a:r>
              <a:rPr lang="cs-CZ" dirty="0" err="1" smtClean="0"/>
              <a:t>form</a:t>
            </a:r>
            <a:endParaRPr lang="cs-CZ" dirty="0"/>
          </a:p>
        </p:txBody>
      </p:sp>
      <p:sp>
        <p:nvSpPr>
          <p:cNvPr id="3" name="Čárový popisek 1 2"/>
          <p:cNvSpPr/>
          <p:nvPr/>
        </p:nvSpPr>
        <p:spPr>
          <a:xfrm>
            <a:off x="179512" y="5817690"/>
            <a:ext cx="936104" cy="504450"/>
          </a:xfrm>
          <a:prstGeom prst="borderCallout1">
            <a:avLst>
              <a:gd name="adj1" fmla="val -226494"/>
              <a:gd name="adj2" fmla="val 90306"/>
              <a:gd name="adj3" fmla="val 460"/>
              <a:gd name="adj4" fmla="val 921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 err="1" smtClean="0"/>
              <a:t>form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296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6" grpId="0">
        <p:bldAsOne/>
      </p:bldGraphic>
      <p:bldGraphic spid="7" grpId="0">
        <p:bldAsOne/>
      </p:bldGraphic>
      <p:bldGraphic spid="8" grpId="0">
        <p:bldAsOne/>
      </p:bldGraphic>
      <p:bldGraphic spid="9" grpId="0">
        <p:bldAsOne/>
      </p:bldGraphic>
      <p:bldGraphic spid="10" grpId="0">
        <p:bldAsOne/>
      </p:bldGraphic>
      <p:bldGraphic spid="11" grpId="0">
        <p:bldAsOne/>
      </p:bldGraphic>
      <p:bldGraphic spid="16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Complete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sentences</a:t>
            </a:r>
            <a:r>
              <a:rPr lang="cs-CZ" sz="2000" dirty="0" smtClean="0"/>
              <a:t>. Use </a:t>
            </a:r>
            <a:r>
              <a:rPr lang="cs-CZ" sz="2000" b="1" dirty="0" err="1" smtClean="0"/>
              <a:t>haven´t</a:t>
            </a:r>
            <a:r>
              <a:rPr lang="cs-CZ" sz="2000" dirty="0" smtClean="0"/>
              <a:t> </a:t>
            </a:r>
            <a:r>
              <a:rPr lang="cs-CZ" sz="2000" b="1" dirty="0" err="1" smtClean="0"/>
              <a:t>got</a:t>
            </a:r>
            <a:r>
              <a:rPr lang="cs-CZ" sz="2000" dirty="0" smtClean="0"/>
              <a:t> </a:t>
            </a:r>
            <a:r>
              <a:rPr lang="cs-CZ" sz="2000" dirty="0" err="1" smtClean="0"/>
              <a:t>or</a:t>
            </a:r>
            <a:r>
              <a:rPr lang="cs-CZ" sz="2000" dirty="0" smtClean="0"/>
              <a:t> </a:t>
            </a:r>
            <a:r>
              <a:rPr lang="cs-CZ" sz="2000" b="1" dirty="0" err="1" smtClean="0"/>
              <a:t>hasn´t</a:t>
            </a:r>
            <a:r>
              <a:rPr lang="cs-CZ" sz="2000" dirty="0" smtClean="0"/>
              <a:t> </a:t>
            </a:r>
            <a:r>
              <a:rPr lang="cs-CZ" sz="2000" b="1" dirty="0" err="1" smtClean="0"/>
              <a:t>got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1"/>
            <a:ext cx="8229600" cy="3888432"/>
          </a:xfrm>
        </p:spPr>
        <p:txBody>
          <a:bodyPr/>
          <a:lstStyle/>
          <a:p>
            <a:pPr algn="ctr"/>
            <a:r>
              <a:rPr lang="cs-CZ" dirty="0" smtClean="0"/>
              <a:t>I …………..…… a </a:t>
            </a:r>
            <a:r>
              <a:rPr lang="cs-CZ" dirty="0" err="1" smtClean="0"/>
              <a:t>penfriend</a:t>
            </a:r>
            <a:r>
              <a:rPr lang="cs-CZ" dirty="0" smtClean="0"/>
              <a:t>.</a:t>
            </a:r>
          </a:p>
          <a:p>
            <a:pPr algn="ctr"/>
            <a:r>
              <a:rPr lang="cs-CZ" dirty="0" err="1" smtClean="0"/>
              <a:t>Mickey</a:t>
            </a:r>
            <a:r>
              <a:rPr lang="cs-CZ" dirty="0" smtClean="0"/>
              <a:t> ……………….. a </a:t>
            </a:r>
            <a:r>
              <a:rPr lang="cs-CZ" dirty="0" err="1" smtClean="0"/>
              <a:t>brother</a:t>
            </a:r>
            <a:r>
              <a:rPr lang="cs-CZ" dirty="0" smtClean="0"/>
              <a:t>.</a:t>
            </a:r>
          </a:p>
          <a:p>
            <a:pPr algn="ctr"/>
            <a:r>
              <a:rPr lang="cs-CZ" dirty="0" err="1" smtClean="0"/>
              <a:t>Mickey</a:t>
            </a:r>
            <a:r>
              <a:rPr lang="cs-CZ" dirty="0" smtClean="0"/>
              <a:t> and </a:t>
            </a:r>
            <a:r>
              <a:rPr lang="cs-CZ" dirty="0" err="1" smtClean="0"/>
              <a:t>Millie</a:t>
            </a:r>
            <a:r>
              <a:rPr lang="cs-CZ" dirty="0" smtClean="0"/>
              <a:t> ………………… a </a:t>
            </a:r>
            <a:r>
              <a:rPr lang="cs-CZ" dirty="0" err="1" smtClean="0"/>
              <a:t>cat</a:t>
            </a:r>
            <a:r>
              <a:rPr lang="cs-CZ" dirty="0" smtClean="0"/>
              <a:t>.</a:t>
            </a:r>
          </a:p>
          <a:p>
            <a:pPr algn="ctr"/>
            <a:r>
              <a:rPr lang="cs-CZ" dirty="0" err="1" smtClean="0"/>
              <a:t>Millie</a:t>
            </a:r>
            <a:r>
              <a:rPr lang="cs-CZ" dirty="0" smtClean="0"/>
              <a:t> ………………….. a </a:t>
            </a:r>
            <a:r>
              <a:rPr lang="cs-CZ" dirty="0" err="1" smtClean="0"/>
              <a:t>hamster</a:t>
            </a:r>
            <a:r>
              <a:rPr lang="cs-CZ" dirty="0" smtClean="0"/>
              <a:t>.</a:t>
            </a:r>
          </a:p>
          <a:p>
            <a:pPr algn="ctr"/>
            <a:r>
              <a:rPr lang="cs-CZ" dirty="0" err="1" smtClean="0"/>
              <a:t>You</a:t>
            </a:r>
            <a:r>
              <a:rPr lang="cs-CZ" dirty="0" smtClean="0"/>
              <a:t> ………………….. </a:t>
            </a:r>
            <a:r>
              <a:rPr lang="cs-CZ" dirty="0" err="1" smtClean="0"/>
              <a:t>postcards</a:t>
            </a:r>
            <a:r>
              <a:rPr lang="cs-CZ" dirty="0" smtClean="0"/>
              <a:t>.</a:t>
            </a:r>
          </a:p>
          <a:p>
            <a:pPr algn="ctr"/>
            <a:r>
              <a:rPr lang="cs-CZ" dirty="0" err="1" smtClean="0"/>
              <a:t>We</a:t>
            </a:r>
            <a:r>
              <a:rPr lang="cs-CZ" dirty="0" smtClean="0"/>
              <a:t> …………………. a </a:t>
            </a:r>
            <a:r>
              <a:rPr lang="cs-CZ" dirty="0" err="1" smtClean="0"/>
              <a:t>pet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843808" y="1988840"/>
            <a:ext cx="194421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635896" y="2564904"/>
            <a:ext cx="180020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h</a:t>
            </a:r>
            <a:r>
              <a:rPr lang="cs-CZ" dirty="0" err="1" smtClean="0"/>
              <a:t>asn´t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784975" y="3140968"/>
            <a:ext cx="1803249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419872" y="3717032"/>
            <a:ext cx="180020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/>
              <a:t>h</a:t>
            </a:r>
            <a:r>
              <a:rPr lang="cs-CZ" dirty="0" err="1" smtClean="0"/>
              <a:t>asn´t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618983" y="4870485"/>
            <a:ext cx="1803249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286526" y="4293096"/>
            <a:ext cx="1803249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767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r>
              <a:rPr lang="cs-CZ" dirty="0" smtClean="0"/>
              <a:t>Program </a:t>
            </a:r>
            <a:r>
              <a:rPr lang="cs-CZ" smtClean="0"/>
              <a:t>Microsoft Office 2010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Documents and Settings\fsc\Local Settings\Temporary Internet Files\Content.IE5\YH1P8K1E\MC9004420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61048"/>
            <a:ext cx="1857375" cy="1838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48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94 -0.0081 L -0.04584 0.09097 L -0.00781 -0.0081 L 0.03247 0.09097 L 0.07275 -0.0081 L 0.11042 0.09097 L 0.1507 -0.0081 L 0.18872 0.09097 L 0.229 -0.0081 L 0.26928 0.09097 L 0.3073 -0.0081 L 0.34757 0.09097 L 0.38525 -0.0081 L 0.42553 0.09097 L 0.4658 -0.0081 L 0.50365 0.09097 L 0.54428 -0.0081 " pathEditMode="relative" rAng="0" ptsTypes="FFFFFFFFFFFFFFFFF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10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256</Words>
  <Application>Microsoft Office PowerPoint</Application>
  <PresentationFormat>Předvádění na obrazovce (4:3)</PresentationFormat>
  <Paragraphs>66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Zápor - negative</vt:lpstr>
      <vt:lpstr>Complete the sentences. Use haven´t got or hasn´t got.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SPS</cp:lastModifiedBy>
  <cp:revision>35</cp:revision>
  <dcterms:created xsi:type="dcterms:W3CDTF">2011-06-20T10:40:08Z</dcterms:created>
  <dcterms:modified xsi:type="dcterms:W3CDTF">2012-02-21T18:14:04Z</dcterms:modified>
</cp:coreProperties>
</file>