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3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15138" cy="99425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D521D5"/>
    <a:srgbClr val="AAE721"/>
    <a:srgbClr val="F75399"/>
    <a:srgbClr val="EF8821"/>
    <a:srgbClr val="FF9900"/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A4CA7-06A0-4B76-BA34-D62884C87A44}" type="datetimeFigureOut">
              <a:rPr lang="cs-CZ" smtClean="0"/>
              <a:t>10.12.2013</a:t>
            </a:fld>
            <a:endParaRPr lang="cs-CZ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931B445-83AC-40B7-9465-A9EFB8353EF3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A4CA7-06A0-4B76-BA34-D62884C87A44}" type="datetimeFigureOut">
              <a:rPr lang="cs-CZ" smtClean="0"/>
              <a:t>10.12.2013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1B445-83AC-40B7-9465-A9EFB8353EF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A4CA7-06A0-4B76-BA34-D62884C87A44}" type="datetimeFigureOut">
              <a:rPr lang="cs-CZ" smtClean="0"/>
              <a:t>10.12.2013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1B445-83AC-40B7-9465-A9EFB8353EF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A4CA7-06A0-4B76-BA34-D62884C87A44}" type="datetimeFigureOut">
              <a:rPr lang="cs-CZ" smtClean="0"/>
              <a:t>10.12.2013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1B445-83AC-40B7-9465-A9EFB8353EF3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A4CA7-06A0-4B76-BA34-D62884C87A44}" type="datetimeFigureOut">
              <a:rPr lang="cs-CZ" smtClean="0"/>
              <a:t>10.12.2013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1B445-83AC-40B7-9465-A9EFB8353EF3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A4CA7-06A0-4B76-BA34-D62884C87A44}" type="datetimeFigureOut">
              <a:rPr lang="cs-CZ" smtClean="0"/>
              <a:t>10.12.2013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1B445-83AC-40B7-9465-A9EFB8353EF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A4CA7-06A0-4B76-BA34-D62884C87A44}" type="datetimeFigureOut">
              <a:rPr lang="cs-CZ" smtClean="0"/>
              <a:t>10.12.2013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1B445-83AC-40B7-9465-A9EFB8353EF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A4CA7-06A0-4B76-BA34-D62884C87A44}" type="datetimeFigureOut">
              <a:rPr lang="cs-CZ" smtClean="0"/>
              <a:t>10.12.2013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1B445-83AC-40B7-9465-A9EFB8353EF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A4CA7-06A0-4B76-BA34-D62884C87A44}" type="datetimeFigureOut">
              <a:rPr lang="cs-CZ" smtClean="0"/>
              <a:t>10.12.2013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1B445-83AC-40B7-9465-A9EFB8353EF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A4CA7-06A0-4B76-BA34-D62884C87A44}" type="datetimeFigureOut">
              <a:rPr lang="cs-CZ" smtClean="0"/>
              <a:t>10.12.2013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1B445-83AC-40B7-9465-A9EFB8353EF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8A4CA7-06A0-4B76-BA34-D62884C87A44}" type="datetimeFigureOut">
              <a:rPr lang="cs-CZ" smtClean="0"/>
              <a:t>10.12.2013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31B445-83AC-40B7-9465-A9EFB8353EF3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D28A4CA7-06A0-4B76-BA34-D62884C87A44}" type="datetimeFigureOut">
              <a:rPr lang="cs-CZ" smtClean="0"/>
              <a:t>10.12.2013</a:t>
            </a:fld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4931B445-83AC-40B7-9465-A9EFB8353EF3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484784"/>
            <a:ext cx="481205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4935312"/>
              </p:ext>
            </p:extLst>
          </p:nvPr>
        </p:nvGraphicFramePr>
        <p:xfrm>
          <a:off x="1259632" y="3232814"/>
          <a:ext cx="6696743" cy="18693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4658"/>
                <a:gridCol w="5072085"/>
              </a:tblGrid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Mgr.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 Petra Pláničková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083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VY_32_INOVACE_368_ČTYŘÚHELNÍK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380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ROVNOBĚŽNÍKY</a:t>
                      </a: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LICHOBĚŽNÍKY, RŮZNOBĚŽNÍKY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6966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tx2">
                              <a:lumMod val="10000"/>
                            </a:schemeClr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tx2">
                            <a:lumMod val="1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569795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620689"/>
            <a:ext cx="7315200" cy="86409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D521D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solidFill>
                <a:srgbClr val="D521D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280920" cy="4896543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4. tříd, jako výkladová v hodinách geometrie.</a:t>
            </a:r>
          </a:p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dokáží vyjmenovat a popsat druhy čtyřúhelníků.</a:t>
            </a:r>
          </a:p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Pracují s papírovými modely všech čtyřúhelníků. (Přiložen na konci prezentace, rozkopírovat pro žáky.)</a:t>
            </a:r>
          </a:p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Ukáží na jednotlivých modelech jejich odlišnosti nebo naopak jejich podobnosti.</a:t>
            </a:r>
          </a:p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Různoběžník si sami sestrojí pomocí pravítka do sešitů.</a:t>
            </a:r>
          </a:p>
          <a:p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závěr se naučí sestrojit kosodélník.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21268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412776"/>
            <a:ext cx="7920880" cy="2232248"/>
          </a:xfrm>
        </p:spPr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ČTYŘÚHELNÍK</a:t>
            </a:r>
            <a:endParaRPr lang="cs-CZ" sz="8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Vývojový diagram: rozhodnutí 2"/>
          <p:cNvSpPr/>
          <p:nvPr/>
        </p:nvSpPr>
        <p:spPr>
          <a:xfrm rot="2806335">
            <a:off x="6588224" y="4221088"/>
            <a:ext cx="1872208" cy="1224136"/>
          </a:xfrm>
          <a:prstGeom prst="flowChartDecision">
            <a:avLst/>
          </a:prstGeom>
          <a:solidFill>
            <a:srgbClr val="D521D5"/>
          </a:solidFill>
          <a:ln>
            <a:solidFill>
              <a:srgbClr val="D521D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Vývojový diagram: ruční operace 3"/>
          <p:cNvSpPr/>
          <p:nvPr/>
        </p:nvSpPr>
        <p:spPr>
          <a:xfrm rot="10800000">
            <a:off x="1058528" y="4113076"/>
            <a:ext cx="2348147" cy="1620180"/>
          </a:xfrm>
          <a:prstGeom prst="flowChartManualOperation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Vývojový diagram: údaje 4"/>
          <p:cNvSpPr/>
          <p:nvPr/>
        </p:nvSpPr>
        <p:spPr>
          <a:xfrm>
            <a:off x="1058528" y="764704"/>
            <a:ext cx="4104456" cy="1296144"/>
          </a:xfrm>
          <a:prstGeom prst="flowChartInputOutpu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427984" y="3715019"/>
            <a:ext cx="1368152" cy="2666309"/>
          </a:xfrm>
          <a:prstGeom prst="rect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084168" y="627832"/>
            <a:ext cx="1368152" cy="1296144"/>
          </a:xfrm>
          <a:prstGeom prst="rect">
            <a:avLst/>
          </a:prstGeom>
          <a:solidFill>
            <a:srgbClr val="AAE721"/>
          </a:solidFill>
          <a:ln>
            <a:solidFill>
              <a:srgbClr val="AAE72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292309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476672"/>
            <a:ext cx="7315200" cy="5688632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čtyři strany a čtyři vrcholy.</a:t>
            </a:r>
          </a:p>
          <a:p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Druhy čtyřúhelníků:</a:t>
            </a:r>
          </a:p>
          <a:p>
            <a:endParaRPr lang="cs-CZ" sz="32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Rovnoběžník</a:t>
            </a:r>
          </a:p>
          <a:p>
            <a:pPr algn="ctr"/>
            <a:r>
              <a:rPr lang="cs-CZ" sz="4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Lichoběžník</a:t>
            </a:r>
          </a:p>
          <a:p>
            <a:pPr algn="ctr"/>
            <a:r>
              <a:rPr lang="cs-CZ" sz="4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Různoběžník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41717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1700808"/>
            <a:ext cx="7315200" cy="1584176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ROVNOBĚŽNÍK</a:t>
            </a:r>
            <a:endParaRPr lang="cs-CZ" sz="6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15616" y="3501008"/>
            <a:ext cx="7315200" cy="1822568"/>
          </a:xfrm>
        </p:spPr>
        <p:txBody>
          <a:bodyPr/>
          <a:lstStyle/>
          <a:p>
            <a:pPr marL="457200" indent="-457200">
              <a:buFont typeface="Wingdings" pitchFamily="2" charset="2"/>
              <a:buChar char="ü"/>
            </a:pPr>
            <a:r>
              <a:rPr lang="cs-CZ" sz="32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Čtyřúhelník, jehož protilehlé strany jsou rovnoběžné.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5386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92696"/>
            <a:ext cx="7315200" cy="2376264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NEJZNÁMĚJŠÍ ROVNOBĚŽNÍKY</a:t>
            </a:r>
            <a:endParaRPr lang="cs-CZ" sz="6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331640" y="4077072"/>
            <a:ext cx="2232248" cy="2088232"/>
          </a:xfrm>
          <a:prstGeom prst="rect">
            <a:avLst/>
          </a:prstGeom>
          <a:solidFill>
            <a:srgbClr val="F75399"/>
          </a:solidFill>
          <a:ln>
            <a:solidFill>
              <a:srgbClr val="F753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594448" y="4293096"/>
            <a:ext cx="3384376" cy="1656184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39652" y="322272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ČTVEREC</a:t>
            </a:r>
            <a:endParaRPr lang="cs-CZ" sz="28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76056" y="3256776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OBDÉLNÍK</a:t>
            </a:r>
            <a:endParaRPr lang="cs-CZ" sz="2800" b="1" dirty="0">
              <a:solidFill>
                <a:schemeClr val="tx2">
                  <a:lumMod val="1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00581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7315200" cy="1728192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KOSOČTVEREC</a:t>
            </a:r>
            <a:endParaRPr lang="cs-CZ" sz="6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9552" y="2204864"/>
            <a:ext cx="5184576" cy="3834743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Všechny jeho strany mají stejnou délku.</a:t>
            </a:r>
          </a:p>
          <a:p>
            <a:pPr marL="457200" indent="-457200">
              <a:buFont typeface="Wingdings" pitchFamily="2" charset="2"/>
              <a:buChar char="Ø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čtverce se liší – strany nesvírají pravý úhel.</a:t>
            </a:r>
          </a:p>
          <a:p>
            <a:pPr marL="457200" indent="-457200">
              <a:buFont typeface="Wingdings" pitchFamily="2" charset="2"/>
              <a:buChar char="Ø"/>
            </a:pP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Vývojový diagram: rozhodnutí 4"/>
          <p:cNvSpPr/>
          <p:nvPr/>
        </p:nvSpPr>
        <p:spPr>
          <a:xfrm rot="17825001">
            <a:off x="5218156" y="2801982"/>
            <a:ext cx="3561652" cy="2042847"/>
          </a:xfrm>
          <a:prstGeom prst="flowChartDecision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822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196752"/>
            <a:ext cx="7315200" cy="1584176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KOSODÉLNÍK</a:t>
            </a:r>
            <a:endParaRPr lang="cs-CZ" sz="6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76056" y="2424937"/>
            <a:ext cx="3816424" cy="3092295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Podobný obdélníku, ale jeho strany nesvírají pravý úhel.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Vývojový diagram: údaje 3"/>
          <p:cNvSpPr/>
          <p:nvPr/>
        </p:nvSpPr>
        <p:spPr>
          <a:xfrm>
            <a:off x="251520" y="3429000"/>
            <a:ext cx="4536504" cy="2088232"/>
          </a:xfrm>
          <a:prstGeom prst="flowChartInputOutput">
            <a:avLst/>
          </a:prstGeom>
          <a:solidFill>
            <a:srgbClr val="FF0066"/>
          </a:solidFill>
          <a:ln>
            <a:solidFill>
              <a:srgbClr val="FF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1283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7315200" cy="1584176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LICHOBĚŽNÍK</a:t>
            </a:r>
            <a:endParaRPr lang="cs-CZ" sz="6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2630996"/>
            <a:ext cx="3945632" cy="3816424"/>
          </a:xfrm>
        </p:spPr>
        <p:txBody>
          <a:bodyPr>
            <a:normAutofit/>
          </a:bodyPr>
          <a:lstStyle/>
          <a:p>
            <a:pPr marL="342900" indent="-3429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Rovnoběžný je pouze jeden pár protilehlých stran.</a:t>
            </a:r>
          </a:p>
          <a:p>
            <a:pPr marL="342900" indent="-3429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Druhý pár je různoběžný.</a:t>
            </a:r>
          </a:p>
          <a:p>
            <a:pPr marL="342900" indent="-342900">
              <a:buFont typeface="Wingdings" pitchFamily="2" charset="2"/>
              <a:buChar char="ü"/>
            </a:pP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Vývojový diagram: ruční operace 3"/>
          <p:cNvSpPr/>
          <p:nvPr/>
        </p:nvSpPr>
        <p:spPr>
          <a:xfrm>
            <a:off x="5004048" y="4725144"/>
            <a:ext cx="3240360" cy="1368152"/>
          </a:xfrm>
          <a:prstGeom prst="flowChartManualOperation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Šikmý pruh 4"/>
          <p:cNvSpPr/>
          <p:nvPr/>
        </p:nvSpPr>
        <p:spPr>
          <a:xfrm rot="1267420">
            <a:off x="4394733" y="2654307"/>
            <a:ext cx="4176464" cy="2592288"/>
          </a:xfrm>
          <a:prstGeom prst="diagStrip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9195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052736"/>
            <a:ext cx="7315200" cy="187220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RŮZNOBĚŽNÍK</a:t>
            </a:r>
            <a:endParaRPr lang="cs-CZ" sz="6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211960" y="2276872"/>
            <a:ext cx="3960440" cy="3096344"/>
          </a:xfrm>
        </p:spPr>
        <p:txBody>
          <a:bodyPr>
            <a:normAutofit/>
          </a:bodyPr>
          <a:lstStyle/>
          <a:p>
            <a:pPr marL="457200" indent="-457200">
              <a:buFont typeface="Wingdings" pitchFamily="2" charset="2"/>
              <a:buChar char="ü"/>
            </a:pP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Žádné dvě protilehlé strany nejsou rovnoběžné.</a:t>
            </a:r>
          </a:p>
          <a:p>
            <a:pPr marL="457200" indent="-457200">
              <a:buFont typeface="Wingdings" pitchFamily="2" charset="2"/>
              <a:buChar char="ü"/>
            </a:pP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827584" y="2276872"/>
            <a:ext cx="1512168" cy="2736304"/>
          </a:xfrm>
          <a:prstGeom prst="line">
            <a:avLst/>
          </a:prstGeom>
          <a:ln w="57150">
            <a:solidFill>
              <a:schemeClr val="accent4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827584" y="5013176"/>
            <a:ext cx="3641328" cy="576064"/>
          </a:xfrm>
          <a:prstGeom prst="line">
            <a:avLst/>
          </a:prstGeom>
          <a:ln w="57150">
            <a:solidFill>
              <a:schemeClr val="accent4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 flipV="1">
            <a:off x="2164656" y="4221088"/>
            <a:ext cx="2304256" cy="1368152"/>
          </a:xfrm>
          <a:prstGeom prst="line">
            <a:avLst/>
          </a:prstGeom>
          <a:ln w="57150">
            <a:solidFill>
              <a:schemeClr val="accent4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2164656" y="2276872"/>
            <a:ext cx="175096" cy="1944216"/>
          </a:xfrm>
          <a:prstGeom prst="line">
            <a:avLst/>
          </a:prstGeom>
          <a:ln w="57150">
            <a:solidFill>
              <a:schemeClr val="accent4">
                <a:lumMod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1541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900">
        <p14:warp dir="i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7744" y="332656"/>
            <a:ext cx="1368152" cy="1296144"/>
          </a:xfrm>
          <a:prstGeom prst="rect">
            <a:avLst/>
          </a:prstGeom>
          <a:noFill/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67544" y="332656"/>
            <a:ext cx="1368152" cy="1296144"/>
          </a:xfrm>
          <a:prstGeom prst="rect">
            <a:avLst/>
          </a:prstGeom>
          <a:noFill/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067944" y="332656"/>
            <a:ext cx="1368152" cy="1296144"/>
          </a:xfrm>
          <a:prstGeom prst="rect">
            <a:avLst/>
          </a:prstGeom>
          <a:noFill/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Vývojový diagram: rozhodnutí 4"/>
          <p:cNvSpPr/>
          <p:nvPr/>
        </p:nvSpPr>
        <p:spPr>
          <a:xfrm>
            <a:off x="2483768" y="1921520"/>
            <a:ext cx="1872208" cy="1224136"/>
          </a:xfrm>
          <a:prstGeom prst="flowChartDecision">
            <a:avLst/>
          </a:prstGeom>
          <a:noFill/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Vývojový diagram: rozhodnutí 5"/>
          <p:cNvSpPr/>
          <p:nvPr/>
        </p:nvSpPr>
        <p:spPr>
          <a:xfrm rot="331516">
            <a:off x="340953" y="2004121"/>
            <a:ext cx="1872208" cy="1224136"/>
          </a:xfrm>
          <a:prstGeom prst="flowChartDecision">
            <a:avLst/>
          </a:prstGeom>
          <a:noFill/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Vývojový diagram: rozhodnutí 6"/>
          <p:cNvSpPr/>
          <p:nvPr/>
        </p:nvSpPr>
        <p:spPr>
          <a:xfrm>
            <a:off x="5940152" y="431249"/>
            <a:ext cx="1872208" cy="1224136"/>
          </a:xfrm>
          <a:prstGeom prst="flowChartDecision">
            <a:avLst/>
          </a:prstGeom>
          <a:noFill/>
          <a:ln>
            <a:solidFill>
              <a:schemeClr val="accent1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Vývojový diagram: ruční operace 7"/>
          <p:cNvSpPr/>
          <p:nvPr/>
        </p:nvSpPr>
        <p:spPr>
          <a:xfrm rot="10800000">
            <a:off x="286369" y="3717032"/>
            <a:ext cx="2348147" cy="1620180"/>
          </a:xfrm>
          <a:prstGeom prst="flowChartManualOperation">
            <a:avLst/>
          </a:prstGeom>
          <a:noFill/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Vývojový diagram: ruční operace 8"/>
          <p:cNvSpPr/>
          <p:nvPr/>
        </p:nvSpPr>
        <p:spPr>
          <a:xfrm rot="10800000">
            <a:off x="2951820" y="3861048"/>
            <a:ext cx="2348147" cy="1620180"/>
          </a:xfrm>
          <a:prstGeom prst="flowChartManualOperation">
            <a:avLst/>
          </a:prstGeom>
          <a:noFill/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Vývojový diagram: ruční operace 9"/>
          <p:cNvSpPr/>
          <p:nvPr/>
        </p:nvSpPr>
        <p:spPr>
          <a:xfrm rot="10800000">
            <a:off x="4435251" y="1957896"/>
            <a:ext cx="2348147" cy="1620180"/>
          </a:xfrm>
          <a:prstGeom prst="flowChartManualOperation">
            <a:avLst/>
          </a:prstGeom>
          <a:noFill/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Šikmý pruh 10"/>
          <p:cNvSpPr/>
          <p:nvPr/>
        </p:nvSpPr>
        <p:spPr>
          <a:xfrm rot="7446649">
            <a:off x="5476665" y="2625584"/>
            <a:ext cx="3664145" cy="1904986"/>
          </a:xfrm>
          <a:prstGeom prst="diagStripe">
            <a:avLst/>
          </a:prstGeom>
          <a:noFill/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1322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vojový diagram: údaje 1"/>
          <p:cNvSpPr/>
          <p:nvPr/>
        </p:nvSpPr>
        <p:spPr>
          <a:xfrm>
            <a:off x="395536" y="188640"/>
            <a:ext cx="4104456" cy="1296144"/>
          </a:xfrm>
          <a:prstGeom prst="flowChartInputOutput">
            <a:avLst/>
          </a:prstGeom>
          <a:noFill/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Vývojový diagram: údaje 2"/>
          <p:cNvSpPr/>
          <p:nvPr/>
        </p:nvSpPr>
        <p:spPr>
          <a:xfrm>
            <a:off x="251520" y="1844824"/>
            <a:ext cx="4104456" cy="1296144"/>
          </a:xfrm>
          <a:prstGeom prst="flowChartInputOutput">
            <a:avLst/>
          </a:prstGeom>
          <a:noFill/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Vývojový diagram: údaje 3"/>
          <p:cNvSpPr/>
          <p:nvPr/>
        </p:nvSpPr>
        <p:spPr>
          <a:xfrm>
            <a:off x="251520" y="3573016"/>
            <a:ext cx="4104456" cy="1296144"/>
          </a:xfrm>
          <a:prstGeom prst="flowChartInputOutput">
            <a:avLst/>
          </a:prstGeom>
          <a:noFill/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 rot="5400000">
            <a:off x="1404654" y="4652130"/>
            <a:ext cx="1368152" cy="2666309"/>
          </a:xfrm>
          <a:prstGeom prst="rect">
            <a:avLst/>
          </a:prstGeom>
          <a:noFill/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264460" y="313875"/>
            <a:ext cx="1368152" cy="2666309"/>
          </a:xfrm>
          <a:prstGeom prst="rect">
            <a:avLst/>
          </a:prstGeom>
          <a:noFill/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236296" y="332656"/>
            <a:ext cx="1368152" cy="2666309"/>
          </a:xfrm>
          <a:prstGeom prst="rect">
            <a:avLst/>
          </a:prstGeom>
          <a:noFill/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Šikmý pruh 7"/>
          <p:cNvSpPr/>
          <p:nvPr/>
        </p:nvSpPr>
        <p:spPr>
          <a:xfrm rot="1267420">
            <a:off x="4918086" y="3614190"/>
            <a:ext cx="3429052" cy="1814160"/>
          </a:xfrm>
          <a:prstGeom prst="diagStripe">
            <a:avLst/>
          </a:prstGeom>
          <a:noFill/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Šikmý pruh 8"/>
          <p:cNvSpPr/>
          <p:nvPr/>
        </p:nvSpPr>
        <p:spPr>
          <a:xfrm rot="1267420">
            <a:off x="4566171" y="5012980"/>
            <a:ext cx="3387647" cy="1798163"/>
          </a:xfrm>
          <a:prstGeom prst="diagStripe">
            <a:avLst/>
          </a:prstGeom>
          <a:noFill/>
          <a:ln>
            <a:solidFill>
              <a:schemeClr val="tx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3312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76673"/>
            <a:ext cx="8208912" cy="1728192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solidFill>
                  <a:srgbClr val="D521D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6600" b="1" dirty="0">
              <a:solidFill>
                <a:srgbClr val="D521D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tvorba</a:t>
            </a:r>
            <a:endParaRPr lang="cs-CZ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350555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Vlastní 34">
      <a:dk1>
        <a:srgbClr val="EACA53"/>
      </a:dk1>
      <a:lt1>
        <a:sysClr val="window" lastClr="FFFFFF"/>
      </a:lt1>
      <a:dk2>
        <a:srgbClr val="FED46B"/>
      </a:dk2>
      <a:lt2>
        <a:srgbClr val="E7DEC9"/>
      </a:lt2>
      <a:accent1>
        <a:srgbClr val="FCCEAC"/>
      </a:accent1>
      <a:accent2>
        <a:srgbClr val="FEB80A"/>
      </a:accent2>
      <a:accent3>
        <a:srgbClr val="FAAE75"/>
      </a:accent3>
      <a:accent4>
        <a:srgbClr val="D1E8C1"/>
      </a:accent4>
      <a:accent5>
        <a:srgbClr val="FED46B"/>
      </a:accent5>
      <a:accent6>
        <a:srgbClr val="FED46B"/>
      </a:accent6>
      <a:hlink>
        <a:srgbClr val="8DC765"/>
      </a:hlink>
      <a:folHlink>
        <a:srgbClr val="FAAE7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82</TotalTime>
  <Words>175</Words>
  <Application>Microsoft Office PowerPoint</Application>
  <PresentationFormat>Předvádění na obrazovce (4:3)</PresentationFormat>
  <Paragraphs>42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Prostor</vt:lpstr>
      <vt:lpstr>Prezentace aplikace PowerPoint</vt:lpstr>
      <vt:lpstr>ANOTACE</vt:lpstr>
      <vt:lpstr>ČTYŘÚHELNÍK</vt:lpstr>
      <vt:lpstr>Prezentace aplikace PowerPoint</vt:lpstr>
      <vt:lpstr>ROVNOBĚŽNÍK</vt:lpstr>
      <vt:lpstr>NEJZNÁMĚJŠÍ ROVNOBĚŽNÍKY</vt:lpstr>
      <vt:lpstr>KOSOČTVEREC</vt:lpstr>
      <vt:lpstr>KOSODÉLNÍK</vt:lpstr>
      <vt:lpstr>LICHOBĚŽNÍK</vt:lpstr>
      <vt:lpstr>RŮZNOBĚŽNÍK</vt:lpstr>
      <vt:lpstr>Prezentace aplikace PowerPoint</vt:lpstr>
      <vt:lpstr>Prezentace aplikace PowerPoint</vt:lpstr>
      <vt:lpstr>POUŽITÉ 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MP</dc:creator>
  <cp:lastModifiedBy>profesor</cp:lastModifiedBy>
  <cp:revision>11</cp:revision>
  <cp:lastPrinted>2012-04-12T07:41:40Z</cp:lastPrinted>
  <dcterms:created xsi:type="dcterms:W3CDTF">2012-04-11T14:24:59Z</dcterms:created>
  <dcterms:modified xsi:type="dcterms:W3CDTF">2013-12-10T18:45:45Z</dcterms:modified>
</cp:coreProperties>
</file>