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9" r:id="rId3"/>
    <p:sldId id="291" r:id="rId4"/>
    <p:sldId id="280" r:id="rId5"/>
    <p:sldId id="281" r:id="rId6"/>
    <p:sldId id="282" r:id="rId7"/>
    <p:sldId id="283" r:id="rId8"/>
    <p:sldId id="284" r:id="rId9"/>
    <p:sldId id="285" r:id="rId10"/>
    <p:sldId id="288" r:id="rId11"/>
    <p:sldId id="289" r:id="rId12"/>
    <p:sldId id="28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E824"/>
    <a:srgbClr val="FBCB43"/>
    <a:srgbClr val="1EFF0D"/>
    <a:srgbClr val="72C24A"/>
    <a:srgbClr val="F96513"/>
    <a:srgbClr val="11CEFB"/>
    <a:srgbClr val="A3EA22"/>
    <a:srgbClr val="FDE5A1"/>
    <a:srgbClr val="FDE0A5"/>
    <a:srgbClr val="FA85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VY_32_INOVACE_664_KOLIK_JE_HODIN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KOLIK JE HODIN?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6FB47F-824A-4DF4-A573-AE0277114BB6}" type="presOf" srcId="{B651F6E3-6281-48DB-9319-2AEAFDAE7572}" destId="{619D679B-A015-4ECF-8348-D1034C574F40}" srcOrd="0" destOrd="0" presId="urn:microsoft.com/office/officeart/2005/8/layout/target3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1CC7E087-E5EF-44D7-AB5F-BA3166AD6106}" type="presOf" srcId="{23DE21E6-671D-41EF-A4B8-4CB61DD21CB9}" destId="{D765D62F-75B8-4F0E-BC22-04FC3BAECA31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9BB96C-BFEB-4B6F-A3AD-7E4B6F4C96CC}" type="presOf" srcId="{D1D4F407-5343-4D3F-B5B9-D407B03CAEB4}" destId="{D005CE8C-CC26-4C3E-AC11-E15060ECD759}" srcOrd="0" destOrd="0" presId="urn:microsoft.com/office/officeart/2005/8/layout/target3"/>
    <dgm:cxn modelId="{0C7CD652-A034-43D4-909D-73567BF01745}" type="presOf" srcId="{B651F6E3-6281-48DB-9319-2AEAFDAE7572}" destId="{6BB5E863-4638-4E1D-BFDE-399D028AC4ED}" srcOrd="1" destOrd="0" presId="urn:microsoft.com/office/officeart/2005/8/layout/target3"/>
    <dgm:cxn modelId="{B97A07CC-5BB4-4458-9A62-1DD4DE608A6E}" type="presOf" srcId="{D1B46980-6531-4606-95E6-44980827E919}" destId="{6140AFEC-043D-4C43-A2F9-D0F5331DF3A3}" srcOrd="0" destOrd="0" presId="urn:microsoft.com/office/officeart/2005/8/layout/target3"/>
    <dgm:cxn modelId="{C22BD3B8-32EC-4BEF-A169-13428A98161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560F198-ADF0-409B-BD21-E9BA9A447C4C}" type="presOf" srcId="{D1B46980-6531-4606-95E6-44980827E919}" destId="{2BE915AB-18AA-4053-B92C-3BFC9ED204BB}" srcOrd="1" destOrd="0" presId="urn:microsoft.com/office/officeart/2005/8/layout/target3"/>
    <dgm:cxn modelId="{215E619D-3A27-4682-96EC-A9F44E5ED9C3}" type="presOf" srcId="{757F3AB3-0718-4624-B441-E567A8F0AB56}" destId="{333A1088-737F-45CB-B68E-254E46348037}" srcOrd="0" destOrd="0" presId="urn:microsoft.com/office/officeart/2005/8/layout/target3"/>
    <dgm:cxn modelId="{7F15431E-C45D-4824-931A-990E81DF945D}" type="presOf" srcId="{D8197B8C-B260-4A16-BDF4-0947B075E274}" destId="{25B08C86-7E15-44DC-BE7F-FFB55DD49D12}" srcOrd="0" destOrd="0" presId="urn:microsoft.com/office/officeart/2005/8/layout/target3"/>
    <dgm:cxn modelId="{196C1393-E9F9-47DC-899F-44050CE92CF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5861A0F-7075-4D94-837E-C34881CB6F27}" type="presOf" srcId="{23DE21E6-671D-41EF-A4B8-4CB61DD21CB9}" destId="{20EFD393-BD0F-4866-BD5F-B29A45D964CD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FCF216C-80FE-4D9F-A746-16D34B32F012}" type="presParOf" srcId="{333A1088-737F-45CB-B68E-254E46348037}" destId="{F5ABB229-8D3B-4694-996A-96F23CF14429}" srcOrd="0" destOrd="0" presId="urn:microsoft.com/office/officeart/2005/8/layout/target3"/>
    <dgm:cxn modelId="{D77AFF45-ACB3-44BE-B064-544EADF7B264}" type="presParOf" srcId="{333A1088-737F-45CB-B68E-254E46348037}" destId="{F41139FD-01EE-4571-8B17-4FB00FC51163}" srcOrd="1" destOrd="0" presId="urn:microsoft.com/office/officeart/2005/8/layout/target3"/>
    <dgm:cxn modelId="{BAA3CDFA-A46B-4154-8EA4-8823CD94FA65}" type="presParOf" srcId="{333A1088-737F-45CB-B68E-254E46348037}" destId="{D005CE8C-CC26-4C3E-AC11-E15060ECD759}" srcOrd="2" destOrd="0" presId="urn:microsoft.com/office/officeart/2005/8/layout/target3"/>
    <dgm:cxn modelId="{CBB1F71E-F336-4E16-B6DC-4A27F7D665C0}" type="presParOf" srcId="{333A1088-737F-45CB-B68E-254E46348037}" destId="{2C702D82-9B77-49B7-9568-BB8EB47C3372}" srcOrd="3" destOrd="0" presId="urn:microsoft.com/office/officeart/2005/8/layout/target3"/>
    <dgm:cxn modelId="{D2DA87ED-705F-4F1B-A13E-4F6BADEF88EC}" type="presParOf" srcId="{333A1088-737F-45CB-B68E-254E46348037}" destId="{A52A0455-90FF-4808-ABD0-F02540D31D5A}" srcOrd="4" destOrd="0" presId="urn:microsoft.com/office/officeart/2005/8/layout/target3"/>
    <dgm:cxn modelId="{2FFBD6F7-394E-4803-8E46-C62E515D6393}" type="presParOf" srcId="{333A1088-737F-45CB-B68E-254E46348037}" destId="{6140AFEC-043D-4C43-A2F9-D0F5331DF3A3}" srcOrd="5" destOrd="0" presId="urn:microsoft.com/office/officeart/2005/8/layout/target3"/>
    <dgm:cxn modelId="{83A25AAA-8439-4FA6-A7F7-E54A298B434C}" type="presParOf" srcId="{333A1088-737F-45CB-B68E-254E46348037}" destId="{9358AC05-5D7D-4327-9F80-1AD486AEA664}" srcOrd="6" destOrd="0" presId="urn:microsoft.com/office/officeart/2005/8/layout/target3"/>
    <dgm:cxn modelId="{D64C4AFA-FA61-4A43-9B45-7853F736818C}" type="presParOf" srcId="{333A1088-737F-45CB-B68E-254E46348037}" destId="{313FC574-E1CD-4FB4-B054-0B805CE0447D}" srcOrd="7" destOrd="0" presId="urn:microsoft.com/office/officeart/2005/8/layout/target3"/>
    <dgm:cxn modelId="{CC569112-730B-4A3A-A71E-6F42A2530326}" type="presParOf" srcId="{333A1088-737F-45CB-B68E-254E46348037}" destId="{619D679B-A015-4ECF-8348-D1034C574F40}" srcOrd="8" destOrd="0" presId="urn:microsoft.com/office/officeart/2005/8/layout/target3"/>
    <dgm:cxn modelId="{52473881-7EA0-4ECB-A372-5716B037224A}" type="presParOf" srcId="{333A1088-737F-45CB-B68E-254E46348037}" destId="{322283A8-4A27-4CDA-BAE3-F381106A9174}" srcOrd="9" destOrd="0" presId="urn:microsoft.com/office/officeart/2005/8/layout/target3"/>
    <dgm:cxn modelId="{40B01E99-9CC6-4130-A62C-44232D330B26}" type="presParOf" srcId="{333A1088-737F-45CB-B68E-254E46348037}" destId="{FFC9F71D-1B4F-4AD9-A4A6-86ADEFC8AF5C}" srcOrd="10" destOrd="0" presId="urn:microsoft.com/office/officeart/2005/8/layout/target3"/>
    <dgm:cxn modelId="{6C4827DE-A5AA-4720-9B53-C1DF3665F05A}" type="presParOf" srcId="{333A1088-737F-45CB-B68E-254E46348037}" destId="{25B08C86-7E15-44DC-BE7F-FFB55DD49D12}" srcOrd="11" destOrd="0" presId="urn:microsoft.com/office/officeart/2005/8/layout/target3"/>
    <dgm:cxn modelId="{F9EFA8C6-197B-4A46-BE5F-CC027DE0117E}" type="presParOf" srcId="{333A1088-737F-45CB-B68E-254E46348037}" destId="{B802C839-24C6-47E7-BAF8-A79343132CBC}" srcOrd="12" destOrd="0" presId="urn:microsoft.com/office/officeart/2005/8/layout/target3"/>
    <dgm:cxn modelId="{6CE42CA5-E4BE-4DE2-B299-792E3B0FF6CD}" type="presParOf" srcId="{333A1088-737F-45CB-B68E-254E46348037}" destId="{10B0AAF3-16BE-4B9A-A567-5D5A0E0FD953}" srcOrd="13" destOrd="0" presId="urn:microsoft.com/office/officeart/2005/8/layout/target3"/>
    <dgm:cxn modelId="{DFBB6161-C012-4064-B1BD-2E73B305B1EB}" type="presParOf" srcId="{333A1088-737F-45CB-B68E-254E46348037}" destId="{20EFD393-BD0F-4866-BD5F-B29A45D964CD}" srcOrd="14" destOrd="0" presId="urn:microsoft.com/office/officeart/2005/8/layout/target3"/>
    <dgm:cxn modelId="{4055D78D-C18F-4F8B-B2CE-A1292BB91DB9}" type="presParOf" srcId="{333A1088-737F-45CB-B68E-254E46348037}" destId="{AED2198E-93D5-4001-81B4-73124B309672}" srcOrd="15" destOrd="0" presId="urn:microsoft.com/office/officeart/2005/8/layout/target3"/>
    <dgm:cxn modelId="{6EBDC986-DAF8-4240-9C57-41C99A0F08F4}" type="presParOf" srcId="{333A1088-737F-45CB-B68E-254E46348037}" destId="{2BE915AB-18AA-4053-B92C-3BFC9ED204BB}" srcOrd="16" destOrd="0" presId="urn:microsoft.com/office/officeart/2005/8/layout/target3"/>
    <dgm:cxn modelId="{500B133B-1332-4C8C-B12B-192EC0759156}" type="presParOf" srcId="{333A1088-737F-45CB-B68E-254E46348037}" destId="{6BB5E863-4638-4E1D-BFDE-399D028AC4ED}" srcOrd="17" destOrd="0" presId="urn:microsoft.com/office/officeart/2005/8/layout/target3"/>
    <dgm:cxn modelId="{91187E54-3876-439E-AC80-FCA688423A45}" type="presParOf" srcId="{333A1088-737F-45CB-B68E-254E46348037}" destId="{5A5FFA88-C948-4069-8E93-59FA12366E83}" srcOrd="18" destOrd="0" presId="urn:microsoft.com/office/officeart/2005/8/layout/target3"/>
    <dgm:cxn modelId="{27CEBA29-7CA7-49B1-BD16-3B2F8CFE0D02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VY_32_INOVACE_664_KOLIK_JE_HODIN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KOLIK JE HODIN?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534671399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22581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1752600"/>
            <a:ext cx="871296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Materiál je určen pro práci žáků ZŠ 1. stupeň (5. třída) v předmětu anglický jazyk. Prezentace je určena k  objasnění určování času.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Přechod snímků je též nastaven ručně při kliknutí myší, aby mohl učitel dostatečně žákům učivo vysvětlit.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Snímek č. 4 – objasňuje pojmy </a:t>
            </a:r>
            <a:r>
              <a:rPr lang="cs-CZ" sz="2000" dirty="0" err="1" smtClean="0"/>
              <a:t>hour</a:t>
            </a:r>
            <a:r>
              <a:rPr lang="cs-CZ" sz="2000" dirty="0" smtClean="0"/>
              <a:t>, </a:t>
            </a:r>
            <a:r>
              <a:rPr lang="cs-CZ" sz="2000" dirty="0" err="1" smtClean="0"/>
              <a:t>am</a:t>
            </a:r>
            <a:r>
              <a:rPr lang="cs-CZ" sz="2000" dirty="0" smtClean="0"/>
              <a:t>, </a:t>
            </a:r>
            <a:r>
              <a:rPr lang="cs-CZ" sz="2000" dirty="0" err="1" smtClean="0"/>
              <a:t>pm</a:t>
            </a:r>
            <a:r>
              <a:rPr lang="cs-CZ" sz="2000" dirty="0" smtClean="0"/>
              <a:t> a jak se zeptáme „Kolik je hodin?“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Snímek č. 5 – př. na  celé hodiny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Snímek č. 6 – př. čtvrt na…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Snímek č. 7 – př. půl…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Snímek č. 8 – př. čtvrt po…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Snímky č. 9-10 – objasnění předložek PAST a TO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U snímku č. 11 žáci napíší všechny věty a poté je řešení úkolu odkrýváno kliknutím.</a:t>
            </a:r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80570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5" dur="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"/>
                            </p:stCondLst>
                            <p:childTnLst>
                              <p:par>
                                <p:cTn id="3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4" dur="2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750"/>
                            </p:stCondLst>
                            <p:childTnLst>
                              <p:par>
                                <p:cTn id="4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9" dur="2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0" dur="2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5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8. 1 2012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,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hour</a:t>
            </a:r>
            <a:r>
              <a:rPr lang="cs-CZ" dirty="0" smtClean="0"/>
              <a:t>, </a:t>
            </a:r>
            <a:r>
              <a:rPr lang="cs-CZ" dirty="0" err="1" smtClean="0"/>
              <a:t>o´clock</a:t>
            </a:r>
            <a:r>
              <a:rPr lang="cs-CZ" dirty="0" smtClean="0"/>
              <a:t>, </a:t>
            </a:r>
            <a:r>
              <a:rPr lang="cs-CZ" dirty="0" err="1" smtClean="0"/>
              <a:t>am</a:t>
            </a:r>
            <a:r>
              <a:rPr lang="cs-CZ" dirty="0" smtClean="0"/>
              <a:t>, </a:t>
            </a:r>
            <a:r>
              <a:rPr lang="cs-CZ" dirty="0" err="1" smtClean="0"/>
              <a:t>pm</a:t>
            </a:r>
            <a:r>
              <a:rPr lang="cs-CZ" dirty="0" smtClean="0"/>
              <a:t>, </a:t>
            </a:r>
            <a:r>
              <a:rPr lang="cs-CZ" dirty="0" err="1" smtClean="0"/>
              <a:t>quarter</a:t>
            </a:r>
            <a:r>
              <a:rPr lang="cs-CZ" dirty="0" smtClean="0"/>
              <a:t> past, </a:t>
            </a:r>
            <a:r>
              <a:rPr lang="cs-CZ" dirty="0" err="1" smtClean="0"/>
              <a:t>half</a:t>
            </a:r>
            <a:r>
              <a:rPr lang="cs-CZ" dirty="0" smtClean="0"/>
              <a:t> past, </a:t>
            </a:r>
            <a:r>
              <a:rPr lang="cs-CZ" dirty="0" err="1" smtClean="0"/>
              <a:t>quarter</a:t>
            </a:r>
            <a:r>
              <a:rPr lang="cs-CZ" dirty="0" smtClean="0"/>
              <a:t> to, past, to.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4575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9636"/>
            <a:ext cx="7617024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140968"/>
            <a:ext cx="8229600" cy="35283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!!! Vždy odpovídáme    </a:t>
            </a:r>
            <a:r>
              <a:rPr lang="cs-CZ" sz="2800" b="1" dirty="0" err="1" smtClean="0"/>
              <a:t>It´s</a:t>
            </a:r>
            <a:r>
              <a:rPr lang="cs-CZ" sz="2800" b="1" dirty="0" smtClean="0"/>
              <a:t> ……..</a:t>
            </a:r>
          </a:p>
          <a:p>
            <a:pPr marL="0" indent="0">
              <a:buNone/>
            </a:pPr>
            <a:r>
              <a:rPr lang="cs-CZ" sz="2800" b="1" dirty="0" err="1" smtClean="0"/>
              <a:t>an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hour</a:t>
            </a:r>
            <a:r>
              <a:rPr lang="en-US" sz="2800" dirty="0" smtClean="0"/>
              <a:t> </a:t>
            </a:r>
            <a:r>
              <a:rPr lang="cs-CZ" sz="2800" dirty="0" smtClean="0"/>
              <a:t>= 60 minut (pozor na výslovnost, počáteční </a:t>
            </a:r>
            <a:r>
              <a:rPr lang="cs-CZ" sz="2800" b="1" dirty="0" smtClean="0"/>
              <a:t>H</a:t>
            </a:r>
            <a:r>
              <a:rPr lang="cs-CZ" sz="2800" dirty="0" smtClean="0"/>
              <a:t> se nevyslovuje).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1600" dirty="0" smtClean="0"/>
              <a:t>	Vysvětlení zkratek</a:t>
            </a:r>
            <a:r>
              <a:rPr lang="cs-CZ" sz="2800" dirty="0" smtClean="0"/>
              <a:t>:</a:t>
            </a:r>
          </a:p>
          <a:p>
            <a:pPr marL="0" indent="0">
              <a:buNone/>
            </a:pPr>
            <a:r>
              <a:rPr lang="cs-CZ" sz="2800" dirty="0" smtClean="0"/>
              <a:t>	AM – před polednem</a:t>
            </a:r>
          </a:p>
          <a:p>
            <a:pPr marL="0" indent="0">
              <a:buNone/>
            </a:pPr>
            <a:r>
              <a:rPr lang="cs-CZ" sz="2800" dirty="0" smtClean="0"/>
              <a:t>	PM – po poledni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-20833" y="28146"/>
            <a:ext cx="57202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What´s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the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time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?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51" name="Picture 3" descr="C:\Documents and Settings\uzivatel\Local Settings\Temporary Internet Files\Content.IE5\VEUZZXTV\MC90043158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201622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665962" y="970491"/>
            <a:ext cx="52617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What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time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is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it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?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8816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783632" y="1947628"/>
            <a:ext cx="3867309" cy="3496777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37266" y="198884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12</a:t>
            </a:r>
            <a:endParaRPr lang="cs-CZ" sz="900" b="1" dirty="0"/>
          </a:p>
        </p:txBody>
      </p:sp>
      <p:sp>
        <p:nvSpPr>
          <p:cNvPr id="7" name="Obdélník 6"/>
          <p:cNvSpPr/>
          <p:nvPr/>
        </p:nvSpPr>
        <p:spPr>
          <a:xfrm>
            <a:off x="3563888" y="232836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11</a:t>
            </a:r>
            <a:endParaRPr lang="cs-CZ" sz="900" b="1" dirty="0"/>
          </a:p>
        </p:txBody>
      </p:sp>
      <p:sp>
        <p:nvSpPr>
          <p:cNvPr id="8" name="Obdélník 7"/>
          <p:cNvSpPr/>
          <p:nvPr/>
        </p:nvSpPr>
        <p:spPr>
          <a:xfrm>
            <a:off x="3016823" y="2924944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10</a:t>
            </a:r>
            <a:endParaRPr lang="cs-CZ" sz="900" b="1" dirty="0"/>
          </a:p>
        </p:txBody>
      </p:sp>
      <p:sp>
        <p:nvSpPr>
          <p:cNvPr id="9" name="Obdélník 8"/>
          <p:cNvSpPr/>
          <p:nvPr/>
        </p:nvSpPr>
        <p:spPr>
          <a:xfrm>
            <a:off x="2844171" y="3637415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9</a:t>
            </a:r>
            <a:endParaRPr lang="cs-CZ" sz="900" b="1" dirty="0"/>
          </a:p>
        </p:txBody>
      </p:sp>
      <p:sp>
        <p:nvSpPr>
          <p:cNvPr id="10" name="Obdélník 9"/>
          <p:cNvSpPr/>
          <p:nvPr/>
        </p:nvSpPr>
        <p:spPr>
          <a:xfrm>
            <a:off x="3024191" y="4319953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8</a:t>
            </a:r>
            <a:endParaRPr lang="cs-CZ" sz="900" b="1" dirty="0"/>
          </a:p>
        </p:txBody>
      </p:sp>
      <p:sp>
        <p:nvSpPr>
          <p:cNvPr id="11" name="Obdélník 10"/>
          <p:cNvSpPr/>
          <p:nvPr/>
        </p:nvSpPr>
        <p:spPr>
          <a:xfrm>
            <a:off x="3520697" y="480401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/>
              <a:t>7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537266" y="5135667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6</a:t>
            </a:r>
            <a:endParaRPr lang="cs-CZ" sz="900" b="1" dirty="0"/>
          </a:p>
        </p:txBody>
      </p:sp>
      <p:sp>
        <p:nvSpPr>
          <p:cNvPr id="13" name="Obdélník 12"/>
          <p:cNvSpPr/>
          <p:nvPr/>
        </p:nvSpPr>
        <p:spPr>
          <a:xfrm>
            <a:off x="5546395" y="480401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5</a:t>
            </a:r>
            <a:endParaRPr lang="cs-CZ" sz="900" b="1" dirty="0"/>
          </a:p>
        </p:txBody>
      </p:sp>
      <p:sp>
        <p:nvSpPr>
          <p:cNvPr id="14" name="Obdélník 13"/>
          <p:cNvSpPr/>
          <p:nvPr/>
        </p:nvSpPr>
        <p:spPr>
          <a:xfrm>
            <a:off x="6063154" y="4319953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4</a:t>
            </a:r>
            <a:endParaRPr lang="cs-CZ" sz="900" b="1" dirty="0"/>
          </a:p>
        </p:txBody>
      </p:sp>
      <p:sp>
        <p:nvSpPr>
          <p:cNvPr id="15" name="Obdélník 14"/>
          <p:cNvSpPr/>
          <p:nvPr/>
        </p:nvSpPr>
        <p:spPr>
          <a:xfrm>
            <a:off x="6228184" y="3637415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3</a:t>
            </a:r>
            <a:endParaRPr lang="cs-CZ" sz="900" b="1" dirty="0"/>
          </a:p>
        </p:txBody>
      </p:sp>
      <p:sp>
        <p:nvSpPr>
          <p:cNvPr id="16" name="Obdélník 15"/>
          <p:cNvSpPr/>
          <p:nvPr/>
        </p:nvSpPr>
        <p:spPr>
          <a:xfrm>
            <a:off x="6063154" y="2924944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2</a:t>
            </a:r>
            <a:endParaRPr lang="cs-CZ" sz="900" b="1" dirty="0"/>
          </a:p>
        </p:txBody>
      </p:sp>
      <p:sp>
        <p:nvSpPr>
          <p:cNvPr id="17" name="Obdélník 16"/>
          <p:cNvSpPr/>
          <p:nvPr/>
        </p:nvSpPr>
        <p:spPr>
          <a:xfrm>
            <a:off x="5544108" y="232836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</a:t>
            </a:r>
            <a:endParaRPr lang="cs-CZ" sz="9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4717286" y="548680"/>
            <a:ext cx="0" cy="612068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39552" y="3762958"/>
            <a:ext cx="8208912" cy="0"/>
          </a:xfrm>
          <a:prstGeom prst="line">
            <a:avLst/>
          </a:prstGeom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Zaoblený obdélník 26"/>
          <p:cNvSpPr/>
          <p:nvPr/>
        </p:nvSpPr>
        <p:spPr>
          <a:xfrm>
            <a:off x="2665058" y="860104"/>
            <a:ext cx="4104456" cy="360040"/>
          </a:xfrm>
          <a:prstGeom prst="roundRect">
            <a:avLst/>
          </a:prstGeom>
          <a:solidFill>
            <a:srgbClr val="FDE5A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It´s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five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o´clock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ipka nahoru 5"/>
          <p:cNvSpPr/>
          <p:nvPr/>
        </p:nvSpPr>
        <p:spPr>
          <a:xfrm>
            <a:off x="4537266" y="2328361"/>
            <a:ext cx="322766" cy="1434598"/>
          </a:xfrm>
          <a:prstGeom prst="upArrow">
            <a:avLst/>
          </a:prstGeom>
          <a:solidFill>
            <a:srgbClr val="A3EA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3218839">
            <a:off x="4485261" y="3963160"/>
            <a:ext cx="1067536" cy="372001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028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783632" y="1947628"/>
            <a:ext cx="3867309" cy="3496777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37266" y="198884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12</a:t>
            </a:r>
            <a:endParaRPr lang="cs-CZ" sz="900" b="1" dirty="0"/>
          </a:p>
        </p:txBody>
      </p:sp>
      <p:sp>
        <p:nvSpPr>
          <p:cNvPr id="7" name="Obdélník 6"/>
          <p:cNvSpPr/>
          <p:nvPr/>
        </p:nvSpPr>
        <p:spPr>
          <a:xfrm>
            <a:off x="3563888" y="232836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11</a:t>
            </a:r>
            <a:endParaRPr lang="cs-CZ" sz="900" b="1" dirty="0"/>
          </a:p>
        </p:txBody>
      </p:sp>
      <p:sp>
        <p:nvSpPr>
          <p:cNvPr id="8" name="Obdélník 7"/>
          <p:cNvSpPr/>
          <p:nvPr/>
        </p:nvSpPr>
        <p:spPr>
          <a:xfrm>
            <a:off x="3016823" y="2924944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10</a:t>
            </a:r>
            <a:endParaRPr lang="cs-CZ" sz="900" b="1" dirty="0"/>
          </a:p>
        </p:txBody>
      </p:sp>
      <p:sp>
        <p:nvSpPr>
          <p:cNvPr id="9" name="Obdélník 8"/>
          <p:cNvSpPr/>
          <p:nvPr/>
        </p:nvSpPr>
        <p:spPr>
          <a:xfrm>
            <a:off x="2844171" y="3637415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9</a:t>
            </a:r>
            <a:endParaRPr lang="cs-CZ" sz="900" b="1" dirty="0"/>
          </a:p>
        </p:txBody>
      </p:sp>
      <p:sp>
        <p:nvSpPr>
          <p:cNvPr id="10" name="Obdélník 9"/>
          <p:cNvSpPr/>
          <p:nvPr/>
        </p:nvSpPr>
        <p:spPr>
          <a:xfrm>
            <a:off x="3024191" y="4319953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8</a:t>
            </a:r>
            <a:endParaRPr lang="cs-CZ" sz="900" b="1" dirty="0"/>
          </a:p>
        </p:txBody>
      </p:sp>
      <p:sp>
        <p:nvSpPr>
          <p:cNvPr id="11" name="Obdélník 10"/>
          <p:cNvSpPr/>
          <p:nvPr/>
        </p:nvSpPr>
        <p:spPr>
          <a:xfrm>
            <a:off x="3520697" y="480401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/>
              <a:t>7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537266" y="5135667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6</a:t>
            </a:r>
            <a:endParaRPr lang="cs-CZ" sz="900" b="1" dirty="0"/>
          </a:p>
        </p:txBody>
      </p:sp>
      <p:sp>
        <p:nvSpPr>
          <p:cNvPr id="13" name="Obdélník 12"/>
          <p:cNvSpPr/>
          <p:nvPr/>
        </p:nvSpPr>
        <p:spPr>
          <a:xfrm>
            <a:off x="5546395" y="480401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5</a:t>
            </a:r>
            <a:endParaRPr lang="cs-CZ" sz="900" b="1" dirty="0"/>
          </a:p>
        </p:txBody>
      </p:sp>
      <p:sp>
        <p:nvSpPr>
          <p:cNvPr id="14" name="Obdélník 13"/>
          <p:cNvSpPr/>
          <p:nvPr/>
        </p:nvSpPr>
        <p:spPr>
          <a:xfrm>
            <a:off x="6063154" y="4319953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4</a:t>
            </a:r>
            <a:endParaRPr lang="cs-CZ" sz="900" b="1" dirty="0"/>
          </a:p>
        </p:txBody>
      </p:sp>
      <p:sp>
        <p:nvSpPr>
          <p:cNvPr id="15" name="Obdélník 14"/>
          <p:cNvSpPr/>
          <p:nvPr/>
        </p:nvSpPr>
        <p:spPr>
          <a:xfrm>
            <a:off x="6228184" y="3637415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3</a:t>
            </a:r>
            <a:endParaRPr lang="cs-CZ" sz="900" b="1" dirty="0"/>
          </a:p>
        </p:txBody>
      </p:sp>
      <p:sp>
        <p:nvSpPr>
          <p:cNvPr id="16" name="Obdélník 15"/>
          <p:cNvSpPr/>
          <p:nvPr/>
        </p:nvSpPr>
        <p:spPr>
          <a:xfrm>
            <a:off x="6063154" y="2924944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2</a:t>
            </a:r>
            <a:endParaRPr lang="cs-CZ" sz="900" b="1" dirty="0"/>
          </a:p>
        </p:txBody>
      </p:sp>
      <p:sp>
        <p:nvSpPr>
          <p:cNvPr id="17" name="Obdélník 16"/>
          <p:cNvSpPr/>
          <p:nvPr/>
        </p:nvSpPr>
        <p:spPr>
          <a:xfrm>
            <a:off x="5544108" y="232836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</a:t>
            </a:r>
            <a:endParaRPr lang="cs-CZ" sz="9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4717286" y="548680"/>
            <a:ext cx="0" cy="612068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39552" y="3762958"/>
            <a:ext cx="8208912" cy="0"/>
          </a:xfrm>
          <a:prstGeom prst="line">
            <a:avLst/>
          </a:prstGeom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Zaoblený obdélník 26"/>
          <p:cNvSpPr/>
          <p:nvPr/>
        </p:nvSpPr>
        <p:spPr>
          <a:xfrm>
            <a:off x="2665929" y="1124744"/>
            <a:ext cx="4104456" cy="360040"/>
          </a:xfrm>
          <a:prstGeom prst="roundRect">
            <a:avLst/>
          </a:prstGeom>
          <a:solidFill>
            <a:srgbClr val="FDE5A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It´s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quarter</a:t>
            </a:r>
            <a:r>
              <a:rPr lang="cs-CZ" dirty="0" smtClean="0">
                <a:solidFill>
                  <a:schemeClr val="tx1"/>
                </a:solidFill>
              </a:rPr>
              <a:t> past </a:t>
            </a:r>
            <a:r>
              <a:rPr lang="cs-CZ" dirty="0" err="1" smtClean="0">
                <a:solidFill>
                  <a:schemeClr val="tx1"/>
                </a:solidFill>
              </a:rPr>
              <a:t>eleven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ipka nahoru 5"/>
          <p:cNvSpPr/>
          <p:nvPr/>
        </p:nvSpPr>
        <p:spPr>
          <a:xfrm rot="5400000">
            <a:off x="5241499" y="3045659"/>
            <a:ext cx="322766" cy="1434598"/>
          </a:xfrm>
          <a:prstGeom prst="upArrow">
            <a:avLst/>
          </a:prstGeom>
          <a:solidFill>
            <a:srgbClr val="A3EA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13956731">
            <a:off x="3875275" y="3155964"/>
            <a:ext cx="1091429" cy="372001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07504" y="87015"/>
            <a:ext cx="41326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200" dirty="0" err="1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quarter</a:t>
            </a:r>
            <a:r>
              <a:rPr lang="cs-CZ" sz="54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 past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4" name="Oblouk 23"/>
          <p:cNvSpPr/>
          <p:nvPr/>
        </p:nvSpPr>
        <p:spPr>
          <a:xfrm>
            <a:off x="2555776" y="1672402"/>
            <a:ext cx="4360585" cy="4132861"/>
          </a:xfrm>
          <a:prstGeom prst="arc">
            <a:avLst/>
          </a:prstGeom>
          <a:ln w="698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280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9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783632" y="1947628"/>
            <a:ext cx="3867309" cy="3496777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37266" y="198884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12</a:t>
            </a:r>
            <a:endParaRPr lang="cs-CZ" sz="900" b="1" dirty="0"/>
          </a:p>
        </p:txBody>
      </p:sp>
      <p:sp>
        <p:nvSpPr>
          <p:cNvPr id="6" name="Obdélník 5"/>
          <p:cNvSpPr/>
          <p:nvPr/>
        </p:nvSpPr>
        <p:spPr>
          <a:xfrm>
            <a:off x="3563888" y="232836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11</a:t>
            </a:r>
            <a:endParaRPr lang="cs-CZ" sz="900" b="1" dirty="0"/>
          </a:p>
        </p:txBody>
      </p:sp>
      <p:sp>
        <p:nvSpPr>
          <p:cNvPr id="7" name="Obdélník 6"/>
          <p:cNvSpPr/>
          <p:nvPr/>
        </p:nvSpPr>
        <p:spPr>
          <a:xfrm>
            <a:off x="3016823" y="2924944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10</a:t>
            </a:r>
            <a:endParaRPr lang="cs-CZ" sz="900" b="1" dirty="0"/>
          </a:p>
        </p:txBody>
      </p:sp>
      <p:sp>
        <p:nvSpPr>
          <p:cNvPr id="8" name="Obdélník 7"/>
          <p:cNvSpPr/>
          <p:nvPr/>
        </p:nvSpPr>
        <p:spPr>
          <a:xfrm>
            <a:off x="2844171" y="3637415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9</a:t>
            </a:r>
            <a:endParaRPr lang="cs-CZ" sz="900" b="1" dirty="0"/>
          </a:p>
        </p:txBody>
      </p:sp>
      <p:sp>
        <p:nvSpPr>
          <p:cNvPr id="9" name="Obdélník 8"/>
          <p:cNvSpPr/>
          <p:nvPr/>
        </p:nvSpPr>
        <p:spPr>
          <a:xfrm>
            <a:off x="3024191" y="4319953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8</a:t>
            </a:r>
            <a:endParaRPr lang="cs-CZ" sz="900" b="1" dirty="0"/>
          </a:p>
        </p:txBody>
      </p:sp>
      <p:sp>
        <p:nvSpPr>
          <p:cNvPr id="10" name="Obdélník 9"/>
          <p:cNvSpPr/>
          <p:nvPr/>
        </p:nvSpPr>
        <p:spPr>
          <a:xfrm>
            <a:off x="3520697" y="480401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/>
              <a:t>7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37266" y="5135667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6</a:t>
            </a:r>
            <a:endParaRPr lang="cs-CZ" sz="900" b="1" dirty="0"/>
          </a:p>
        </p:txBody>
      </p:sp>
      <p:sp>
        <p:nvSpPr>
          <p:cNvPr id="12" name="Obdélník 11"/>
          <p:cNvSpPr/>
          <p:nvPr/>
        </p:nvSpPr>
        <p:spPr>
          <a:xfrm>
            <a:off x="5546395" y="480401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5</a:t>
            </a:r>
            <a:endParaRPr lang="cs-CZ" sz="900" b="1" dirty="0"/>
          </a:p>
        </p:txBody>
      </p:sp>
      <p:sp>
        <p:nvSpPr>
          <p:cNvPr id="13" name="Obdélník 12"/>
          <p:cNvSpPr/>
          <p:nvPr/>
        </p:nvSpPr>
        <p:spPr>
          <a:xfrm>
            <a:off x="6063154" y="4319953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4</a:t>
            </a:r>
            <a:endParaRPr lang="cs-CZ" sz="900" b="1" dirty="0"/>
          </a:p>
        </p:txBody>
      </p:sp>
      <p:sp>
        <p:nvSpPr>
          <p:cNvPr id="14" name="Obdélník 13"/>
          <p:cNvSpPr/>
          <p:nvPr/>
        </p:nvSpPr>
        <p:spPr>
          <a:xfrm>
            <a:off x="6228184" y="3637415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3</a:t>
            </a:r>
            <a:endParaRPr lang="cs-CZ" sz="900" b="1" dirty="0"/>
          </a:p>
        </p:txBody>
      </p:sp>
      <p:sp>
        <p:nvSpPr>
          <p:cNvPr id="15" name="Obdélník 14"/>
          <p:cNvSpPr/>
          <p:nvPr/>
        </p:nvSpPr>
        <p:spPr>
          <a:xfrm>
            <a:off x="6063154" y="2924944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2</a:t>
            </a:r>
            <a:endParaRPr lang="cs-CZ" sz="900" b="1" dirty="0"/>
          </a:p>
        </p:txBody>
      </p:sp>
      <p:sp>
        <p:nvSpPr>
          <p:cNvPr id="16" name="Obdélník 15"/>
          <p:cNvSpPr/>
          <p:nvPr/>
        </p:nvSpPr>
        <p:spPr>
          <a:xfrm>
            <a:off x="5544108" y="232836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</a:t>
            </a:r>
            <a:endParaRPr lang="cs-CZ" sz="900" b="1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4717286" y="548680"/>
            <a:ext cx="0" cy="612068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39552" y="3762958"/>
            <a:ext cx="8208912" cy="0"/>
          </a:xfrm>
          <a:prstGeom prst="line">
            <a:avLst/>
          </a:prstGeom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2665929" y="1124744"/>
            <a:ext cx="4104456" cy="360040"/>
          </a:xfrm>
          <a:prstGeom prst="roundRect">
            <a:avLst/>
          </a:prstGeom>
          <a:solidFill>
            <a:srgbClr val="FDE5A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It´s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half</a:t>
            </a:r>
            <a:r>
              <a:rPr lang="cs-CZ" dirty="0" smtClean="0">
                <a:solidFill>
                  <a:schemeClr val="tx1"/>
                </a:solidFill>
              </a:rPr>
              <a:t> past </a:t>
            </a:r>
            <a:r>
              <a:rPr lang="cs-CZ" dirty="0" err="1" smtClean="0">
                <a:solidFill>
                  <a:schemeClr val="tx1"/>
                </a:solidFill>
              </a:rPr>
              <a:t>eleven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Šipka nahoru 19"/>
          <p:cNvSpPr/>
          <p:nvPr/>
        </p:nvSpPr>
        <p:spPr>
          <a:xfrm rot="10800000">
            <a:off x="4574540" y="3637415"/>
            <a:ext cx="322766" cy="1434598"/>
          </a:xfrm>
          <a:prstGeom prst="upArrow">
            <a:avLst/>
          </a:prstGeom>
          <a:solidFill>
            <a:srgbClr val="A3EA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 rot="13956731">
            <a:off x="3875275" y="3155964"/>
            <a:ext cx="1091429" cy="372001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92376" y="87015"/>
            <a:ext cx="29629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200" dirty="0" err="1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half</a:t>
            </a:r>
            <a:r>
              <a:rPr lang="cs-CZ" sz="54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 past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3" name="Oblouk 22"/>
          <p:cNvSpPr/>
          <p:nvPr/>
        </p:nvSpPr>
        <p:spPr>
          <a:xfrm>
            <a:off x="2555776" y="1672402"/>
            <a:ext cx="4360585" cy="4132861"/>
          </a:xfrm>
          <a:prstGeom prst="arc">
            <a:avLst>
              <a:gd name="adj1" fmla="val 16200000"/>
              <a:gd name="adj2" fmla="val 5440489"/>
            </a:avLst>
          </a:prstGeom>
          <a:ln w="698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972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783632" y="1947628"/>
            <a:ext cx="3867309" cy="3496777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37266" y="198884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12</a:t>
            </a:r>
            <a:endParaRPr lang="cs-CZ" sz="900" b="1" dirty="0"/>
          </a:p>
        </p:txBody>
      </p:sp>
      <p:sp>
        <p:nvSpPr>
          <p:cNvPr id="6" name="Obdélník 5"/>
          <p:cNvSpPr/>
          <p:nvPr/>
        </p:nvSpPr>
        <p:spPr>
          <a:xfrm>
            <a:off x="3563888" y="232836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11</a:t>
            </a:r>
            <a:endParaRPr lang="cs-CZ" sz="900" b="1" dirty="0"/>
          </a:p>
        </p:txBody>
      </p:sp>
      <p:sp>
        <p:nvSpPr>
          <p:cNvPr id="7" name="Obdélník 6"/>
          <p:cNvSpPr/>
          <p:nvPr/>
        </p:nvSpPr>
        <p:spPr>
          <a:xfrm>
            <a:off x="3016823" y="2924944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10</a:t>
            </a:r>
            <a:endParaRPr lang="cs-CZ" sz="900" b="1" dirty="0"/>
          </a:p>
        </p:txBody>
      </p:sp>
      <p:sp>
        <p:nvSpPr>
          <p:cNvPr id="8" name="Obdélník 7"/>
          <p:cNvSpPr/>
          <p:nvPr/>
        </p:nvSpPr>
        <p:spPr>
          <a:xfrm>
            <a:off x="2844171" y="3637415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9</a:t>
            </a:r>
            <a:endParaRPr lang="cs-CZ" sz="900" b="1" dirty="0"/>
          </a:p>
        </p:txBody>
      </p:sp>
      <p:sp>
        <p:nvSpPr>
          <p:cNvPr id="9" name="Obdélník 8"/>
          <p:cNvSpPr/>
          <p:nvPr/>
        </p:nvSpPr>
        <p:spPr>
          <a:xfrm>
            <a:off x="3024191" y="4319953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8</a:t>
            </a:r>
            <a:endParaRPr lang="cs-CZ" sz="900" b="1" dirty="0"/>
          </a:p>
        </p:txBody>
      </p:sp>
      <p:sp>
        <p:nvSpPr>
          <p:cNvPr id="10" name="Obdélník 9"/>
          <p:cNvSpPr/>
          <p:nvPr/>
        </p:nvSpPr>
        <p:spPr>
          <a:xfrm>
            <a:off x="3520697" y="480401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/>
              <a:t>7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37266" y="5135667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6</a:t>
            </a:r>
            <a:endParaRPr lang="cs-CZ" sz="900" b="1" dirty="0"/>
          </a:p>
        </p:txBody>
      </p:sp>
      <p:sp>
        <p:nvSpPr>
          <p:cNvPr id="12" name="Obdélník 11"/>
          <p:cNvSpPr/>
          <p:nvPr/>
        </p:nvSpPr>
        <p:spPr>
          <a:xfrm>
            <a:off x="5546395" y="480401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5</a:t>
            </a:r>
            <a:endParaRPr lang="cs-CZ" sz="900" b="1" dirty="0"/>
          </a:p>
        </p:txBody>
      </p:sp>
      <p:sp>
        <p:nvSpPr>
          <p:cNvPr id="13" name="Obdélník 12"/>
          <p:cNvSpPr/>
          <p:nvPr/>
        </p:nvSpPr>
        <p:spPr>
          <a:xfrm>
            <a:off x="6063154" y="4319953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4</a:t>
            </a:r>
            <a:endParaRPr lang="cs-CZ" sz="900" b="1" dirty="0"/>
          </a:p>
        </p:txBody>
      </p:sp>
      <p:sp>
        <p:nvSpPr>
          <p:cNvPr id="14" name="Obdélník 13"/>
          <p:cNvSpPr/>
          <p:nvPr/>
        </p:nvSpPr>
        <p:spPr>
          <a:xfrm>
            <a:off x="6228184" y="3637415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3</a:t>
            </a:r>
            <a:endParaRPr lang="cs-CZ" sz="900" b="1" dirty="0"/>
          </a:p>
        </p:txBody>
      </p:sp>
      <p:sp>
        <p:nvSpPr>
          <p:cNvPr id="15" name="Obdélník 14"/>
          <p:cNvSpPr/>
          <p:nvPr/>
        </p:nvSpPr>
        <p:spPr>
          <a:xfrm>
            <a:off x="6063154" y="2924944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2</a:t>
            </a:r>
            <a:endParaRPr lang="cs-CZ" sz="900" b="1" dirty="0"/>
          </a:p>
        </p:txBody>
      </p:sp>
      <p:sp>
        <p:nvSpPr>
          <p:cNvPr id="16" name="Obdélník 15"/>
          <p:cNvSpPr/>
          <p:nvPr/>
        </p:nvSpPr>
        <p:spPr>
          <a:xfrm>
            <a:off x="5544108" y="232836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</a:t>
            </a:r>
            <a:endParaRPr lang="cs-CZ" sz="900" b="1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4717286" y="548680"/>
            <a:ext cx="0" cy="612068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39552" y="3762958"/>
            <a:ext cx="8208912" cy="0"/>
          </a:xfrm>
          <a:prstGeom prst="line">
            <a:avLst/>
          </a:prstGeom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2665929" y="1124744"/>
            <a:ext cx="4104456" cy="360040"/>
          </a:xfrm>
          <a:prstGeom prst="roundRect">
            <a:avLst/>
          </a:prstGeom>
          <a:solidFill>
            <a:srgbClr val="FDE5A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It´s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quarter</a:t>
            </a:r>
            <a:r>
              <a:rPr lang="cs-CZ" dirty="0" smtClean="0">
                <a:solidFill>
                  <a:schemeClr val="tx1"/>
                </a:solidFill>
              </a:rPr>
              <a:t> to </a:t>
            </a:r>
            <a:r>
              <a:rPr lang="cs-CZ" dirty="0" err="1" smtClean="0">
                <a:solidFill>
                  <a:schemeClr val="tx1"/>
                </a:solidFill>
              </a:rPr>
              <a:t>twelve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Šipka nahoru 19"/>
          <p:cNvSpPr/>
          <p:nvPr/>
        </p:nvSpPr>
        <p:spPr>
          <a:xfrm rot="16200000">
            <a:off x="3885959" y="2969902"/>
            <a:ext cx="322766" cy="1542973"/>
          </a:xfrm>
          <a:prstGeom prst="upArrow">
            <a:avLst/>
          </a:prstGeom>
          <a:solidFill>
            <a:srgbClr val="A3EA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 rot="15608717">
            <a:off x="4077972" y="3035713"/>
            <a:ext cx="1156537" cy="372001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92514" y="87015"/>
            <a:ext cx="33626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200" dirty="0" err="1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quarter</a:t>
            </a:r>
            <a:r>
              <a:rPr lang="cs-CZ" sz="54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 to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3" name="Oblouk 22"/>
          <p:cNvSpPr/>
          <p:nvPr/>
        </p:nvSpPr>
        <p:spPr>
          <a:xfrm>
            <a:off x="2555776" y="1672402"/>
            <a:ext cx="4360585" cy="4132861"/>
          </a:xfrm>
          <a:prstGeom prst="arc">
            <a:avLst>
              <a:gd name="adj1" fmla="val 16200000"/>
              <a:gd name="adj2" fmla="val 10734097"/>
            </a:avLst>
          </a:prstGeom>
          <a:ln w="698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679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9585"/>
            <a:ext cx="8229600" cy="449657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783632" y="1947628"/>
            <a:ext cx="3867309" cy="3496777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37266" y="198884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12</a:t>
            </a:r>
            <a:endParaRPr lang="cs-CZ" sz="900" b="1" dirty="0"/>
          </a:p>
        </p:txBody>
      </p:sp>
      <p:sp>
        <p:nvSpPr>
          <p:cNvPr id="6" name="Obdélník 5"/>
          <p:cNvSpPr/>
          <p:nvPr/>
        </p:nvSpPr>
        <p:spPr>
          <a:xfrm>
            <a:off x="3563888" y="232836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11</a:t>
            </a:r>
            <a:endParaRPr lang="cs-CZ" sz="900" b="1" dirty="0"/>
          </a:p>
        </p:txBody>
      </p:sp>
      <p:sp>
        <p:nvSpPr>
          <p:cNvPr id="7" name="Obdélník 6"/>
          <p:cNvSpPr/>
          <p:nvPr/>
        </p:nvSpPr>
        <p:spPr>
          <a:xfrm>
            <a:off x="3016823" y="2924944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10</a:t>
            </a:r>
            <a:endParaRPr lang="cs-CZ" sz="900" b="1" dirty="0"/>
          </a:p>
        </p:txBody>
      </p:sp>
      <p:sp>
        <p:nvSpPr>
          <p:cNvPr id="8" name="Obdélník 7"/>
          <p:cNvSpPr/>
          <p:nvPr/>
        </p:nvSpPr>
        <p:spPr>
          <a:xfrm>
            <a:off x="2844171" y="3637415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9</a:t>
            </a:r>
            <a:endParaRPr lang="cs-CZ" sz="900" b="1" dirty="0"/>
          </a:p>
        </p:txBody>
      </p:sp>
      <p:sp>
        <p:nvSpPr>
          <p:cNvPr id="9" name="Obdélník 8"/>
          <p:cNvSpPr/>
          <p:nvPr/>
        </p:nvSpPr>
        <p:spPr>
          <a:xfrm>
            <a:off x="3024191" y="4319953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8</a:t>
            </a:r>
            <a:endParaRPr lang="cs-CZ" sz="900" b="1" dirty="0"/>
          </a:p>
        </p:txBody>
      </p:sp>
      <p:sp>
        <p:nvSpPr>
          <p:cNvPr id="10" name="Obdélník 9"/>
          <p:cNvSpPr/>
          <p:nvPr/>
        </p:nvSpPr>
        <p:spPr>
          <a:xfrm>
            <a:off x="3520697" y="480401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/>
              <a:t>7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37266" y="5135667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6</a:t>
            </a:r>
            <a:endParaRPr lang="cs-CZ" sz="900" b="1" dirty="0"/>
          </a:p>
        </p:txBody>
      </p:sp>
      <p:sp>
        <p:nvSpPr>
          <p:cNvPr id="12" name="Obdélník 11"/>
          <p:cNvSpPr/>
          <p:nvPr/>
        </p:nvSpPr>
        <p:spPr>
          <a:xfrm>
            <a:off x="5546395" y="480401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5</a:t>
            </a:r>
            <a:endParaRPr lang="cs-CZ" sz="900" b="1" dirty="0"/>
          </a:p>
        </p:txBody>
      </p:sp>
      <p:sp>
        <p:nvSpPr>
          <p:cNvPr id="13" name="Obdélník 12"/>
          <p:cNvSpPr/>
          <p:nvPr/>
        </p:nvSpPr>
        <p:spPr>
          <a:xfrm>
            <a:off x="6063154" y="4319953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4</a:t>
            </a:r>
            <a:endParaRPr lang="cs-CZ" sz="900" b="1" dirty="0"/>
          </a:p>
        </p:txBody>
      </p:sp>
      <p:sp>
        <p:nvSpPr>
          <p:cNvPr id="14" name="Obdélník 13"/>
          <p:cNvSpPr/>
          <p:nvPr/>
        </p:nvSpPr>
        <p:spPr>
          <a:xfrm>
            <a:off x="6228184" y="3637415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3</a:t>
            </a:r>
            <a:endParaRPr lang="cs-CZ" sz="900" b="1" dirty="0"/>
          </a:p>
        </p:txBody>
      </p:sp>
      <p:sp>
        <p:nvSpPr>
          <p:cNvPr id="15" name="Obdélník 14"/>
          <p:cNvSpPr/>
          <p:nvPr/>
        </p:nvSpPr>
        <p:spPr>
          <a:xfrm>
            <a:off x="6063154" y="2924944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2</a:t>
            </a:r>
            <a:endParaRPr lang="cs-CZ" sz="900" b="1" dirty="0"/>
          </a:p>
        </p:txBody>
      </p:sp>
      <p:sp>
        <p:nvSpPr>
          <p:cNvPr id="16" name="Obdélník 15"/>
          <p:cNvSpPr/>
          <p:nvPr/>
        </p:nvSpPr>
        <p:spPr>
          <a:xfrm>
            <a:off x="5544108" y="232836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</a:t>
            </a:r>
            <a:endParaRPr lang="cs-CZ" sz="900" b="1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4717286" y="548680"/>
            <a:ext cx="0" cy="612068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39552" y="3762958"/>
            <a:ext cx="8208912" cy="0"/>
          </a:xfrm>
          <a:prstGeom prst="line">
            <a:avLst/>
          </a:prstGeom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566894" y="87015"/>
            <a:ext cx="32138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Předložky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3" name="Oblouk 22"/>
          <p:cNvSpPr/>
          <p:nvPr/>
        </p:nvSpPr>
        <p:spPr>
          <a:xfrm>
            <a:off x="2555775" y="1629585"/>
            <a:ext cx="4360585" cy="4207210"/>
          </a:xfrm>
          <a:prstGeom prst="arc">
            <a:avLst>
              <a:gd name="adj1" fmla="val 16200000"/>
              <a:gd name="adj2" fmla="val 5337446"/>
            </a:avLst>
          </a:prstGeom>
          <a:ln w="698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7092280" y="3356992"/>
            <a:ext cx="1656184" cy="962961"/>
          </a:xfrm>
          <a:prstGeom prst="roundRect">
            <a:avLst/>
          </a:prstGeom>
          <a:solidFill>
            <a:srgbClr val="F965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PAST</a:t>
            </a:r>
            <a:endParaRPr lang="cs-CZ" sz="5400" dirty="0"/>
          </a:p>
        </p:txBody>
      </p:sp>
      <p:sp>
        <p:nvSpPr>
          <p:cNvPr id="25" name="Oblouk 24"/>
          <p:cNvSpPr/>
          <p:nvPr/>
        </p:nvSpPr>
        <p:spPr>
          <a:xfrm rot="10800000">
            <a:off x="2483766" y="1629585"/>
            <a:ext cx="4608513" cy="4207209"/>
          </a:xfrm>
          <a:prstGeom prst="arc">
            <a:avLst>
              <a:gd name="adj1" fmla="val 16242133"/>
              <a:gd name="adj2" fmla="val 5226792"/>
            </a:avLst>
          </a:prstGeom>
          <a:ln w="825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755576" y="3284984"/>
            <a:ext cx="1512168" cy="1034969"/>
          </a:xfrm>
          <a:prstGeom prst="roundRect">
            <a:avLst/>
          </a:prstGeom>
          <a:solidFill>
            <a:srgbClr val="11CEF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TO</a:t>
            </a:r>
            <a:endParaRPr lang="cs-CZ" sz="5400" dirty="0"/>
          </a:p>
        </p:txBody>
      </p:sp>
      <p:sp>
        <p:nvSpPr>
          <p:cNvPr id="27" name="Zaoblený obdélník 26"/>
          <p:cNvSpPr/>
          <p:nvPr/>
        </p:nvSpPr>
        <p:spPr>
          <a:xfrm>
            <a:off x="6243174" y="1700808"/>
            <a:ext cx="2793322" cy="413575"/>
          </a:xfrm>
          <a:prstGeom prst="roundRect">
            <a:avLst/>
          </a:prstGeom>
          <a:solidFill>
            <a:srgbClr val="FBCB4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It´s</a:t>
            </a:r>
            <a:r>
              <a:rPr lang="cs-CZ" dirty="0" smtClean="0"/>
              <a:t> ten past </a:t>
            </a:r>
            <a:r>
              <a:rPr lang="cs-CZ" dirty="0" err="1" smtClean="0"/>
              <a:t>four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8" name="Šipka doprava 27"/>
          <p:cNvSpPr/>
          <p:nvPr/>
        </p:nvSpPr>
        <p:spPr>
          <a:xfrm rot="20012832">
            <a:off x="4717286" y="3284984"/>
            <a:ext cx="1345868" cy="352431"/>
          </a:xfrm>
          <a:prstGeom prst="rightArrow">
            <a:avLst/>
          </a:prstGeom>
          <a:solidFill>
            <a:srgbClr val="1EFF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 rot="1727868">
            <a:off x="4717286" y="3762958"/>
            <a:ext cx="1006842" cy="386122"/>
          </a:xfrm>
          <a:prstGeom prst="rightArrow">
            <a:avLst/>
          </a:prstGeom>
          <a:solidFill>
            <a:srgbClr val="72C24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821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9585"/>
            <a:ext cx="8229600" cy="449657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783632" y="1947628"/>
            <a:ext cx="3867309" cy="3496777"/>
          </a:xfrm>
          <a:prstGeom prst="ellipse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37266" y="198884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12</a:t>
            </a:r>
            <a:endParaRPr lang="cs-CZ" sz="900" b="1" dirty="0"/>
          </a:p>
        </p:txBody>
      </p:sp>
      <p:sp>
        <p:nvSpPr>
          <p:cNvPr id="6" name="Obdélník 5"/>
          <p:cNvSpPr/>
          <p:nvPr/>
        </p:nvSpPr>
        <p:spPr>
          <a:xfrm>
            <a:off x="3563888" y="232836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11</a:t>
            </a:r>
            <a:endParaRPr lang="cs-CZ" sz="900" b="1" dirty="0"/>
          </a:p>
        </p:txBody>
      </p:sp>
      <p:sp>
        <p:nvSpPr>
          <p:cNvPr id="7" name="Obdélník 6"/>
          <p:cNvSpPr/>
          <p:nvPr/>
        </p:nvSpPr>
        <p:spPr>
          <a:xfrm>
            <a:off x="3016823" y="2924944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10</a:t>
            </a:r>
            <a:endParaRPr lang="cs-CZ" sz="900" b="1" dirty="0"/>
          </a:p>
        </p:txBody>
      </p:sp>
      <p:sp>
        <p:nvSpPr>
          <p:cNvPr id="8" name="Obdélník 7"/>
          <p:cNvSpPr/>
          <p:nvPr/>
        </p:nvSpPr>
        <p:spPr>
          <a:xfrm>
            <a:off x="2844171" y="3637415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9</a:t>
            </a:r>
            <a:endParaRPr lang="cs-CZ" sz="900" b="1" dirty="0"/>
          </a:p>
        </p:txBody>
      </p:sp>
      <p:sp>
        <p:nvSpPr>
          <p:cNvPr id="9" name="Obdélník 8"/>
          <p:cNvSpPr/>
          <p:nvPr/>
        </p:nvSpPr>
        <p:spPr>
          <a:xfrm>
            <a:off x="3024191" y="4319953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8</a:t>
            </a:r>
            <a:endParaRPr lang="cs-CZ" sz="900" b="1" dirty="0"/>
          </a:p>
        </p:txBody>
      </p:sp>
      <p:sp>
        <p:nvSpPr>
          <p:cNvPr id="10" name="Obdélník 9"/>
          <p:cNvSpPr/>
          <p:nvPr/>
        </p:nvSpPr>
        <p:spPr>
          <a:xfrm>
            <a:off x="3520697" y="480401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/>
              <a:t>7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37266" y="5135667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6</a:t>
            </a:r>
            <a:endParaRPr lang="cs-CZ" sz="900" b="1" dirty="0"/>
          </a:p>
        </p:txBody>
      </p:sp>
      <p:sp>
        <p:nvSpPr>
          <p:cNvPr id="12" name="Obdélník 11"/>
          <p:cNvSpPr/>
          <p:nvPr/>
        </p:nvSpPr>
        <p:spPr>
          <a:xfrm>
            <a:off x="5546395" y="480401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5</a:t>
            </a:r>
            <a:endParaRPr lang="cs-CZ" sz="900" b="1" dirty="0"/>
          </a:p>
        </p:txBody>
      </p:sp>
      <p:sp>
        <p:nvSpPr>
          <p:cNvPr id="13" name="Obdélník 12"/>
          <p:cNvSpPr/>
          <p:nvPr/>
        </p:nvSpPr>
        <p:spPr>
          <a:xfrm>
            <a:off x="6063154" y="4319953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4</a:t>
            </a:r>
            <a:endParaRPr lang="cs-CZ" sz="900" b="1" dirty="0"/>
          </a:p>
        </p:txBody>
      </p:sp>
      <p:sp>
        <p:nvSpPr>
          <p:cNvPr id="14" name="Obdélník 13"/>
          <p:cNvSpPr/>
          <p:nvPr/>
        </p:nvSpPr>
        <p:spPr>
          <a:xfrm>
            <a:off x="6228184" y="3637415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3</a:t>
            </a:r>
            <a:endParaRPr lang="cs-CZ" sz="900" b="1" dirty="0"/>
          </a:p>
        </p:txBody>
      </p:sp>
      <p:sp>
        <p:nvSpPr>
          <p:cNvPr id="15" name="Obdélník 14"/>
          <p:cNvSpPr/>
          <p:nvPr/>
        </p:nvSpPr>
        <p:spPr>
          <a:xfrm>
            <a:off x="6063154" y="2924944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2</a:t>
            </a:r>
            <a:endParaRPr lang="cs-CZ" sz="900" b="1" dirty="0"/>
          </a:p>
        </p:txBody>
      </p:sp>
      <p:sp>
        <p:nvSpPr>
          <p:cNvPr id="16" name="Obdélník 15"/>
          <p:cNvSpPr/>
          <p:nvPr/>
        </p:nvSpPr>
        <p:spPr>
          <a:xfrm>
            <a:off x="5544108" y="2328360"/>
            <a:ext cx="360040" cy="2510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b="1" dirty="0" smtClean="0"/>
              <a:t>1</a:t>
            </a:r>
            <a:endParaRPr lang="cs-CZ" sz="900" b="1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4717286" y="548680"/>
            <a:ext cx="0" cy="612068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39552" y="3762958"/>
            <a:ext cx="8208912" cy="0"/>
          </a:xfrm>
          <a:prstGeom prst="line">
            <a:avLst/>
          </a:prstGeom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566894" y="87015"/>
            <a:ext cx="32138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Předložky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3" name="Oblouk 22"/>
          <p:cNvSpPr/>
          <p:nvPr/>
        </p:nvSpPr>
        <p:spPr>
          <a:xfrm>
            <a:off x="2555775" y="1629585"/>
            <a:ext cx="4360585" cy="4207210"/>
          </a:xfrm>
          <a:prstGeom prst="arc">
            <a:avLst>
              <a:gd name="adj1" fmla="val 16200000"/>
              <a:gd name="adj2" fmla="val 5337446"/>
            </a:avLst>
          </a:prstGeom>
          <a:ln w="698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7092280" y="3356992"/>
            <a:ext cx="1656184" cy="962961"/>
          </a:xfrm>
          <a:prstGeom prst="roundRect">
            <a:avLst/>
          </a:prstGeom>
          <a:solidFill>
            <a:srgbClr val="F965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PAST</a:t>
            </a:r>
            <a:endParaRPr lang="cs-CZ" sz="5400" dirty="0"/>
          </a:p>
        </p:txBody>
      </p:sp>
      <p:sp>
        <p:nvSpPr>
          <p:cNvPr id="25" name="Oblouk 24"/>
          <p:cNvSpPr/>
          <p:nvPr/>
        </p:nvSpPr>
        <p:spPr>
          <a:xfrm rot="10800000">
            <a:off x="2483766" y="1629585"/>
            <a:ext cx="4608513" cy="4207209"/>
          </a:xfrm>
          <a:prstGeom prst="arc">
            <a:avLst>
              <a:gd name="adj1" fmla="val 16242133"/>
              <a:gd name="adj2" fmla="val 5226792"/>
            </a:avLst>
          </a:prstGeom>
          <a:ln w="825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755576" y="3284984"/>
            <a:ext cx="1512168" cy="1034969"/>
          </a:xfrm>
          <a:prstGeom prst="roundRect">
            <a:avLst/>
          </a:prstGeom>
          <a:solidFill>
            <a:srgbClr val="11CEF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TO</a:t>
            </a:r>
            <a:endParaRPr lang="cs-CZ" sz="5400" dirty="0"/>
          </a:p>
        </p:txBody>
      </p:sp>
      <p:sp>
        <p:nvSpPr>
          <p:cNvPr id="30" name="Zaoblený obdélník 29"/>
          <p:cNvSpPr/>
          <p:nvPr/>
        </p:nvSpPr>
        <p:spPr>
          <a:xfrm>
            <a:off x="251520" y="5836795"/>
            <a:ext cx="2952691" cy="328509"/>
          </a:xfrm>
          <a:prstGeom prst="roundRect">
            <a:avLst/>
          </a:prstGeom>
          <a:solidFill>
            <a:srgbClr val="FBCB4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twenty-five</a:t>
            </a:r>
            <a:r>
              <a:rPr lang="cs-CZ" dirty="0" smtClean="0"/>
              <a:t> to </a:t>
            </a:r>
            <a:r>
              <a:rPr lang="cs-CZ" dirty="0" err="1" smtClean="0"/>
              <a:t>twelve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1" name="Šipka doprava 30"/>
          <p:cNvSpPr/>
          <p:nvPr/>
        </p:nvSpPr>
        <p:spPr>
          <a:xfrm rot="7640052">
            <a:off x="3564498" y="4064125"/>
            <a:ext cx="1510934" cy="405191"/>
          </a:xfrm>
          <a:prstGeom prst="rightArrow">
            <a:avLst/>
          </a:prstGeom>
          <a:solidFill>
            <a:srgbClr val="1EFF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nahoru 31"/>
          <p:cNvSpPr/>
          <p:nvPr/>
        </p:nvSpPr>
        <p:spPr>
          <a:xfrm>
            <a:off x="4537266" y="2708920"/>
            <a:ext cx="360040" cy="1093548"/>
          </a:xfrm>
          <a:prstGeom prst="upArrow">
            <a:avLst/>
          </a:prstGeom>
          <a:solidFill>
            <a:srgbClr val="72C24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226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err="1" smtClean="0"/>
              <a:t>Write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time</a:t>
            </a:r>
            <a:r>
              <a:rPr lang="cs-CZ" sz="2000" dirty="0" smtClean="0"/>
              <a:t> and </a:t>
            </a:r>
            <a:r>
              <a:rPr lang="cs-CZ" sz="2000" dirty="0" err="1" smtClean="0"/>
              <a:t>control</a:t>
            </a:r>
            <a:r>
              <a:rPr lang="cs-CZ" sz="2000" dirty="0" smtClean="0"/>
              <a:t>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answers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9"/>
            <a:ext cx="8229600" cy="4176464"/>
          </a:xfrm>
        </p:spPr>
        <p:txBody>
          <a:bodyPr/>
          <a:lstStyle/>
          <a:p>
            <a:r>
              <a:rPr lang="cs-CZ" dirty="0" smtClean="0"/>
              <a:t>11.15 …………………………………………..</a:t>
            </a:r>
          </a:p>
          <a:p>
            <a:r>
              <a:rPr lang="cs-CZ" dirty="0" smtClean="0"/>
              <a:t>17.30 …………………………………………..</a:t>
            </a:r>
          </a:p>
          <a:p>
            <a:r>
              <a:rPr lang="cs-CZ" dirty="0" smtClean="0"/>
              <a:t>1.45   …………………………………………..</a:t>
            </a:r>
          </a:p>
          <a:p>
            <a:r>
              <a:rPr lang="cs-CZ" dirty="0" smtClean="0"/>
              <a:t>16.00 …………………………………………..</a:t>
            </a:r>
          </a:p>
          <a:p>
            <a:r>
              <a:rPr lang="cs-CZ" dirty="0" smtClean="0"/>
              <a:t>5.18   …………………………………………..</a:t>
            </a:r>
          </a:p>
          <a:p>
            <a:r>
              <a:rPr lang="cs-CZ" dirty="0" smtClean="0"/>
              <a:t>3.50   …………………………………………..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907704" y="2420888"/>
            <a:ext cx="4608512" cy="360040"/>
          </a:xfrm>
          <a:prstGeom prst="roundRect">
            <a:avLst/>
          </a:prstGeom>
          <a:solidFill>
            <a:srgbClr val="73E82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It´s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quarter</a:t>
            </a:r>
            <a:r>
              <a:rPr lang="cs-CZ" sz="2400" dirty="0" smtClean="0">
                <a:solidFill>
                  <a:schemeClr val="tx1"/>
                </a:solidFill>
              </a:rPr>
              <a:t> past </a:t>
            </a:r>
            <a:r>
              <a:rPr lang="cs-CZ" sz="2400" dirty="0" err="1" smtClean="0">
                <a:solidFill>
                  <a:schemeClr val="tx1"/>
                </a:solidFill>
              </a:rPr>
              <a:t>eleven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am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07704" y="2942710"/>
            <a:ext cx="4608512" cy="360040"/>
          </a:xfrm>
          <a:prstGeom prst="roundRect">
            <a:avLst/>
          </a:prstGeom>
          <a:solidFill>
            <a:srgbClr val="73E82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It´s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half</a:t>
            </a:r>
            <a:r>
              <a:rPr lang="cs-CZ" sz="2400" dirty="0" smtClean="0">
                <a:solidFill>
                  <a:schemeClr val="tx1"/>
                </a:solidFill>
              </a:rPr>
              <a:t> past </a:t>
            </a:r>
            <a:r>
              <a:rPr lang="cs-CZ" sz="2400" dirty="0" err="1" smtClean="0">
                <a:solidFill>
                  <a:schemeClr val="tx1"/>
                </a:solidFill>
              </a:rPr>
              <a:t>five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pm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16923" y="3573016"/>
            <a:ext cx="4608512" cy="360040"/>
          </a:xfrm>
          <a:prstGeom prst="roundRect">
            <a:avLst/>
          </a:prstGeom>
          <a:solidFill>
            <a:srgbClr val="73E82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It´s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quarter</a:t>
            </a:r>
            <a:r>
              <a:rPr lang="cs-CZ" sz="2400" dirty="0" smtClean="0">
                <a:solidFill>
                  <a:schemeClr val="tx1"/>
                </a:solidFill>
              </a:rPr>
              <a:t> to </a:t>
            </a:r>
            <a:r>
              <a:rPr lang="cs-CZ" sz="2400" dirty="0" err="1" smtClean="0">
                <a:solidFill>
                  <a:schemeClr val="tx1"/>
                </a:solidFill>
              </a:rPr>
              <a:t>two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am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926142" y="4149080"/>
            <a:ext cx="4608512" cy="360040"/>
          </a:xfrm>
          <a:prstGeom prst="roundRect">
            <a:avLst/>
          </a:prstGeom>
          <a:solidFill>
            <a:srgbClr val="73E82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It´s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four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pm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926142" y="4797152"/>
            <a:ext cx="4608512" cy="360040"/>
          </a:xfrm>
          <a:prstGeom prst="roundRect">
            <a:avLst/>
          </a:prstGeom>
          <a:solidFill>
            <a:srgbClr val="73E82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It´s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eighteen</a:t>
            </a:r>
            <a:r>
              <a:rPr lang="cs-CZ" sz="2400" dirty="0" smtClean="0">
                <a:solidFill>
                  <a:schemeClr val="tx1"/>
                </a:solidFill>
              </a:rPr>
              <a:t> past </a:t>
            </a:r>
            <a:r>
              <a:rPr lang="cs-CZ" sz="2400" dirty="0" err="1" smtClean="0">
                <a:solidFill>
                  <a:schemeClr val="tx1"/>
                </a:solidFill>
              </a:rPr>
              <a:t>five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am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926142" y="5373216"/>
            <a:ext cx="4608512" cy="360040"/>
          </a:xfrm>
          <a:prstGeom prst="roundRect">
            <a:avLst/>
          </a:prstGeom>
          <a:solidFill>
            <a:srgbClr val="73E82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It´s</a:t>
            </a:r>
            <a:r>
              <a:rPr lang="cs-CZ" sz="2400" dirty="0" smtClean="0">
                <a:solidFill>
                  <a:schemeClr val="tx1"/>
                </a:solidFill>
              </a:rPr>
              <a:t> ten to </a:t>
            </a:r>
            <a:r>
              <a:rPr lang="cs-CZ" sz="2400" dirty="0" err="1" smtClean="0">
                <a:solidFill>
                  <a:schemeClr val="tx1"/>
                </a:solidFill>
              </a:rPr>
              <a:t>four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am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128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403</TotalTime>
  <Words>299</Words>
  <Application>Microsoft Office PowerPoint</Application>
  <PresentationFormat>Předvádění na obrazovce (4:3)</PresentationFormat>
  <Paragraphs>128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Write the time and control your answers.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SPS</cp:lastModifiedBy>
  <cp:revision>43</cp:revision>
  <dcterms:created xsi:type="dcterms:W3CDTF">2011-06-20T10:40:08Z</dcterms:created>
  <dcterms:modified xsi:type="dcterms:W3CDTF">2012-02-21T18:15:23Z</dcterms:modified>
</cp:coreProperties>
</file>