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9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33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F714ECDC-2531-494E-86BD-30334E968C63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3EBF4FE3-4061-428F-85CA-822E66D67633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549949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928787"/>
              </p:ext>
            </p:extLst>
          </p:nvPr>
        </p:nvGraphicFramePr>
        <p:xfrm>
          <a:off x="1547664" y="3573016"/>
          <a:ext cx="6522734" cy="16549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Petra Pláničková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VY_32_INOVACE_389_OBVODY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ROVINNÝCH OBRAZCŮ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OBVOD: TROJÚHELNÍ, ČTVEREC, OBDÉLNÍK, MNOHOÚHELNÍK, VZORCE, VÝPOČET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9113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7"/>
            <a:ext cx="7772400" cy="1008112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1268760"/>
            <a:ext cx="7916416" cy="3876451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pro žáky 4. tříd v hodině geometrie </a:t>
            </a:r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výkladová</a:t>
            </a:r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seznámí se vzorečky na výpočet obvodu (trojúhelníku, čtverce a obdélníku).</a:t>
            </a:r>
          </a:p>
          <a:p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Popíší postup celého výpočtu od začátku až do konce.</a:t>
            </a:r>
          </a:p>
          <a:p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Sami provedou výpočet a dosadí patřičné údaje.</a:t>
            </a:r>
            <a:endParaRPr lang="cs-CZ" sz="2400" b="1" dirty="0" smtClean="0">
              <a:solidFill>
                <a:srgbClr val="F996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 smtClean="0">
              <a:solidFill>
                <a:srgbClr val="F996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>
              <a:solidFill>
                <a:srgbClr val="F996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4471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760040" y="908720"/>
            <a:ext cx="7772400" cy="2016224"/>
          </a:xfrm>
        </p:spPr>
        <p:txBody>
          <a:bodyPr>
            <a:normAutofit/>
          </a:bodyPr>
          <a:lstStyle/>
          <a:p>
            <a:pPr algn="ctr"/>
            <a:r>
              <a:rPr lang="cs-CZ" sz="9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</a:t>
            </a:r>
            <a:endParaRPr lang="cs-CZ" sz="9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27004" y="3881028"/>
            <a:ext cx="3384376" cy="1440160"/>
          </a:xfrm>
          <a:prstGeom prst="rect">
            <a:avLst/>
          </a:prstGeom>
          <a:solidFill>
            <a:srgbClr val="7030A0"/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oúhlý trojúhelník 7"/>
          <p:cNvSpPr/>
          <p:nvPr/>
        </p:nvSpPr>
        <p:spPr>
          <a:xfrm rot="10800000">
            <a:off x="6012160" y="548680"/>
            <a:ext cx="2304256" cy="2160240"/>
          </a:xfrm>
          <a:prstGeom prst="rtTriangle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idelný pětiúhelník 8"/>
          <p:cNvSpPr/>
          <p:nvPr/>
        </p:nvSpPr>
        <p:spPr>
          <a:xfrm>
            <a:off x="479364" y="3278944"/>
            <a:ext cx="2664296" cy="2088232"/>
          </a:xfrm>
          <a:prstGeom prst="pentagon">
            <a:avLst/>
          </a:prstGeom>
          <a:solidFill>
            <a:srgbClr val="FF000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9364" y="692696"/>
            <a:ext cx="1512168" cy="1512168"/>
          </a:xfrm>
          <a:prstGeom prst="rect">
            <a:avLst/>
          </a:prstGeom>
          <a:solidFill>
            <a:srgbClr val="FFC000"/>
          </a:solidFill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text 2"/>
          <p:cNvSpPr txBox="1">
            <a:spLocks/>
          </p:cNvSpPr>
          <p:nvPr/>
        </p:nvSpPr>
        <p:spPr>
          <a:xfrm>
            <a:off x="2357140" y="2882900"/>
            <a:ext cx="5754240" cy="79208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Hraniční křivka rovinného útvaru</a:t>
            </a:r>
            <a:endParaRPr lang="cs-CZ" sz="2400" b="1" dirty="0">
              <a:solidFill>
                <a:srgbClr val="F996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6554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250629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trojúhelníku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283968" y="2708920"/>
            <a:ext cx="3240360" cy="30243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Součet délek všech jeho stran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+ b + c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713784" y="2684567"/>
            <a:ext cx="752208" cy="1800141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61050" y="4484708"/>
            <a:ext cx="3199366" cy="130453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426156" y="2704666"/>
            <a:ext cx="2534260" cy="308457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4652888" y="4653136"/>
            <a:ext cx="2448272" cy="8640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465992" y="5085184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45026" y="3324102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631988" y="3576606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ravoúhlý trojúhelník 6"/>
          <p:cNvSpPr/>
          <p:nvPr/>
        </p:nvSpPr>
        <p:spPr>
          <a:xfrm rot="1302309">
            <a:off x="992898" y="3312361"/>
            <a:ext cx="3278181" cy="182455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86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476672"/>
            <a:ext cx="8064896" cy="2160240"/>
          </a:xfrm>
        </p:spPr>
        <p:txBody>
          <a:bodyPr>
            <a:normAutofit fontScale="92500" lnSpcReduction="20000"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sz="4000" b="1" dirty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40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ačrtni trojúhelník ABC. Strany: </a:t>
            </a:r>
          </a:p>
          <a:p>
            <a:r>
              <a:rPr lang="cs-CZ" sz="4000" b="1" dirty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a = 14cm, b = 17cm, c = 19cm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40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jeho obvod.</a:t>
            </a:r>
            <a:endParaRPr lang="cs-CZ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3"/>
          <p:cNvSpPr txBox="1">
            <a:spLocks/>
          </p:cNvSpPr>
          <p:nvPr/>
        </p:nvSpPr>
        <p:spPr>
          <a:xfrm>
            <a:off x="1115616" y="2780928"/>
            <a:ext cx="6408712" cy="28083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a + b + c 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14 + 17 + 19 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50 cm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trojúhelníku je 50 cm. </a:t>
            </a: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022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76656" y="609600"/>
            <a:ext cx="7567752" cy="1307232"/>
          </a:xfrm>
        </p:spPr>
        <p:txBody>
          <a:bodyPr/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ČTVERCE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4"/>
          </p:nvPr>
        </p:nvSpPr>
        <p:spPr>
          <a:xfrm>
            <a:off x="539552" y="2060848"/>
            <a:ext cx="3518479" cy="36004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strany shodné.</a:t>
            </a:r>
          </a:p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a + a + a + a</a:t>
            </a:r>
          </a:p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Zjednodušený zápis –    </a:t>
            </a:r>
          </a:p>
          <a:p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. a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5076056" y="2636912"/>
            <a:ext cx="2736304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076056" y="2636912"/>
            <a:ext cx="0" cy="2664296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076056" y="5301208"/>
            <a:ext cx="2736304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812360" y="2636912"/>
            <a:ext cx="0" cy="2664296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2267744" y="4768304"/>
            <a:ext cx="1296144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530120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23184" y="3772517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192180" y="2175247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813724" y="3738227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076056" y="2636912"/>
            <a:ext cx="2736304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1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99592" y="404664"/>
            <a:ext cx="7344816" cy="2232248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Načrtni čtverec KLMN.</a:t>
            </a:r>
          </a:p>
          <a:p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Strana a = 17cm</a:t>
            </a:r>
          </a:p>
          <a:p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jeho obvod.</a:t>
            </a:r>
            <a:r>
              <a:rPr lang="cs-CZ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1115616" y="2780928"/>
            <a:ext cx="6408712" cy="2808312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4 . </a:t>
            </a:r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4 . 17 </a:t>
            </a:r>
          </a:p>
          <a:p>
            <a:pPr algn="ctr"/>
            <a:r>
              <a:rPr lang="cs-CZ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68 cm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čtverce je 68 cm. </a:t>
            </a: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2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5038328" cy="214625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obdélníku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2996952"/>
            <a:ext cx="3816424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755576" y="2996952"/>
            <a:ext cx="0" cy="11521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55576" y="4149080"/>
            <a:ext cx="3816424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4572000" y="2996952"/>
            <a:ext cx="0" cy="11521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572000" y="336736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39192" y="3342183"/>
            <a:ext cx="41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249252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11760" y="414908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ástupný symbol pro text 3"/>
          <p:cNvSpPr txBox="1">
            <a:spLocks/>
          </p:cNvSpPr>
          <p:nvPr/>
        </p:nvSpPr>
        <p:spPr>
          <a:xfrm>
            <a:off x="5484935" y="1124744"/>
            <a:ext cx="3518479" cy="453650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Každé dvě         strany shodné.</a:t>
            </a:r>
          </a:p>
          <a:p>
            <a:pPr marL="68580" indent="0">
              <a:buNone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a + a + b + b</a:t>
            </a:r>
          </a:p>
          <a:p>
            <a:pPr marL="6858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Zjednodušený zápis –    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+ b) . 2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940152" y="4149080"/>
            <a:ext cx="2723191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55576" y="2996952"/>
            <a:ext cx="381642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52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899592" y="404664"/>
            <a:ext cx="7344816" cy="223224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Načrtni obdélník OPRS.</a:t>
            </a:r>
          </a:p>
          <a:p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Strana a = 13cm, b = 18 cm</a:t>
            </a:r>
          </a:p>
          <a:p>
            <a:r>
              <a:rPr lang="cs-CZ" sz="3200" b="1" dirty="0" smtClean="0">
                <a:solidFill>
                  <a:srgbClr val="F99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jeho obvod.</a:t>
            </a:r>
            <a:r>
              <a:rPr lang="cs-CZ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1115616" y="2780928"/>
            <a:ext cx="6408712" cy="280831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74320" algn="l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accent1"/>
              </a:buClr>
              <a:buSzPct val="85000"/>
              <a:buFont typeface="Wingdings 3" pitchFamily="18" charset="2"/>
              <a:buChar char="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(a + b) . 2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(13 + 18) . 2 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62 cm</a:t>
            </a:r>
          </a:p>
          <a:p>
            <a:pPr algn="ctr"/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obdélníku je 62 cm. </a:t>
            </a: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448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02624" cy="219576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Obvod mnohoúhelníku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492896"/>
            <a:ext cx="3886200" cy="2617713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Stejně jako u trojúhelníku:</a:t>
            </a:r>
          </a:p>
          <a:p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sečíst délky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</a:t>
            </a:r>
            <a:endParaRPr lang="cs-CZ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jeho stran.</a:t>
            </a: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508104" y="4653136"/>
            <a:ext cx="216024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508104" y="3573016"/>
            <a:ext cx="0" cy="108012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7668344" y="3573016"/>
            <a:ext cx="0" cy="108012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5508104" y="2852936"/>
            <a:ext cx="1080120" cy="7200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6588224" y="2852936"/>
            <a:ext cx="1080120" cy="7200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616116" y="277599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3809901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7073416" y="277599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7668344" y="378904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372200" y="458112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91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2400" cy="1362075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6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2447528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598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TC101859862[[fn=Městská zábava]]</Template>
  <TotalTime>105</TotalTime>
  <Words>297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 Pop</vt:lpstr>
      <vt:lpstr>Prezentace aplikace PowerPoint</vt:lpstr>
      <vt:lpstr>anotace</vt:lpstr>
      <vt:lpstr>obvod</vt:lpstr>
      <vt:lpstr>Obvod trojúhelníku</vt:lpstr>
      <vt:lpstr>Prezentace aplikace PowerPoint</vt:lpstr>
      <vt:lpstr>OBVOD ČTVERCE</vt:lpstr>
      <vt:lpstr>Prezentace aplikace PowerPoint</vt:lpstr>
      <vt:lpstr>Obvod obdélníku</vt:lpstr>
      <vt:lpstr>Prezentace aplikace PowerPoint</vt:lpstr>
      <vt:lpstr>Obvod mnohoúhelníku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profesor</cp:lastModifiedBy>
  <cp:revision>14</cp:revision>
  <dcterms:created xsi:type="dcterms:W3CDTF">2012-04-10T17:20:17Z</dcterms:created>
  <dcterms:modified xsi:type="dcterms:W3CDTF">2012-05-09T08:18:52Z</dcterms:modified>
</cp:coreProperties>
</file>