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5" r:id="rId6"/>
    <p:sldId id="269" r:id="rId7"/>
    <p:sldId id="268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D36D"/>
    <a:srgbClr val="FBCB43"/>
    <a:srgbClr val="11CEFB"/>
    <a:srgbClr val="1CEBF0"/>
    <a:srgbClr val="A3EA22"/>
    <a:srgbClr val="73E824"/>
    <a:srgbClr val="1EFF0D"/>
    <a:srgbClr val="72C24A"/>
    <a:srgbClr val="52C04C"/>
    <a:srgbClr val="FA85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PŘÍTOMNÝ ČAS PRŮBĚHOVÝ - KLAD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VY_32_INOVACE_667_PŘÍTOMNÝ_ČAS_PRŮBĚHOVÝ_KLAD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073A23-CDD9-4269-920C-B87D776B212F}" type="doc">
      <dgm:prSet loTypeId="urn:diagrams.loki3.com/VaryingWidth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7095AE-3AC8-4BCB-B799-6DD0F88A1AD8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He</a:t>
          </a:r>
          <a:endParaRPr lang="cs-CZ" sz="2400" dirty="0">
            <a:solidFill>
              <a:schemeClr val="tx1"/>
            </a:solidFill>
          </a:endParaRPr>
        </a:p>
      </dgm:t>
    </dgm:pt>
    <dgm:pt modelId="{BD4561EA-F738-4051-96BC-65FDBBA9CA5B}" type="par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DA251874-45E9-403E-8907-32E605FFA639}" type="sib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3A982609-83A9-45C2-94CF-9C5E4DA94DFD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We</a:t>
          </a:r>
          <a:endParaRPr lang="cs-CZ" sz="2400" dirty="0">
            <a:solidFill>
              <a:schemeClr val="tx1"/>
            </a:solidFill>
          </a:endParaRPr>
        </a:p>
      </dgm:t>
    </dgm:pt>
    <dgm:pt modelId="{FFEEB4B3-73F1-4498-AFBE-9D679336191F}" type="par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B4A71F4-D6AC-487E-8A2B-10831F54FFB6}" type="sib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8F616788-F22F-4E98-ADE9-6DDA4CB5A292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You</a:t>
          </a:r>
          <a:endParaRPr lang="cs-CZ" sz="2400" dirty="0">
            <a:solidFill>
              <a:schemeClr val="tx1"/>
            </a:solidFill>
          </a:endParaRPr>
        </a:p>
      </dgm:t>
    </dgm:pt>
    <dgm:pt modelId="{5405B9F5-0A66-4B65-B5CA-B3A3CFED530D}" type="par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AD51495-ECC4-461F-B9F1-BD843C086732}" type="sib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0EA2411-0CB4-4CCB-81D7-A41FE353C4CB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It</a:t>
          </a:r>
          <a:endParaRPr lang="cs-CZ" sz="2400" dirty="0">
            <a:solidFill>
              <a:schemeClr val="tx1"/>
            </a:solidFill>
          </a:endParaRPr>
        </a:p>
      </dgm:t>
    </dgm:pt>
    <dgm:pt modelId="{3E6BB813-A770-4A46-9E5B-A8E8F61091BE}" type="par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6978BE1-8FB9-4377-90B8-E4D8F21B02E9}" type="sib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EF90B02-5967-429B-944E-6086E8D118E6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She</a:t>
          </a:r>
          <a:endParaRPr lang="cs-CZ" sz="2400" dirty="0">
            <a:solidFill>
              <a:schemeClr val="tx1"/>
            </a:solidFill>
          </a:endParaRPr>
        </a:p>
      </dgm:t>
    </dgm:pt>
    <dgm:pt modelId="{6B7E5461-86BD-45E5-8994-B7EFFEF1D2BD}" type="par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F57B22A-9430-4856-9F1D-40CEA4918916}" type="sib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F8AFA6C3-26C9-41E6-9C93-990BC6EC1119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You</a:t>
          </a:r>
          <a:endParaRPr lang="cs-CZ" sz="2400" dirty="0">
            <a:solidFill>
              <a:schemeClr val="tx1"/>
            </a:solidFill>
          </a:endParaRPr>
        </a:p>
      </dgm:t>
    </dgm:pt>
    <dgm:pt modelId="{099DBB4F-63B5-4484-96CB-7F2C7BCCD0DA}" type="par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12B5A24F-4FDC-4861-A712-DF462C552469}" type="sib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6B35E55-20D8-4EA3-8421-B6B94C23B823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I</a:t>
          </a:r>
          <a:endParaRPr lang="cs-CZ" sz="2400" dirty="0">
            <a:solidFill>
              <a:schemeClr val="tx1"/>
            </a:solidFill>
          </a:endParaRPr>
        </a:p>
      </dgm:t>
    </dgm:pt>
    <dgm:pt modelId="{9CB8B4FA-BF3E-4923-8641-FD5E9F666609}" type="par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E96B43E-5175-4DB8-8810-28C1D3F8FC2D}" type="sib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E7DF5B41-CAE2-4124-9992-D110405CBCEF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</a:t>
          </a:r>
          <a:r>
            <a:rPr lang="cs-CZ" sz="2400" dirty="0" err="1" smtClean="0">
              <a:solidFill>
                <a:schemeClr val="tx1"/>
              </a:solidFill>
            </a:rPr>
            <a:t>They</a:t>
          </a:r>
          <a:endParaRPr lang="cs-CZ" sz="2400" dirty="0">
            <a:solidFill>
              <a:schemeClr val="tx1"/>
            </a:solidFill>
          </a:endParaRPr>
        </a:p>
      </dgm:t>
    </dgm:pt>
    <dgm:pt modelId="{8CD8F717-0C31-4A35-988A-610D5DAC9625}" type="parTrans" cxnId="{645B7373-22C0-44E8-9787-ED641B903CEC}">
      <dgm:prSet/>
      <dgm:spPr/>
      <dgm:t>
        <a:bodyPr/>
        <a:lstStyle/>
        <a:p>
          <a:endParaRPr lang="cs-CZ" sz="2400"/>
        </a:p>
      </dgm:t>
    </dgm:pt>
    <dgm:pt modelId="{EB137011-5F0F-4A60-A5E3-64C62D6A724C}" type="sibTrans" cxnId="{645B7373-22C0-44E8-9787-ED641B903CEC}">
      <dgm:prSet/>
      <dgm:spPr/>
      <dgm:t>
        <a:bodyPr/>
        <a:lstStyle/>
        <a:p>
          <a:endParaRPr lang="cs-CZ" sz="2400"/>
        </a:p>
      </dgm:t>
    </dgm:pt>
    <dgm:pt modelId="{FA6FBF68-D649-4D5B-AB48-41E6BFFA88D3}" type="pres">
      <dgm:prSet presAssocID="{27073A23-CDD9-4269-920C-B87D776B212F}" presName="Name0" presStyleCnt="0">
        <dgm:presLayoutVars>
          <dgm:resizeHandles/>
        </dgm:presLayoutVars>
      </dgm:prSet>
      <dgm:spPr/>
      <dgm:t>
        <a:bodyPr/>
        <a:lstStyle/>
        <a:p>
          <a:endParaRPr lang="cs-CZ"/>
        </a:p>
      </dgm:t>
    </dgm:pt>
    <dgm:pt modelId="{8CA3503D-B63F-4EC0-B4D3-A16B2880E9EE}" type="pres">
      <dgm:prSet presAssocID="{06B35E55-20D8-4EA3-8421-B6B94C23B823}" presName="text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E2DB9-DB33-4F36-BD88-D6DB5058541E}" type="pres">
      <dgm:prSet presAssocID="{CE96B43E-5175-4DB8-8810-28C1D3F8FC2D}" presName="space" presStyleCnt="0"/>
      <dgm:spPr/>
    </dgm:pt>
    <dgm:pt modelId="{F457B0C6-D21C-4C66-8AD4-DECDEEC9AA81}" type="pres">
      <dgm:prSet presAssocID="{F8AFA6C3-26C9-41E6-9C93-990BC6EC1119}" presName="text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B6772-94E4-427F-A8B9-B342BF8F80DB}" type="pres">
      <dgm:prSet presAssocID="{12B5A24F-4FDC-4861-A712-DF462C552469}" presName="space" presStyleCnt="0"/>
      <dgm:spPr/>
    </dgm:pt>
    <dgm:pt modelId="{FB4565AA-CEE7-4A25-86B6-1357826B374F}" type="pres">
      <dgm:prSet presAssocID="{157095AE-3AC8-4BCB-B799-6DD0F88A1AD8}" presName="text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C85548-8C46-4E60-AA29-8B2E27577382}" type="pres">
      <dgm:prSet presAssocID="{DA251874-45E9-403E-8907-32E605FFA639}" presName="space" presStyleCnt="0"/>
      <dgm:spPr/>
    </dgm:pt>
    <dgm:pt modelId="{438FE2B7-92F2-4143-AF43-22FC75808459}" type="pres">
      <dgm:prSet presAssocID="{5EF90B02-5967-429B-944E-6086E8D118E6}" presName="text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D24E71-9500-43F0-B715-89C951BD5752}" type="pres">
      <dgm:prSet presAssocID="{AF57B22A-9430-4856-9F1D-40CEA4918916}" presName="space" presStyleCnt="0"/>
      <dgm:spPr/>
    </dgm:pt>
    <dgm:pt modelId="{F320D3A4-3D92-4F19-9501-F880F08B24DF}" type="pres">
      <dgm:prSet presAssocID="{00EA2411-0CB4-4CCB-81D7-A41FE353C4CB}" presName="text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12C07-FF46-47BC-8096-9E932F090625}" type="pres">
      <dgm:prSet presAssocID="{A6978BE1-8FB9-4377-90B8-E4D8F21B02E9}" presName="space" presStyleCnt="0"/>
      <dgm:spPr/>
    </dgm:pt>
    <dgm:pt modelId="{14CB3CAC-B6A6-4899-9E94-138DECB61B79}" type="pres">
      <dgm:prSet presAssocID="{3A982609-83A9-45C2-94CF-9C5E4DA94DFD}" presName="text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7C159-64F7-4ADD-887A-A041BF29369E}" type="pres">
      <dgm:prSet presAssocID="{5B4A71F4-D6AC-487E-8A2B-10831F54FFB6}" presName="space" presStyleCnt="0"/>
      <dgm:spPr/>
    </dgm:pt>
    <dgm:pt modelId="{6E1AEA91-8DAE-489F-8B29-6091841BE35A}" type="pres">
      <dgm:prSet presAssocID="{8F616788-F22F-4E98-ADE9-6DDA4CB5A292}" presName="text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1CA8D-5DCA-44A5-B162-B02054FE61F7}" type="pres">
      <dgm:prSet presAssocID="{CAD51495-ECC4-461F-B9F1-BD843C086732}" presName="space" presStyleCnt="0"/>
      <dgm:spPr/>
    </dgm:pt>
    <dgm:pt modelId="{3322C87D-6668-4530-8410-17CCEC31ECED}" type="pres">
      <dgm:prSet presAssocID="{E7DF5B41-CAE2-4124-9992-D110405CBCEF}" presName="text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2A3BAE-44BB-4DD1-92EF-5F08942BCEC4}" type="presOf" srcId="{F8AFA6C3-26C9-41E6-9C93-990BC6EC1119}" destId="{F457B0C6-D21C-4C66-8AD4-DECDEEC9AA81}" srcOrd="0" destOrd="0" presId="urn:diagrams.loki3.com/VaryingWidthList+Icon"/>
    <dgm:cxn modelId="{21818A44-0764-4DE5-B194-62CE6C9111E4}" srcId="{27073A23-CDD9-4269-920C-B87D776B212F}" destId="{3A982609-83A9-45C2-94CF-9C5E4DA94DFD}" srcOrd="5" destOrd="0" parTransId="{FFEEB4B3-73F1-4498-AFBE-9D679336191F}" sibTransId="{5B4A71F4-D6AC-487E-8A2B-10831F54FFB6}"/>
    <dgm:cxn modelId="{3CBAF3E2-17AB-4652-A80C-BAD6EA510CB4}" srcId="{27073A23-CDD9-4269-920C-B87D776B212F}" destId="{157095AE-3AC8-4BCB-B799-6DD0F88A1AD8}" srcOrd="2" destOrd="0" parTransId="{BD4561EA-F738-4051-96BC-65FDBBA9CA5B}" sibTransId="{DA251874-45E9-403E-8907-32E605FFA639}"/>
    <dgm:cxn modelId="{7D623E31-7018-4481-9632-D38D12D448A0}" type="presOf" srcId="{06B35E55-20D8-4EA3-8421-B6B94C23B823}" destId="{8CA3503D-B63F-4EC0-B4D3-A16B2880E9EE}" srcOrd="0" destOrd="0" presId="urn:diagrams.loki3.com/VaryingWidthList+Icon"/>
    <dgm:cxn modelId="{66DBBBEA-69A1-4C43-9513-E8E9FBED984B}" type="presOf" srcId="{3A982609-83A9-45C2-94CF-9C5E4DA94DFD}" destId="{14CB3CAC-B6A6-4899-9E94-138DECB61B79}" srcOrd="0" destOrd="0" presId="urn:diagrams.loki3.com/VaryingWidthList+Icon"/>
    <dgm:cxn modelId="{4AE8FBD9-C855-45F3-8920-746140E7C318}" type="presOf" srcId="{E7DF5B41-CAE2-4124-9992-D110405CBCEF}" destId="{3322C87D-6668-4530-8410-17CCEC31ECED}" srcOrd="0" destOrd="0" presId="urn:diagrams.loki3.com/VaryingWidthList+Icon"/>
    <dgm:cxn modelId="{645B7373-22C0-44E8-9787-ED641B903CEC}" srcId="{27073A23-CDD9-4269-920C-B87D776B212F}" destId="{E7DF5B41-CAE2-4124-9992-D110405CBCEF}" srcOrd="7" destOrd="0" parTransId="{8CD8F717-0C31-4A35-988A-610D5DAC9625}" sibTransId="{EB137011-5F0F-4A60-A5E3-64C62D6A724C}"/>
    <dgm:cxn modelId="{CC336459-81D8-43C9-B384-115E9133A298}" srcId="{27073A23-CDD9-4269-920C-B87D776B212F}" destId="{06B35E55-20D8-4EA3-8421-B6B94C23B823}" srcOrd="0" destOrd="0" parTransId="{9CB8B4FA-BF3E-4923-8641-FD5E9F666609}" sibTransId="{CE96B43E-5175-4DB8-8810-28C1D3F8FC2D}"/>
    <dgm:cxn modelId="{196471FA-5C9F-483E-B6E6-C2B70664A7B5}" type="presOf" srcId="{157095AE-3AC8-4BCB-B799-6DD0F88A1AD8}" destId="{FB4565AA-CEE7-4A25-86B6-1357826B374F}" srcOrd="0" destOrd="0" presId="urn:diagrams.loki3.com/VaryingWidthList+Icon"/>
    <dgm:cxn modelId="{45A6DEAB-C599-4B55-9157-FA88098D92C9}" type="presOf" srcId="{5EF90B02-5967-429B-944E-6086E8D118E6}" destId="{438FE2B7-92F2-4143-AF43-22FC75808459}" srcOrd="0" destOrd="0" presId="urn:diagrams.loki3.com/VaryingWidthList+Icon"/>
    <dgm:cxn modelId="{EE4A51C4-E639-47A4-84A4-A56F1441C7E5}" srcId="{27073A23-CDD9-4269-920C-B87D776B212F}" destId="{F8AFA6C3-26C9-41E6-9C93-990BC6EC1119}" srcOrd="1" destOrd="0" parTransId="{099DBB4F-63B5-4484-96CB-7F2C7BCCD0DA}" sibTransId="{12B5A24F-4FDC-4861-A712-DF462C552469}"/>
    <dgm:cxn modelId="{60EE7C00-BBE0-43E4-8728-D3D50F0DAED2}" type="presOf" srcId="{8F616788-F22F-4E98-ADE9-6DDA4CB5A292}" destId="{6E1AEA91-8DAE-489F-8B29-6091841BE35A}" srcOrd="0" destOrd="0" presId="urn:diagrams.loki3.com/VaryingWidthList+Icon"/>
    <dgm:cxn modelId="{C746CA97-C026-441F-A309-FC20D0058FD1}" srcId="{27073A23-CDD9-4269-920C-B87D776B212F}" destId="{8F616788-F22F-4E98-ADE9-6DDA4CB5A292}" srcOrd="6" destOrd="0" parTransId="{5405B9F5-0A66-4B65-B5CA-B3A3CFED530D}" sibTransId="{CAD51495-ECC4-461F-B9F1-BD843C086732}"/>
    <dgm:cxn modelId="{CC23F4F8-1452-4789-9ED2-17D288E45E81}" srcId="{27073A23-CDD9-4269-920C-B87D776B212F}" destId="{5EF90B02-5967-429B-944E-6086E8D118E6}" srcOrd="3" destOrd="0" parTransId="{6B7E5461-86BD-45E5-8994-B7EFFEF1D2BD}" sibTransId="{AF57B22A-9430-4856-9F1D-40CEA4918916}"/>
    <dgm:cxn modelId="{DB8043CE-1BC0-469A-8A38-B875FEE6352C}" type="presOf" srcId="{27073A23-CDD9-4269-920C-B87D776B212F}" destId="{FA6FBF68-D649-4D5B-AB48-41E6BFFA88D3}" srcOrd="0" destOrd="0" presId="urn:diagrams.loki3.com/VaryingWidthList+Icon"/>
    <dgm:cxn modelId="{83BF9410-43BB-4435-AD1D-29CC78A465C7}" srcId="{27073A23-CDD9-4269-920C-B87D776B212F}" destId="{00EA2411-0CB4-4CCB-81D7-A41FE353C4CB}" srcOrd="4" destOrd="0" parTransId="{3E6BB813-A770-4A46-9E5B-A8E8F61091BE}" sibTransId="{A6978BE1-8FB9-4377-90B8-E4D8F21B02E9}"/>
    <dgm:cxn modelId="{D08FE47E-6C25-4A9F-8D5B-6922D421B379}" type="presOf" srcId="{00EA2411-0CB4-4CCB-81D7-A41FE353C4CB}" destId="{F320D3A4-3D92-4F19-9501-F880F08B24DF}" srcOrd="0" destOrd="0" presId="urn:diagrams.loki3.com/VaryingWidthList+Icon"/>
    <dgm:cxn modelId="{180835BD-984B-48A8-AF99-D04AA65FF44E}" type="presParOf" srcId="{FA6FBF68-D649-4D5B-AB48-41E6BFFA88D3}" destId="{8CA3503D-B63F-4EC0-B4D3-A16B2880E9EE}" srcOrd="0" destOrd="0" presId="urn:diagrams.loki3.com/VaryingWidthList+Icon"/>
    <dgm:cxn modelId="{98CEDBC9-4555-4F1C-86FA-A95D04681DF8}" type="presParOf" srcId="{FA6FBF68-D649-4D5B-AB48-41E6BFFA88D3}" destId="{E90E2DB9-DB33-4F36-BD88-D6DB5058541E}" srcOrd="1" destOrd="0" presId="urn:diagrams.loki3.com/VaryingWidthList+Icon"/>
    <dgm:cxn modelId="{7696099E-B879-4EE2-82B5-0297B576239C}" type="presParOf" srcId="{FA6FBF68-D649-4D5B-AB48-41E6BFFA88D3}" destId="{F457B0C6-D21C-4C66-8AD4-DECDEEC9AA81}" srcOrd="2" destOrd="0" presId="urn:diagrams.loki3.com/VaryingWidthList+Icon"/>
    <dgm:cxn modelId="{DD3AD46F-0300-4D6F-A4C2-AFB50E6913EE}" type="presParOf" srcId="{FA6FBF68-D649-4D5B-AB48-41E6BFFA88D3}" destId="{D93B6772-94E4-427F-A8B9-B342BF8F80DB}" srcOrd="3" destOrd="0" presId="urn:diagrams.loki3.com/VaryingWidthList+Icon"/>
    <dgm:cxn modelId="{0A540DD3-079F-43DD-8D92-6B568B5B9DD1}" type="presParOf" srcId="{FA6FBF68-D649-4D5B-AB48-41E6BFFA88D3}" destId="{FB4565AA-CEE7-4A25-86B6-1357826B374F}" srcOrd="4" destOrd="0" presId="urn:diagrams.loki3.com/VaryingWidthList+Icon"/>
    <dgm:cxn modelId="{BBA94581-19FD-4736-A477-C0F222C7DBFB}" type="presParOf" srcId="{FA6FBF68-D649-4D5B-AB48-41E6BFFA88D3}" destId="{5CC85548-8C46-4E60-AA29-8B2E27577382}" srcOrd="5" destOrd="0" presId="urn:diagrams.loki3.com/VaryingWidthList+Icon"/>
    <dgm:cxn modelId="{194849A9-3B94-45AC-A049-5A35A8CB9270}" type="presParOf" srcId="{FA6FBF68-D649-4D5B-AB48-41E6BFFA88D3}" destId="{438FE2B7-92F2-4143-AF43-22FC75808459}" srcOrd="6" destOrd="0" presId="urn:diagrams.loki3.com/VaryingWidthList+Icon"/>
    <dgm:cxn modelId="{8B4E94A3-0C89-4C7F-BDC9-DF8B32FD4653}" type="presParOf" srcId="{FA6FBF68-D649-4D5B-AB48-41E6BFFA88D3}" destId="{83D24E71-9500-43F0-B715-89C951BD5752}" srcOrd="7" destOrd="0" presId="urn:diagrams.loki3.com/VaryingWidthList+Icon"/>
    <dgm:cxn modelId="{6B5376C5-F5CE-422C-812F-61743E843D75}" type="presParOf" srcId="{FA6FBF68-D649-4D5B-AB48-41E6BFFA88D3}" destId="{F320D3A4-3D92-4F19-9501-F880F08B24DF}" srcOrd="8" destOrd="0" presId="urn:diagrams.loki3.com/VaryingWidthList+Icon"/>
    <dgm:cxn modelId="{2B2F54DA-B744-473A-96D3-9E70920B8D5E}" type="presParOf" srcId="{FA6FBF68-D649-4D5B-AB48-41E6BFFA88D3}" destId="{10E12C07-FF46-47BC-8096-9E932F090625}" srcOrd="9" destOrd="0" presId="urn:diagrams.loki3.com/VaryingWidthList+Icon"/>
    <dgm:cxn modelId="{44A6FA66-C8E8-4D53-A8E6-42201D0511CA}" type="presParOf" srcId="{FA6FBF68-D649-4D5B-AB48-41E6BFFA88D3}" destId="{14CB3CAC-B6A6-4899-9E94-138DECB61B79}" srcOrd="10" destOrd="0" presId="urn:diagrams.loki3.com/VaryingWidthList+Icon"/>
    <dgm:cxn modelId="{B4F16D88-88D4-44FE-B596-ED3CA6CC1333}" type="presParOf" srcId="{FA6FBF68-D649-4D5B-AB48-41E6BFFA88D3}" destId="{14E7C159-64F7-4ADD-887A-A041BF29369E}" srcOrd="11" destOrd="0" presId="urn:diagrams.loki3.com/VaryingWidthList+Icon"/>
    <dgm:cxn modelId="{A377198B-7747-45A9-8834-5993F4C4608C}" type="presParOf" srcId="{FA6FBF68-D649-4D5B-AB48-41E6BFFA88D3}" destId="{6E1AEA91-8DAE-489F-8B29-6091841BE35A}" srcOrd="12" destOrd="0" presId="urn:diagrams.loki3.com/VaryingWidthList+Icon"/>
    <dgm:cxn modelId="{BA0377BC-4686-415F-A24F-E0A98CD1F62B}" type="presParOf" srcId="{FA6FBF68-D649-4D5B-AB48-41E6BFFA88D3}" destId="{FDD1CA8D-5DCA-44A5-B162-B02054FE61F7}" srcOrd="13" destOrd="0" presId="urn:diagrams.loki3.com/VaryingWidthList+Icon"/>
    <dgm:cxn modelId="{371C050B-55E9-45CA-AC9F-8BA257CB4EE2}" type="presParOf" srcId="{FA6FBF68-D649-4D5B-AB48-41E6BFFA88D3}" destId="{3322C87D-6668-4530-8410-17CCEC31ECED}" srcOrd="1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073A23-CDD9-4269-920C-B87D776B212F}" type="doc">
      <dgm:prSet loTypeId="urn:diagrams.loki3.com/VaryingWidth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7095AE-3AC8-4BCB-B799-6DD0F88A1AD8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is</a:t>
          </a:r>
          <a:endParaRPr lang="cs-CZ" sz="2400" dirty="0">
            <a:solidFill>
              <a:schemeClr val="tx1"/>
            </a:solidFill>
          </a:endParaRPr>
        </a:p>
      </dgm:t>
    </dgm:pt>
    <dgm:pt modelId="{BD4561EA-F738-4051-96BC-65FDBBA9CA5B}" type="par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DA251874-45E9-403E-8907-32E605FFA639}" type="sib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3A982609-83A9-45C2-94CF-9C5E4DA94DFD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FFEEB4B3-73F1-4498-AFBE-9D679336191F}" type="par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B4A71F4-D6AC-487E-8A2B-10831F54FFB6}" type="sib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8F616788-F22F-4E98-ADE9-6DDA4CB5A292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5405B9F5-0A66-4B65-B5CA-B3A3CFED530D}" type="par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AD51495-ECC4-461F-B9F1-BD843C086732}" type="sib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0EA2411-0CB4-4CCB-81D7-A41FE353C4CB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is</a:t>
          </a:r>
          <a:endParaRPr lang="cs-CZ" sz="2400" dirty="0">
            <a:solidFill>
              <a:schemeClr val="tx1"/>
            </a:solidFill>
          </a:endParaRPr>
        </a:p>
      </dgm:t>
    </dgm:pt>
    <dgm:pt modelId="{3E6BB813-A770-4A46-9E5B-A8E8F61091BE}" type="par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6978BE1-8FB9-4377-90B8-E4D8F21B02E9}" type="sib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EF90B02-5967-429B-944E-6086E8D118E6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is</a:t>
          </a:r>
          <a:endParaRPr lang="cs-CZ" sz="2400" dirty="0">
            <a:solidFill>
              <a:schemeClr val="tx1"/>
            </a:solidFill>
          </a:endParaRPr>
        </a:p>
      </dgm:t>
    </dgm:pt>
    <dgm:pt modelId="{6B7E5461-86BD-45E5-8994-B7EFFEF1D2BD}" type="par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F57B22A-9430-4856-9F1D-40CEA4918916}" type="sib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F8AFA6C3-26C9-41E6-9C93-990BC6EC1119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099DBB4F-63B5-4484-96CB-7F2C7BCCD0DA}" type="par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12B5A24F-4FDC-4861-A712-DF462C552469}" type="sib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6B35E55-20D8-4EA3-8421-B6B94C23B823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am</a:t>
          </a:r>
          <a:endParaRPr lang="cs-CZ" sz="2400" dirty="0">
            <a:solidFill>
              <a:schemeClr val="tx1"/>
            </a:solidFill>
          </a:endParaRPr>
        </a:p>
      </dgm:t>
    </dgm:pt>
    <dgm:pt modelId="{9CB8B4FA-BF3E-4923-8641-FD5E9F666609}" type="par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E96B43E-5175-4DB8-8810-28C1D3F8FC2D}" type="sib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E7DF5B41-CAE2-4124-9992-D110405CBCEF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8CD8F717-0C31-4A35-988A-610D5DAC9625}" type="parTrans" cxnId="{645B7373-22C0-44E8-9787-ED641B903CEC}">
      <dgm:prSet/>
      <dgm:spPr/>
      <dgm:t>
        <a:bodyPr/>
        <a:lstStyle/>
        <a:p>
          <a:endParaRPr lang="cs-CZ" sz="2400"/>
        </a:p>
      </dgm:t>
    </dgm:pt>
    <dgm:pt modelId="{EB137011-5F0F-4A60-A5E3-64C62D6A724C}" type="sibTrans" cxnId="{645B7373-22C0-44E8-9787-ED641B903CEC}">
      <dgm:prSet/>
      <dgm:spPr/>
      <dgm:t>
        <a:bodyPr/>
        <a:lstStyle/>
        <a:p>
          <a:endParaRPr lang="cs-CZ" sz="2400"/>
        </a:p>
      </dgm:t>
    </dgm:pt>
    <dgm:pt modelId="{FA6FBF68-D649-4D5B-AB48-41E6BFFA88D3}" type="pres">
      <dgm:prSet presAssocID="{27073A23-CDD9-4269-920C-B87D776B212F}" presName="Name0" presStyleCnt="0">
        <dgm:presLayoutVars>
          <dgm:resizeHandles/>
        </dgm:presLayoutVars>
      </dgm:prSet>
      <dgm:spPr/>
      <dgm:t>
        <a:bodyPr/>
        <a:lstStyle/>
        <a:p>
          <a:endParaRPr lang="cs-CZ"/>
        </a:p>
      </dgm:t>
    </dgm:pt>
    <dgm:pt modelId="{8CA3503D-B63F-4EC0-B4D3-A16B2880E9EE}" type="pres">
      <dgm:prSet presAssocID="{06B35E55-20D8-4EA3-8421-B6B94C23B823}" presName="text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E2DB9-DB33-4F36-BD88-D6DB5058541E}" type="pres">
      <dgm:prSet presAssocID="{CE96B43E-5175-4DB8-8810-28C1D3F8FC2D}" presName="space" presStyleCnt="0"/>
      <dgm:spPr/>
    </dgm:pt>
    <dgm:pt modelId="{F457B0C6-D21C-4C66-8AD4-DECDEEC9AA81}" type="pres">
      <dgm:prSet presAssocID="{F8AFA6C3-26C9-41E6-9C93-990BC6EC1119}" presName="text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B6772-94E4-427F-A8B9-B342BF8F80DB}" type="pres">
      <dgm:prSet presAssocID="{12B5A24F-4FDC-4861-A712-DF462C552469}" presName="space" presStyleCnt="0"/>
      <dgm:spPr/>
    </dgm:pt>
    <dgm:pt modelId="{FB4565AA-CEE7-4A25-86B6-1357826B374F}" type="pres">
      <dgm:prSet presAssocID="{157095AE-3AC8-4BCB-B799-6DD0F88A1AD8}" presName="text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C85548-8C46-4E60-AA29-8B2E27577382}" type="pres">
      <dgm:prSet presAssocID="{DA251874-45E9-403E-8907-32E605FFA639}" presName="space" presStyleCnt="0"/>
      <dgm:spPr/>
    </dgm:pt>
    <dgm:pt modelId="{438FE2B7-92F2-4143-AF43-22FC75808459}" type="pres">
      <dgm:prSet presAssocID="{5EF90B02-5967-429B-944E-6086E8D118E6}" presName="text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D24E71-9500-43F0-B715-89C951BD5752}" type="pres">
      <dgm:prSet presAssocID="{AF57B22A-9430-4856-9F1D-40CEA4918916}" presName="space" presStyleCnt="0"/>
      <dgm:spPr/>
    </dgm:pt>
    <dgm:pt modelId="{F320D3A4-3D92-4F19-9501-F880F08B24DF}" type="pres">
      <dgm:prSet presAssocID="{00EA2411-0CB4-4CCB-81D7-A41FE353C4CB}" presName="text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12C07-FF46-47BC-8096-9E932F090625}" type="pres">
      <dgm:prSet presAssocID="{A6978BE1-8FB9-4377-90B8-E4D8F21B02E9}" presName="space" presStyleCnt="0"/>
      <dgm:spPr/>
    </dgm:pt>
    <dgm:pt modelId="{14CB3CAC-B6A6-4899-9E94-138DECB61B79}" type="pres">
      <dgm:prSet presAssocID="{3A982609-83A9-45C2-94CF-9C5E4DA94DFD}" presName="text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7C159-64F7-4ADD-887A-A041BF29369E}" type="pres">
      <dgm:prSet presAssocID="{5B4A71F4-D6AC-487E-8A2B-10831F54FFB6}" presName="space" presStyleCnt="0"/>
      <dgm:spPr/>
    </dgm:pt>
    <dgm:pt modelId="{6E1AEA91-8DAE-489F-8B29-6091841BE35A}" type="pres">
      <dgm:prSet presAssocID="{8F616788-F22F-4E98-ADE9-6DDA4CB5A292}" presName="text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1CA8D-5DCA-44A5-B162-B02054FE61F7}" type="pres">
      <dgm:prSet presAssocID="{CAD51495-ECC4-461F-B9F1-BD843C086732}" presName="space" presStyleCnt="0"/>
      <dgm:spPr/>
    </dgm:pt>
    <dgm:pt modelId="{3322C87D-6668-4530-8410-17CCEC31ECED}" type="pres">
      <dgm:prSet presAssocID="{E7DF5B41-CAE2-4124-9992-D110405CBCEF}" presName="text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818A44-0764-4DE5-B194-62CE6C9111E4}" srcId="{27073A23-CDD9-4269-920C-B87D776B212F}" destId="{3A982609-83A9-45C2-94CF-9C5E4DA94DFD}" srcOrd="5" destOrd="0" parTransId="{FFEEB4B3-73F1-4498-AFBE-9D679336191F}" sibTransId="{5B4A71F4-D6AC-487E-8A2B-10831F54FFB6}"/>
    <dgm:cxn modelId="{3CBAF3E2-17AB-4652-A80C-BAD6EA510CB4}" srcId="{27073A23-CDD9-4269-920C-B87D776B212F}" destId="{157095AE-3AC8-4BCB-B799-6DD0F88A1AD8}" srcOrd="2" destOrd="0" parTransId="{BD4561EA-F738-4051-96BC-65FDBBA9CA5B}" sibTransId="{DA251874-45E9-403E-8907-32E605FFA639}"/>
    <dgm:cxn modelId="{13840C52-B22B-4EBC-8F21-3CD0EEFB0FB3}" type="presOf" srcId="{27073A23-CDD9-4269-920C-B87D776B212F}" destId="{FA6FBF68-D649-4D5B-AB48-41E6BFFA88D3}" srcOrd="0" destOrd="0" presId="urn:diagrams.loki3.com/VaryingWidthList+Icon"/>
    <dgm:cxn modelId="{CDD60672-9837-49BC-AF8D-CDA713C92574}" type="presOf" srcId="{157095AE-3AC8-4BCB-B799-6DD0F88A1AD8}" destId="{FB4565AA-CEE7-4A25-86B6-1357826B374F}" srcOrd="0" destOrd="0" presId="urn:diagrams.loki3.com/VaryingWidthList+Icon"/>
    <dgm:cxn modelId="{937975CB-9F01-4442-85BD-C56D55394683}" type="presOf" srcId="{8F616788-F22F-4E98-ADE9-6DDA4CB5A292}" destId="{6E1AEA91-8DAE-489F-8B29-6091841BE35A}" srcOrd="0" destOrd="0" presId="urn:diagrams.loki3.com/VaryingWidthList+Icon"/>
    <dgm:cxn modelId="{645B7373-22C0-44E8-9787-ED641B903CEC}" srcId="{27073A23-CDD9-4269-920C-B87D776B212F}" destId="{E7DF5B41-CAE2-4124-9992-D110405CBCEF}" srcOrd="7" destOrd="0" parTransId="{8CD8F717-0C31-4A35-988A-610D5DAC9625}" sibTransId="{EB137011-5F0F-4A60-A5E3-64C62D6A724C}"/>
    <dgm:cxn modelId="{CC336459-81D8-43C9-B384-115E9133A298}" srcId="{27073A23-CDD9-4269-920C-B87D776B212F}" destId="{06B35E55-20D8-4EA3-8421-B6B94C23B823}" srcOrd="0" destOrd="0" parTransId="{9CB8B4FA-BF3E-4923-8641-FD5E9F666609}" sibTransId="{CE96B43E-5175-4DB8-8810-28C1D3F8FC2D}"/>
    <dgm:cxn modelId="{127F19D6-BF97-47FC-BF6F-AD00FCF573C8}" type="presOf" srcId="{3A982609-83A9-45C2-94CF-9C5E4DA94DFD}" destId="{14CB3CAC-B6A6-4899-9E94-138DECB61B79}" srcOrd="0" destOrd="0" presId="urn:diagrams.loki3.com/VaryingWidthList+Icon"/>
    <dgm:cxn modelId="{F892D246-E0E7-4BB3-A147-1E92B1DF3BCB}" type="presOf" srcId="{E7DF5B41-CAE2-4124-9992-D110405CBCEF}" destId="{3322C87D-6668-4530-8410-17CCEC31ECED}" srcOrd="0" destOrd="0" presId="urn:diagrams.loki3.com/VaryingWidthList+Icon"/>
    <dgm:cxn modelId="{EE4A51C4-E639-47A4-84A4-A56F1441C7E5}" srcId="{27073A23-CDD9-4269-920C-B87D776B212F}" destId="{F8AFA6C3-26C9-41E6-9C93-990BC6EC1119}" srcOrd="1" destOrd="0" parTransId="{099DBB4F-63B5-4484-96CB-7F2C7BCCD0DA}" sibTransId="{12B5A24F-4FDC-4861-A712-DF462C552469}"/>
    <dgm:cxn modelId="{3802FEEB-1D32-4EE6-8D58-32DEDED9AD72}" type="presOf" srcId="{06B35E55-20D8-4EA3-8421-B6B94C23B823}" destId="{8CA3503D-B63F-4EC0-B4D3-A16B2880E9EE}" srcOrd="0" destOrd="0" presId="urn:diagrams.loki3.com/VaryingWidthList+Icon"/>
    <dgm:cxn modelId="{A6536108-268E-4D4D-8036-A28E46AB15B7}" type="presOf" srcId="{5EF90B02-5967-429B-944E-6086E8D118E6}" destId="{438FE2B7-92F2-4143-AF43-22FC75808459}" srcOrd="0" destOrd="0" presId="urn:diagrams.loki3.com/VaryingWidthList+Icon"/>
    <dgm:cxn modelId="{C746CA97-C026-441F-A309-FC20D0058FD1}" srcId="{27073A23-CDD9-4269-920C-B87D776B212F}" destId="{8F616788-F22F-4E98-ADE9-6DDA4CB5A292}" srcOrd="6" destOrd="0" parTransId="{5405B9F5-0A66-4B65-B5CA-B3A3CFED530D}" sibTransId="{CAD51495-ECC4-461F-B9F1-BD843C086732}"/>
    <dgm:cxn modelId="{CC23F4F8-1452-4789-9ED2-17D288E45E81}" srcId="{27073A23-CDD9-4269-920C-B87D776B212F}" destId="{5EF90B02-5967-429B-944E-6086E8D118E6}" srcOrd="3" destOrd="0" parTransId="{6B7E5461-86BD-45E5-8994-B7EFFEF1D2BD}" sibTransId="{AF57B22A-9430-4856-9F1D-40CEA4918916}"/>
    <dgm:cxn modelId="{1DD9CE97-4AA9-4DF8-80E7-15A2C95A8363}" type="presOf" srcId="{F8AFA6C3-26C9-41E6-9C93-990BC6EC1119}" destId="{F457B0C6-D21C-4C66-8AD4-DECDEEC9AA81}" srcOrd="0" destOrd="0" presId="urn:diagrams.loki3.com/VaryingWidthList+Icon"/>
    <dgm:cxn modelId="{F264976A-6C2C-4378-9ABA-EF533F3FF389}" type="presOf" srcId="{00EA2411-0CB4-4CCB-81D7-A41FE353C4CB}" destId="{F320D3A4-3D92-4F19-9501-F880F08B24DF}" srcOrd="0" destOrd="0" presId="urn:diagrams.loki3.com/VaryingWidthList+Icon"/>
    <dgm:cxn modelId="{83BF9410-43BB-4435-AD1D-29CC78A465C7}" srcId="{27073A23-CDD9-4269-920C-B87D776B212F}" destId="{00EA2411-0CB4-4CCB-81D7-A41FE353C4CB}" srcOrd="4" destOrd="0" parTransId="{3E6BB813-A770-4A46-9E5B-A8E8F61091BE}" sibTransId="{A6978BE1-8FB9-4377-90B8-E4D8F21B02E9}"/>
    <dgm:cxn modelId="{28564331-57FE-42B8-A5BD-3724F266ADEC}" type="presParOf" srcId="{FA6FBF68-D649-4D5B-AB48-41E6BFFA88D3}" destId="{8CA3503D-B63F-4EC0-B4D3-A16B2880E9EE}" srcOrd="0" destOrd="0" presId="urn:diagrams.loki3.com/VaryingWidthList+Icon"/>
    <dgm:cxn modelId="{55CDE451-DE8E-4468-897F-FCB62485E96C}" type="presParOf" srcId="{FA6FBF68-D649-4D5B-AB48-41E6BFFA88D3}" destId="{E90E2DB9-DB33-4F36-BD88-D6DB5058541E}" srcOrd="1" destOrd="0" presId="urn:diagrams.loki3.com/VaryingWidthList+Icon"/>
    <dgm:cxn modelId="{4D3743D5-E54E-4B4F-A922-E46A514F0473}" type="presParOf" srcId="{FA6FBF68-D649-4D5B-AB48-41E6BFFA88D3}" destId="{F457B0C6-D21C-4C66-8AD4-DECDEEC9AA81}" srcOrd="2" destOrd="0" presId="urn:diagrams.loki3.com/VaryingWidthList+Icon"/>
    <dgm:cxn modelId="{8771595F-8EB3-4553-9D9D-AC014539EABD}" type="presParOf" srcId="{FA6FBF68-D649-4D5B-AB48-41E6BFFA88D3}" destId="{D93B6772-94E4-427F-A8B9-B342BF8F80DB}" srcOrd="3" destOrd="0" presId="urn:diagrams.loki3.com/VaryingWidthList+Icon"/>
    <dgm:cxn modelId="{AA51052C-E782-443F-8AEE-4C3B1EB6251F}" type="presParOf" srcId="{FA6FBF68-D649-4D5B-AB48-41E6BFFA88D3}" destId="{FB4565AA-CEE7-4A25-86B6-1357826B374F}" srcOrd="4" destOrd="0" presId="urn:diagrams.loki3.com/VaryingWidthList+Icon"/>
    <dgm:cxn modelId="{65C7DCB1-C9A5-403C-A466-EC90F259B80B}" type="presParOf" srcId="{FA6FBF68-D649-4D5B-AB48-41E6BFFA88D3}" destId="{5CC85548-8C46-4E60-AA29-8B2E27577382}" srcOrd="5" destOrd="0" presId="urn:diagrams.loki3.com/VaryingWidthList+Icon"/>
    <dgm:cxn modelId="{AC2AD6F9-AF3C-4D7C-9F91-455990D29575}" type="presParOf" srcId="{FA6FBF68-D649-4D5B-AB48-41E6BFFA88D3}" destId="{438FE2B7-92F2-4143-AF43-22FC75808459}" srcOrd="6" destOrd="0" presId="urn:diagrams.loki3.com/VaryingWidthList+Icon"/>
    <dgm:cxn modelId="{96CC1D42-C81C-4500-A415-D2A5972EBB9A}" type="presParOf" srcId="{FA6FBF68-D649-4D5B-AB48-41E6BFFA88D3}" destId="{83D24E71-9500-43F0-B715-89C951BD5752}" srcOrd="7" destOrd="0" presId="urn:diagrams.loki3.com/VaryingWidthList+Icon"/>
    <dgm:cxn modelId="{A13963C7-3160-4169-AA46-45FB64008DCD}" type="presParOf" srcId="{FA6FBF68-D649-4D5B-AB48-41E6BFFA88D3}" destId="{F320D3A4-3D92-4F19-9501-F880F08B24DF}" srcOrd="8" destOrd="0" presId="urn:diagrams.loki3.com/VaryingWidthList+Icon"/>
    <dgm:cxn modelId="{E9FC7E1C-A764-4B07-B238-0A0139C55042}" type="presParOf" srcId="{FA6FBF68-D649-4D5B-AB48-41E6BFFA88D3}" destId="{10E12C07-FF46-47BC-8096-9E932F090625}" srcOrd="9" destOrd="0" presId="urn:diagrams.loki3.com/VaryingWidthList+Icon"/>
    <dgm:cxn modelId="{4F6A34E2-13A9-47F9-95A6-71B415848745}" type="presParOf" srcId="{FA6FBF68-D649-4D5B-AB48-41E6BFFA88D3}" destId="{14CB3CAC-B6A6-4899-9E94-138DECB61B79}" srcOrd="10" destOrd="0" presId="urn:diagrams.loki3.com/VaryingWidthList+Icon"/>
    <dgm:cxn modelId="{B90C1686-1445-4B77-961D-8D796FA06284}" type="presParOf" srcId="{FA6FBF68-D649-4D5B-AB48-41E6BFFA88D3}" destId="{14E7C159-64F7-4ADD-887A-A041BF29369E}" srcOrd="11" destOrd="0" presId="urn:diagrams.loki3.com/VaryingWidthList+Icon"/>
    <dgm:cxn modelId="{94DE1536-272B-430C-ABAF-E95530E6E6D0}" type="presParOf" srcId="{FA6FBF68-D649-4D5B-AB48-41E6BFFA88D3}" destId="{6E1AEA91-8DAE-489F-8B29-6091841BE35A}" srcOrd="12" destOrd="0" presId="urn:diagrams.loki3.com/VaryingWidthList+Icon"/>
    <dgm:cxn modelId="{140AECB4-D335-40D9-A0DB-E5479898FDED}" type="presParOf" srcId="{FA6FBF68-D649-4D5B-AB48-41E6BFFA88D3}" destId="{FDD1CA8D-5DCA-44A5-B162-B02054FE61F7}" srcOrd="13" destOrd="0" presId="urn:diagrams.loki3.com/VaryingWidthList+Icon"/>
    <dgm:cxn modelId="{44310EAD-8988-4EE7-B871-02CAA9AC51BA}" type="presParOf" srcId="{FA6FBF68-D649-4D5B-AB48-41E6BFFA88D3}" destId="{3322C87D-6668-4530-8410-17CCEC31ECED}" srcOrd="1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073A23-CDD9-4269-920C-B87D776B212F}" type="doc">
      <dgm:prSet loTypeId="urn:diagrams.loki3.com/VaryingWidth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7095AE-3AC8-4BCB-B799-6DD0F88A1AD8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BD4561EA-F738-4051-96BC-65FDBBA9CA5B}" type="par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DA251874-45E9-403E-8907-32E605FFA639}" type="sib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3A982609-83A9-45C2-94CF-9C5E4DA94DFD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FFEEB4B3-73F1-4498-AFBE-9D679336191F}" type="par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B4A71F4-D6AC-487E-8A2B-10831F54FFB6}" type="sib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8F616788-F22F-4E98-ADE9-6DDA4CB5A292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5405B9F5-0A66-4B65-B5CA-B3A3CFED530D}" type="par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AD51495-ECC4-461F-B9F1-BD843C086732}" type="sib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0EA2411-0CB4-4CCB-81D7-A41FE353C4CB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3E6BB813-A770-4A46-9E5B-A8E8F61091BE}" type="par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6978BE1-8FB9-4377-90B8-E4D8F21B02E9}" type="sib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EF90B02-5967-429B-944E-6086E8D118E6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6B7E5461-86BD-45E5-8994-B7EFFEF1D2BD}" type="par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F57B22A-9430-4856-9F1D-40CEA4918916}" type="sib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F8AFA6C3-26C9-41E6-9C93-990BC6EC1119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099DBB4F-63B5-4484-96CB-7F2C7BCCD0DA}" type="par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12B5A24F-4FDC-4861-A712-DF462C552469}" type="sib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6B35E55-20D8-4EA3-8421-B6B94C23B823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9CB8B4FA-BF3E-4923-8641-FD5E9F666609}" type="par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E96B43E-5175-4DB8-8810-28C1D3F8FC2D}" type="sib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E7DF5B41-CAE2-4124-9992-D110405CBCEF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</a:t>
          </a:r>
          <a:r>
            <a:rPr lang="cs-CZ" sz="2400" dirty="0" err="1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8CD8F717-0C31-4A35-988A-610D5DAC9625}" type="parTrans" cxnId="{645B7373-22C0-44E8-9787-ED641B903CEC}">
      <dgm:prSet/>
      <dgm:spPr/>
      <dgm:t>
        <a:bodyPr/>
        <a:lstStyle/>
        <a:p>
          <a:endParaRPr lang="cs-CZ" sz="2400"/>
        </a:p>
      </dgm:t>
    </dgm:pt>
    <dgm:pt modelId="{EB137011-5F0F-4A60-A5E3-64C62D6A724C}" type="sibTrans" cxnId="{645B7373-22C0-44E8-9787-ED641B903CEC}">
      <dgm:prSet/>
      <dgm:spPr/>
      <dgm:t>
        <a:bodyPr/>
        <a:lstStyle/>
        <a:p>
          <a:endParaRPr lang="cs-CZ" sz="2400"/>
        </a:p>
      </dgm:t>
    </dgm:pt>
    <dgm:pt modelId="{FA6FBF68-D649-4D5B-AB48-41E6BFFA88D3}" type="pres">
      <dgm:prSet presAssocID="{27073A23-CDD9-4269-920C-B87D776B212F}" presName="Name0" presStyleCnt="0">
        <dgm:presLayoutVars>
          <dgm:resizeHandles/>
        </dgm:presLayoutVars>
      </dgm:prSet>
      <dgm:spPr/>
      <dgm:t>
        <a:bodyPr/>
        <a:lstStyle/>
        <a:p>
          <a:endParaRPr lang="cs-CZ"/>
        </a:p>
      </dgm:t>
    </dgm:pt>
    <dgm:pt modelId="{8CA3503D-B63F-4EC0-B4D3-A16B2880E9EE}" type="pres">
      <dgm:prSet presAssocID="{06B35E55-20D8-4EA3-8421-B6B94C23B823}" presName="text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E2DB9-DB33-4F36-BD88-D6DB5058541E}" type="pres">
      <dgm:prSet presAssocID="{CE96B43E-5175-4DB8-8810-28C1D3F8FC2D}" presName="space" presStyleCnt="0"/>
      <dgm:spPr/>
    </dgm:pt>
    <dgm:pt modelId="{F457B0C6-D21C-4C66-8AD4-DECDEEC9AA81}" type="pres">
      <dgm:prSet presAssocID="{F8AFA6C3-26C9-41E6-9C93-990BC6EC1119}" presName="text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B6772-94E4-427F-A8B9-B342BF8F80DB}" type="pres">
      <dgm:prSet presAssocID="{12B5A24F-4FDC-4861-A712-DF462C552469}" presName="space" presStyleCnt="0"/>
      <dgm:spPr/>
    </dgm:pt>
    <dgm:pt modelId="{FB4565AA-CEE7-4A25-86B6-1357826B374F}" type="pres">
      <dgm:prSet presAssocID="{157095AE-3AC8-4BCB-B799-6DD0F88A1AD8}" presName="text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C85548-8C46-4E60-AA29-8B2E27577382}" type="pres">
      <dgm:prSet presAssocID="{DA251874-45E9-403E-8907-32E605FFA639}" presName="space" presStyleCnt="0"/>
      <dgm:spPr/>
    </dgm:pt>
    <dgm:pt modelId="{438FE2B7-92F2-4143-AF43-22FC75808459}" type="pres">
      <dgm:prSet presAssocID="{5EF90B02-5967-429B-944E-6086E8D118E6}" presName="text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D24E71-9500-43F0-B715-89C951BD5752}" type="pres">
      <dgm:prSet presAssocID="{AF57B22A-9430-4856-9F1D-40CEA4918916}" presName="space" presStyleCnt="0"/>
      <dgm:spPr/>
    </dgm:pt>
    <dgm:pt modelId="{F320D3A4-3D92-4F19-9501-F880F08B24DF}" type="pres">
      <dgm:prSet presAssocID="{00EA2411-0CB4-4CCB-81D7-A41FE353C4CB}" presName="text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12C07-FF46-47BC-8096-9E932F090625}" type="pres">
      <dgm:prSet presAssocID="{A6978BE1-8FB9-4377-90B8-E4D8F21B02E9}" presName="space" presStyleCnt="0"/>
      <dgm:spPr/>
    </dgm:pt>
    <dgm:pt modelId="{14CB3CAC-B6A6-4899-9E94-138DECB61B79}" type="pres">
      <dgm:prSet presAssocID="{3A982609-83A9-45C2-94CF-9C5E4DA94DFD}" presName="text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7C159-64F7-4ADD-887A-A041BF29369E}" type="pres">
      <dgm:prSet presAssocID="{5B4A71F4-D6AC-487E-8A2B-10831F54FFB6}" presName="space" presStyleCnt="0"/>
      <dgm:spPr/>
    </dgm:pt>
    <dgm:pt modelId="{6E1AEA91-8DAE-489F-8B29-6091841BE35A}" type="pres">
      <dgm:prSet presAssocID="{8F616788-F22F-4E98-ADE9-6DDA4CB5A292}" presName="text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1CA8D-5DCA-44A5-B162-B02054FE61F7}" type="pres">
      <dgm:prSet presAssocID="{CAD51495-ECC4-461F-B9F1-BD843C086732}" presName="space" presStyleCnt="0"/>
      <dgm:spPr/>
    </dgm:pt>
    <dgm:pt modelId="{3322C87D-6668-4530-8410-17CCEC31ECED}" type="pres">
      <dgm:prSet presAssocID="{E7DF5B41-CAE2-4124-9992-D110405CBCEF}" presName="text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818A44-0764-4DE5-B194-62CE6C9111E4}" srcId="{27073A23-CDD9-4269-920C-B87D776B212F}" destId="{3A982609-83A9-45C2-94CF-9C5E4DA94DFD}" srcOrd="5" destOrd="0" parTransId="{FFEEB4B3-73F1-4498-AFBE-9D679336191F}" sibTransId="{5B4A71F4-D6AC-487E-8A2B-10831F54FFB6}"/>
    <dgm:cxn modelId="{3CBAF3E2-17AB-4652-A80C-BAD6EA510CB4}" srcId="{27073A23-CDD9-4269-920C-B87D776B212F}" destId="{157095AE-3AC8-4BCB-B799-6DD0F88A1AD8}" srcOrd="2" destOrd="0" parTransId="{BD4561EA-F738-4051-96BC-65FDBBA9CA5B}" sibTransId="{DA251874-45E9-403E-8907-32E605FFA639}"/>
    <dgm:cxn modelId="{4C966806-BC47-45C5-A487-CB79C53490A4}" type="presOf" srcId="{157095AE-3AC8-4BCB-B799-6DD0F88A1AD8}" destId="{FB4565AA-CEE7-4A25-86B6-1357826B374F}" srcOrd="0" destOrd="0" presId="urn:diagrams.loki3.com/VaryingWidthList+Icon"/>
    <dgm:cxn modelId="{D51EAB29-88BF-4716-9456-60E16E10958F}" type="presOf" srcId="{3A982609-83A9-45C2-94CF-9C5E4DA94DFD}" destId="{14CB3CAC-B6A6-4899-9E94-138DECB61B79}" srcOrd="0" destOrd="0" presId="urn:diagrams.loki3.com/VaryingWidthList+Icon"/>
    <dgm:cxn modelId="{645B7373-22C0-44E8-9787-ED641B903CEC}" srcId="{27073A23-CDD9-4269-920C-B87D776B212F}" destId="{E7DF5B41-CAE2-4124-9992-D110405CBCEF}" srcOrd="7" destOrd="0" parTransId="{8CD8F717-0C31-4A35-988A-610D5DAC9625}" sibTransId="{EB137011-5F0F-4A60-A5E3-64C62D6A724C}"/>
    <dgm:cxn modelId="{CC336459-81D8-43C9-B384-115E9133A298}" srcId="{27073A23-CDD9-4269-920C-B87D776B212F}" destId="{06B35E55-20D8-4EA3-8421-B6B94C23B823}" srcOrd="0" destOrd="0" parTransId="{9CB8B4FA-BF3E-4923-8641-FD5E9F666609}" sibTransId="{CE96B43E-5175-4DB8-8810-28C1D3F8FC2D}"/>
    <dgm:cxn modelId="{EE4A51C4-E639-47A4-84A4-A56F1441C7E5}" srcId="{27073A23-CDD9-4269-920C-B87D776B212F}" destId="{F8AFA6C3-26C9-41E6-9C93-990BC6EC1119}" srcOrd="1" destOrd="0" parTransId="{099DBB4F-63B5-4484-96CB-7F2C7BCCD0DA}" sibTransId="{12B5A24F-4FDC-4861-A712-DF462C552469}"/>
    <dgm:cxn modelId="{843657D6-AF8A-4101-9BE7-F85D53403CC1}" type="presOf" srcId="{E7DF5B41-CAE2-4124-9992-D110405CBCEF}" destId="{3322C87D-6668-4530-8410-17CCEC31ECED}" srcOrd="0" destOrd="0" presId="urn:diagrams.loki3.com/VaryingWidthList+Icon"/>
    <dgm:cxn modelId="{3CCFACBB-4EA0-4F25-86F1-54680E81F8A4}" type="presOf" srcId="{F8AFA6C3-26C9-41E6-9C93-990BC6EC1119}" destId="{F457B0C6-D21C-4C66-8AD4-DECDEEC9AA81}" srcOrd="0" destOrd="0" presId="urn:diagrams.loki3.com/VaryingWidthList+Icon"/>
    <dgm:cxn modelId="{C746CA97-C026-441F-A309-FC20D0058FD1}" srcId="{27073A23-CDD9-4269-920C-B87D776B212F}" destId="{8F616788-F22F-4E98-ADE9-6DDA4CB5A292}" srcOrd="6" destOrd="0" parTransId="{5405B9F5-0A66-4B65-B5CA-B3A3CFED530D}" sibTransId="{CAD51495-ECC4-461F-B9F1-BD843C086732}"/>
    <dgm:cxn modelId="{ACBE8589-C94D-459D-8DBC-7594358F5E09}" type="presOf" srcId="{00EA2411-0CB4-4CCB-81D7-A41FE353C4CB}" destId="{F320D3A4-3D92-4F19-9501-F880F08B24DF}" srcOrd="0" destOrd="0" presId="urn:diagrams.loki3.com/VaryingWidthList+Icon"/>
    <dgm:cxn modelId="{CC23F4F8-1452-4789-9ED2-17D288E45E81}" srcId="{27073A23-CDD9-4269-920C-B87D776B212F}" destId="{5EF90B02-5967-429B-944E-6086E8D118E6}" srcOrd="3" destOrd="0" parTransId="{6B7E5461-86BD-45E5-8994-B7EFFEF1D2BD}" sibTransId="{AF57B22A-9430-4856-9F1D-40CEA4918916}"/>
    <dgm:cxn modelId="{73C8324F-2FF2-42A1-BB09-931C25D05511}" type="presOf" srcId="{06B35E55-20D8-4EA3-8421-B6B94C23B823}" destId="{8CA3503D-B63F-4EC0-B4D3-A16B2880E9EE}" srcOrd="0" destOrd="0" presId="urn:diagrams.loki3.com/VaryingWidthList+Icon"/>
    <dgm:cxn modelId="{4C035496-C88C-4B48-95D5-DFD621F3F445}" type="presOf" srcId="{27073A23-CDD9-4269-920C-B87D776B212F}" destId="{FA6FBF68-D649-4D5B-AB48-41E6BFFA88D3}" srcOrd="0" destOrd="0" presId="urn:diagrams.loki3.com/VaryingWidthList+Icon"/>
    <dgm:cxn modelId="{83BF9410-43BB-4435-AD1D-29CC78A465C7}" srcId="{27073A23-CDD9-4269-920C-B87D776B212F}" destId="{00EA2411-0CB4-4CCB-81D7-A41FE353C4CB}" srcOrd="4" destOrd="0" parTransId="{3E6BB813-A770-4A46-9E5B-A8E8F61091BE}" sibTransId="{A6978BE1-8FB9-4377-90B8-E4D8F21B02E9}"/>
    <dgm:cxn modelId="{220AC1B9-4A36-4220-AB4C-CA3298397267}" type="presOf" srcId="{5EF90B02-5967-429B-944E-6086E8D118E6}" destId="{438FE2B7-92F2-4143-AF43-22FC75808459}" srcOrd="0" destOrd="0" presId="urn:diagrams.loki3.com/VaryingWidthList+Icon"/>
    <dgm:cxn modelId="{7D4E534D-B9B7-4C03-9CAD-85DB087FA12D}" type="presOf" srcId="{8F616788-F22F-4E98-ADE9-6DDA4CB5A292}" destId="{6E1AEA91-8DAE-489F-8B29-6091841BE35A}" srcOrd="0" destOrd="0" presId="urn:diagrams.loki3.com/VaryingWidthList+Icon"/>
    <dgm:cxn modelId="{D1737528-A9D4-4F34-B6E7-378AE05B4458}" type="presParOf" srcId="{FA6FBF68-D649-4D5B-AB48-41E6BFFA88D3}" destId="{8CA3503D-B63F-4EC0-B4D3-A16B2880E9EE}" srcOrd="0" destOrd="0" presId="urn:diagrams.loki3.com/VaryingWidthList+Icon"/>
    <dgm:cxn modelId="{DFF7FCA8-769D-47CC-9FA1-BA77384526D6}" type="presParOf" srcId="{FA6FBF68-D649-4D5B-AB48-41E6BFFA88D3}" destId="{E90E2DB9-DB33-4F36-BD88-D6DB5058541E}" srcOrd="1" destOrd="0" presId="urn:diagrams.loki3.com/VaryingWidthList+Icon"/>
    <dgm:cxn modelId="{ED574222-B339-40A2-BE4B-8FC9AA1FC5FE}" type="presParOf" srcId="{FA6FBF68-D649-4D5B-AB48-41E6BFFA88D3}" destId="{F457B0C6-D21C-4C66-8AD4-DECDEEC9AA81}" srcOrd="2" destOrd="0" presId="urn:diagrams.loki3.com/VaryingWidthList+Icon"/>
    <dgm:cxn modelId="{E8F686A7-6B9D-41D9-8290-3076457874ED}" type="presParOf" srcId="{FA6FBF68-D649-4D5B-AB48-41E6BFFA88D3}" destId="{D93B6772-94E4-427F-A8B9-B342BF8F80DB}" srcOrd="3" destOrd="0" presId="urn:diagrams.loki3.com/VaryingWidthList+Icon"/>
    <dgm:cxn modelId="{205D4030-1638-42FD-B0DE-FD21F5505C5F}" type="presParOf" srcId="{FA6FBF68-D649-4D5B-AB48-41E6BFFA88D3}" destId="{FB4565AA-CEE7-4A25-86B6-1357826B374F}" srcOrd="4" destOrd="0" presId="urn:diagrams.loki3.com/VaryingWidthList+Icon"/>
    <dgm:cxn modelId="{8492DA90-121B-467E-A64A-3BFAF61E9071}" type="presParOf" srcId="{FA6FBF68-D649-4D5B-AB48-41E6BFFA88D3}" destId="{5CC85548-8C46-4E60-AA29-8B2E27577382}" srcOrd="5" destOrd="0" presId="urn:diagrams.loki3.com/VaryingWidthList+Icon"/>
    <dgm:cxn modelId="{A3C6A9EF-4C52-4A1F-93A6-265B5089ADDC}" type="presParOf" srcId="{FA6FBF68-D649-4D5B-AB48-41E6BFFA88D3}" destId="{438FE2B7-92F2-4143-AF43-22FC75808459}" srcOrd="6" destOrd="0" presId="urn:diagrams.loki3.com/VaryingWidthList+Icon"/>
    <dgm:cxn modelId="{BCAD7EA0-8931-4E11-8771-E54CBD1D7F4F}" type="presParOf" srcId="{FA6FBF68-D649-4D5B-AB48-41E6BFFA88D3}" destId="{83D24E71-9500-43F0-B715-89C951BD5752}" srcOrd="7" destOrd="0" presId="urn:diagrams.loki3.com/VaryingWidthList+Icon"/>
    <dgm:cxn modelId="{991FD02A-F573-4CB9-8244-615E5B7618CA}" type="presParOf" srcId="{FA6FBF68-D649-4D5B-AB48-41E6BFFA88D3}" destId="{F320D3A4-3D92-4F19-9501-F880F08B24DF}" srcOrd="8" destOrd="0" presId="urn:diagrams.loki3.com/VaryingWidthList+Icon"/>
    <dgm:cxn modelId="{7B906D56-DB26-4EFF-A6CA-809BAE0B6F6D}" type="presParOf" srcId="{FA6FBF68-D649-4D5B-AB48-41E6BFFA88D3}" destId="{10E12C07-FF46-47BC-8096-9E932F090625}" srcOrd="9" destOrd="0" presId="urn:diagrams.loki3.com/VaryingWidthList+Icon"/>
    <dgm:cxn modelId="{5784C312-0812-45E6-B3F7-C6878934D8D8}" type="presParOf" srcId="{FA6FBF68-D649-4D5B-AB48-41E6BFFA88D3}" destId="{14CB3CAC-B6A6-4899-9E94-138DECB61B79}" srcOrd="10" destOrd="0" presId="urn:diagrams.loki3.com/VaryingWidthList+Icon"/>
    <dgm:cxn modelId="{AE0A1CDA-6A0F-4F57-992F-587B943A7364}" type="presParOf" srcId="{FA6FBF68-D649-4D5B-AB48-41E6BFFA88D3}" destId="{14E7C159-64F7-4ADD-887A-A041BF29369E}" srcOrd="11" destOrd="0" presId="urn:diagrams.loki3.com/VaryingWidthList+Icon"/>
    <dgm:cxn modelId="{AFCAA4EE-A332-4654-A97D-6E54F4B23CD4}" type="presParOf" srcId="{FA6FBF68-D649-4D5B-AB48-41E6BFFA88D3}" destId="{6E1AEA91-8DAE-489F-8B29-6091841BE35A}" srcOrd="12" destOrd="0" presId="urn:diagrams.loki3.com/VaryingWidthList+Icon"/>
    <dgm:cxn modelId="{920F2A46-0E6D-4E4B-A9F0-F68BC3447274}" type="presParOf" srcId="{FA6FBF68-D649-4D5B-AB48-41E6BFFA88D3}" destId="{FDD1CA8D-5DCA-44A5-B162-B02054FE61F7}" srcOrd="13" destOrd="0" presId="urn:diagrams.loki3.com/VaryingWidthList+Icon"/>
    <dgm:cxn modelId="{376C0206-9D99-4C03-A4AC-71630B4129F4}" type="presParOf" srcId="{FA6FBF68-D649-4D5B-AB48-41E6BFFA88D3}" destId="{3322C87D-6668-4530-8410-17CCEC31ECED}" srcOrd="1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VY_32_INOVACE_667_PŘÍTOMNÝ_ČAS_PRŮBĚHOVÝ_KLAD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PŘÍTOMNÝ ČAS PRŮBĚHOVÝ - KLAD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3503D-B63F-4EC0-B4D3-A16B2880E9EE}">
      <dsp:nvSpPr>
        <dsp:cNvPr id="0" name=""/>
        <dsp:cNvSpPr/>
      </dsp:nvSpPr>
      <dsp:spPr>
        <a:xfrm>
          <a:off x="767956" y="140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I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406"/>
        <a:ext cx="720000" cy="318740"/>
      </dsp:txXfrm>
    </dsp:sp>
    <dsp:sp modelId="{F457B0C6-D21C-4C66-8AD4-DECDEEC9AA81}">
      <dsp:nvSpPr>
        <dsp:cNvPr id="0" name=""/>
        <dsp:cNvSpPr/>
      </dsp:nvSpPr>
      <dsp:spPr>
        <a:xfrm>
          <a:off x="767956" y="33608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You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336084"/>
        <a:ext cx="720000" cy="318740"/>
      </dsp:txXfrm>
    </dsp:sp>
    <dsp:sp modelId="{FB4565AA-CEE7-4A25-86B6-1357826B374F}">
      <dsp:nvSpPr>
        <dsp:cNvPr id="0" name=""/>
        <dsp:cNvSpPr/>
      </dsp:nvSpPr>
      <dsp:spPr>
        <a:xfrm>
          <a:off x="767956" y="67076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He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670761"/>
        <a:ext cx="720000" cy="318740"/>
      </dsp:txXfrm>
    </dsp:sp>
    <dsp:sp modelId="{438FE2B7-92F2-4143-AF43-22FC75808459}">
      <dsp:nvSpPr>
        <dsp:cNvPr id="0" name=""/>
        <dsp:cNvSpPr/>
      </dsp:nvSpPr>
      <dsp:spPr>
        <a:xfrm>
          <a:off x="767956" y="1005439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She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005439"/>
        <a:ext cx="720000" cy="318740"/>
      </dsp:txXfrm>
    </dsp:sp>
    <dsp:sp modelId="{F320D3A4-3D92-4F19-9501-F880F08B24DF}">
      <dsp:nvSpPr>
        <dsp:cNvPr id="0" name=""/>
        <dsp:cNvSpPr/>
      </dsp:nvSpPr>
      <dsp:spPr>
        <a:xfrm>
          <a:off x="767956" y="134011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It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340116"/>
        <a:ext cx="720000" cy="318740"/>
      </dsp:txXfrm>
    </dsp:sp>
    <dsp:sp modelId="{14CB3CAC-B6A6-4899-9E94-138DECB61B79}">
      <dsp:nvSpPr>
        <dsp:cNvPr id="0" name=""/>
        <dsp:cNvSpPr/>
      </dsp:nvSpPr>
      <dsp:spPr>
        <a:xfrm>
          <a:off x="767956" y="167479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We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674794"/>
        <a:ext cx="720000" cy="318740"/>
      </dsp:txXfrm>
    </dsp:sp>
    <dsp:sp modelId="{6E1AEA91-8DAE-489F-8B29-6091841BE35A}">
      <dsp:nvSpPr>
        <dsp:cNvPr id="0" name=""/>
        <dsp:cNvSpPr/>
      </dsp:nvSpPr>
      <dsp:spPr>
        <a:xfrm>
          <a:off x="767956" y="200947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You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2009471"/>
        <a:ext cx="720000" cy="318740"/>
      </dsp:txXfrm>
    </dsp:sp>
    <dsp:sp modelId="{3322C87D-6668-4530-8410-17CCEC31ECED}">
      <dsp:nvSpPr>
        <dsp:cNvPr id="0" name=""/>
        <dsp:cNvSpPr/>
      </dsp:nvSpPr>
      <dsp:spPr>
        <a:xfrm>
          <a:off x="734206" y="2344149"/>
          <a:ext cx="78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</a:t>
          </a:r>
          <a:r>
            <a:rPr lang="cs-CZ" sz="2400" kern="1200" dirty="0" err="1" smtClean="0">
              <a:solidFill>
                <a:schemeClr val="tx1"/>
              </a:solidFill>
            </a:rPr>
            <a:t>They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34206" y="2344149"/>
        <a:ext cx="787500" cy="318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3503D-B63F-4EC0-B4D3-A16B2880E9EE}">
      <dsp:nvSpPr>
        <dsp:cNvPr id="0" name=""/>
        <dsp:cNvSpPr/>
      </dsp:nvSpPr>
      <dsp:spPr>
        <a:xfrm>
          <a:off x="767956" y="140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am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406"/>
        <a:ext cx="720000" cy="318740"/>
      </dsp:txXfrm>
    </dsp:sp>
    <dsp:sp modelId="{F457B0C6-D21C-4C66-8AD4-DECDEEC9AA81}">
      <dsp:nvSpPr>
        <dsp:cNvPr id="0" name=""/>
        <dsp:cNvSpPr/>
      </dsp:nvSpPr>
      <dsp:spPr>
        <a:xfrm>
          <a:off x="767956" y="33608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336084"/>
        <a:ext cx="720000" cy="318740"/>
      </dsp:txXfrm>
    </dsp:sp>
    <dsp:sp modelId="{FB4565AA-CEE7-4A25-86B6-1357826B374F}">
      <dsp:nvSpPr>
        <dsp:cNvPr id="0" name=""/>
        <dsp:cNvSpPr/>
      </dsp:nvSpPr>
      <dsp:spPr>
        <a:xfrm>
          <a:off x="767956" y="67076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is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670761"/>
        <a:ext cx="720000" cy="318740"/>
      </dsp:txXfrm>
    </dsp:sp>
    <dsp:sp modelId="{438FE2B7-92F2-4143-AF43-22FC75808459}">
      <dsp:nvSpPr>
        <dsp:cNvPr id="0" name=""/>
        <dsp:cNvSpPr/>
      </dsp:nvSpPr>
      <dsp:spPr>
        <a:xfrm>
          <a:off x="767956" y="1005439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is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005439"/>
        <a:ext cx="720000" cy="318740"/>
      </dsp:txXfrm>
    </dsp:sp>
    <dsp:sp modelId="{F320D3A4-3D92-4F19-9501-F880F08B24DF}">
      <dsp:nvSpPr>
        <dsp:cNvPr id="0" name=""/>
        <dsp:cNvSpPr/>
      </dsp:nvSpPr>
      <dsp:spPr>
        <a:xfrm>
          <a:off x="767956" y="134011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is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340116"/>
        <a:ext cx="720000" cy="318740"/>
      </dsp:txXfrm>
    </dsp:sp>
    <dsp:sp modelId="{14CB3CAC-B6A6-4899-9E94-138DECB61B79}">
      <dsp:nvSpPr>
        <dsp:cNvPr id="0" name=""/>
        <dsp:cNvSpPr/>
      </dsp:nvSpPr>
      <dsp:spPr>
        <a:xfrm>
          <a:off x="767956" y="167479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674794"/>
        <a:ext cx="720000" cy="318740"/>
      </dsp:txXfrm>
    </dsp:sp>
    <dsp:sp modelId="{6E1AEA91-8DAE-489F-8B29-6091841BE35A}">
      <dsp:nvSpPr>
        <dsp:cNvPr id="0" name=""/>
        <dsp:cNvSpPr/>
      </dsp:nvSpPr>
      <dsp:spPr>
        <a:xfrm>
          <a:off x="767956" y="200947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2009471"/>
        <a:ext cx="720000" cy="318740"/>
      </dsp:txXfrm>
    </dsp:sp>
    <dsp:sp modelId="{3322C87D-6668-4530-8410-17CCEC31ECED}">
      <dsp:nvSpPr>
        <dsp:cNvPr id="0" name=""/>
        <dsp:cNvSpPr/>
      </dsp:nvSpPr>
      <dsp:spPr>
        <a:xfrm>
          <a:off x="767956" y="2344149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2344149"/>
        <a:ext cx="720000" cy="318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3503D-B63F-4EC0-B4D3-A16B2880E9EE}">
      <dsp:nvSpPr>
        <dsp:cNvPr id="0" name=""/>
        <dsp:cNvSpPr/>
      </dsp:nvSpPr>
      <dsp:spPr>
        <a:xfrm>
          <a:off x="599206" y="1406"/>
          <a:ext cx="105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9206" y="1406"/>
        <a:ext cx="1057500" cy="318740"/>
      </dsp:txXfrm>
    </dsp:sp>
    <dsp:sp modelId="{F457B0C6-D21C-4C66-8AD4-DECDEEC9AA81}">
      <dsp:nvSpPr>
        <dsp:cNvPr id="0" name=""/>
        <dsp:cNvSpPr/>
      </dsp:nvSpPr>
      <dsp:spPr>
        <a:xfrm>
          <a:off x="599206" y="336084"/>
          <a:ext cx="105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9206" y="336084"/>
        <a:ext cx="1057500" cy="318740"/>
      </dsp:txXfrm>
    </dsp:sp>
    <dsp:sp modelId="{FB4565AA-CEE7-4A25-86B6-1357826B374F}">
      <dsp:nvSpPr>
        <dsp:cNvPr id="0" name=""/>
        <dsp:cNvSpPr/>
      </dsp:nvSpPr>
      <dsp:spPr>
        <a:xfrm>
          <a:off x="599206" y="670761"/>
          <a:ext cx="105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9206" y="670761"/>
        <a:ext cx="1057500" cy="318740"/>
      </dsp:txXfrm>
    </dsp:sp>
    <dsp:sp modelId="{438FE2B7-92F2-4143-AF43-22FC75808459}">
      <dsp:nvSpPr>
        <dsp:cNvPr id="0" name=""/>
        <dsp:cNvSpPr/>
      </dsp:nvSpPr>
      <dsp:spPr>
        <a:xfrm>
          <a:off x="599206" y="1005439"/>
          <a:ext cx="105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9206" y="1005439"/>
        <a:ext cx="1057500" cy="318740"/>
      </dsp:txXfrm>
    </dsp:sp>
    <dsp:sp modelId="{F320D3A4-3D92-4F19-9501-F880F08B24DF}">
      <dsp:nvSpPr>
        <dsp:cNvPr id="0" name=""/>
        <dsp:cNvSpPr/>
      </dsp:nvSpPr>
      <dsp:spPr>
        <a:xfrm>
          <a:off x="599206" y="1340116"/>
          <a:ext cx="105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9206" y="1340116"/>
        <a:ext cx="1057500" cy="318740"/>
      </dsp:txXfrm>
    </dsp:sp>
    <dsp:sp modelId="{14CB3CAC-B6A6-4899-9E94-138DECB61B79}">
      <dsp:nvSpPr>
        <dsp:cNvPr id="0" name=""/>
        <dsp:cNvSpPr/>
      </dsp:nvSpPr>
      <dsp:spPr>
        <a:xfrm>
          <a:off x="599206" y="1674794"/>
          <a:ext cx="105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9206" y="1674794"/>
        <a:ext cx="1057500" cy="318740"/>
      </dsp:txXfrm>
    </dsp:sp>
    <dsp:sp modelId="{6E1AEA91-8DAE-489F-8B29-6091841BE35A}">
      <dsp:nvSpPr>
        <dsp:cNvPr id="0" name=""/>
        <dsp:cNvSpPr/>
      </dsp:nvSpPr>
      <dsp:spPr>
        <a:xfrm>
          <a:off x="599206" y="2009471"/>
          <a:ext cx="1057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9206" y="2009471"/>
        <a:ext cx="1057500" cy="318740"/>
      </dsp:txXfrm>
    </dsp:sp>
    <dsp:sp modelId="{3322C87D-6668-4530-8410-17CCEC31ECED}">
      <dsp:nvSpPr>
        <dsp:cNvPr id="0" name=""/>
        <dsp:cNvSpPr/>
      </dsp:nvSpPr>
      <dsp:spPr>
        <a:xfrm>
          <a:off x="565456" y="2344149"/>
          <a:ext cx="1125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</a:t>
          </a:r>
          <a:r>
            <a:rPr lang="cs-CZ" sz="2400" kern="1200" dirty="0" err="1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65456" y="2344149"/>
        <a:ext cx="1125000" cy="318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9116904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1. stupeň (5.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přítomného průběhového času v kladu, dále jsou zde zmíněny pravopisné změny.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</a:t>
            </a:r>
            <a:r>
              <a:rPr lang="cs-CZ" sz="2800" smtClean="0"/>
              <a:t>8 </a:t>
            </a:r>
            <a:r>
              <a:rPr lang="cs-CZ" sz="2800" dirty="0" smtClean="0"/>
              <a:t>žáci přeloží všechny věty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31. 1. 2012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err="1" smtClean="0"/>
              <a:t>now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moment, </a:t>
            </a:r>
            <a:r>
              <a:rPr lang="cs-CZ" dirty="0" err="1" smtClean="0"/>
              <a:t>subject</a:t>
            </a:r>
            <a:r>
              <a:rPr lang="cs-CZ" dirty="0" smtClean="0"/>
              <a:t>, </a:t>
            </a:r>
            <a:r>
              <a:rPr lang="cs-CZ" dirty="0" err="1" smtClean="0"/>
              <a:t>pronouns</a:t>
            </a:r>
            <a:r>
              <a:rPr lang="cs-CZ" dirty="0" smtClean="0"/>
              <a:t>, to </a:t>
            </a:r>
            <a:r>
              <a:rPr lang="cs-CZ" dirty="0" err="1" smtClean="0"/>
              <a:t>be</a:t>
            </a:r>
            <a:r>
              <a:rPr lang="cs-CZ" dirty="0" smtClean="0"/>
              <a:t>, to </a:t>
            </a:r>
            <a:r>
              <a:rPr lang="cs-CZ" dirty="0" err="1" smtClean="0"/>
              <a:t>read</a:t>
            </a:r>
            <a:r>
              <a:rPr lang="cs-CZ" dirty="0" smtClean="0"/>
              <a:t>, to make, to </a:t>
            </a:r>
            <a:r>
              <a:rPr lang="cs-CZ" dirty="0" err="1" smtClean="0"/>
              <a:t>sit</a:t>
            </a:r>
            <a:r>
              <a:rPr lang="cs-CZ" dirty="0" smtClean="0"/>
              <a:t>, to </a:t>
            </a:r>
            <a:r>
              <a:rPr lang="cs-CZ" dirty="0" err="1" smtClean="0"/>
              <a:t>lie</a:t>
            </a:r>
            <a:r>
              <a:rPr lang="cs-CZ" dirty="0" smtClean="0"/>
              <a:t>, to </a:t>
            </a:r>
            <a:r>
              <a:rPr lang="cs-CZ" dirty="0" err="1" smtClean="0"/>
              <a:t>write</a:t>
            </a:r>
            <a:r>
              <a:rPr lang="cs-CZ" dirty="0" smtClean="0"/>
              <a:t>, a </a:t>
            </a:r>
            <a:r>
              <a:rPr lang="cs-CZ" dirty="0" err="1" smtClean="0"/>
              <a:t>book</a:t>
            </a:r>
            <a:r>
              <a:rPr lang="cs-CZ" dirty="0" smtClean="0"/>
              <a:t>, a </a:t>
            </a:r>
            <a:r>
              <a:rPr lang="cs-CZ" dirty="0" err="1" smtClean="0"/>
              <a:t>letter</a:t>
            </a:r>
            <a:r>
              <a:rPr lang="cs-CZ" dirty="0" smtClean="0"/>
              <a:t>,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4994"/>
            <a:ext cx="8281816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68960"/>
            <a:ext cx="8229600" cy="161704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4800" b="1" dirty="0"/>
              <a:t>Přítomný čas průběhový se používá pro </a:t>
            </a:r>
            <a:r>
              <a:rPr lang="cs-CZ" sz="4800" b="1" dirty="0">
                <a:solidFill>
                  <a:srgbClr val="FF0000"/>
                </a:solidFill>
              </a:rPr>
              <a:t>právě probíhající činnosti.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896" y="404664"/>
            <a:ext cx="88274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Present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continuous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259632" y="5661248"/>
            <a:ext cx="2952328" cy="936104"/>
          </a:xfrm>
          <a:prstGeom prst="ellipse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50000">
                <a:srgbClr val="FAC77D"/>
              </a:gs>
              <a:gs pos="83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NOW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067944" y="4869160"/>
            <a:ext cx="4680520" cy="1368152"/>
          </a:xfrm>
          <a:prstGeom prst="ellipse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50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AT THE MOMENT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3051073" y="384473"/>
            <a:ext cx="30418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Struktura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Výbuch 1 2"/>
          <p:cNvSpPr/>
          <p:nvPr/>
        </p:nvSpPr>
        <p:spPr>
          <a:xfrm>
            <a:off x="107504" y="1628800"/>
            <a:ext cx="2880320" cy="2448272"/>
          </a:xfrm>
          <a:prstGeom prst="irregularSeal1">
            <a:avLst/>
          </a:prstGeom>
          <a:gradFill>
            <a:gsLst>
              <a:gs pos="0">
                <a:srgbClr val="FFFF00"/>
              </a:gs>
              <a:gs pos="80000">
                <a:schemeClr val="accent6">
                  <a:shade val="93000"/>
                  <a:satMod val="130000"/>
                </a:schemeClr>
              </a:gs>
              <a:gs pos="100000">
                <a:schemeClr val="accent6">
                  <a:shade val="94000"/>
                  <a:satMod val="135000"/>
                </a:schemeClr>
              </a:gs>
            </a:gsLst>
          </a:gra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subject</a:t>
            </a:r>
            <a:r>
              <a:rPr lang="cs-CZ" dirty="0" smtClean="0">
                <a:solidFill>
                  <a:schemeClr val="tx1"/>
                </a:solidFill>
              </a:rPr>
              <a:t> (podmět)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3275856" y="1556792"/>
            <a:ext cx="2808312" cy="2448272"/>
          </a:xfrm>
          <a:prstGeom prst="irregularSeal1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80000">
                <a:schemeClr val="accent5">
                  <a:shade val="93000"/>
                  <a:satMod val="130000"/>
                </a:schemeClr>
              </a:gs>
              <a:gs pos="100000">
                <a:schemeClr val="accent5">
                  <a:shade val="94000"/>
                  <a:satMod val="135000"/>
                </a:schemeClr>
              </a:gs>
            </a:gsLst>
          </a:gra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verb to </a:t>
            </a:r>
            <a:r>
              <a:rPr lang="cs-CZ" dirty="0" err="1" smtClean="0">
                <a:solidFill>
                  <a:schemeClr val="tx1"/>
                </a:solidFill>
              </a:rPr>
              <a:t>be</a:t>
            </a:r>
            <a:r>
              <a:rPr lang="cs-CZ" dirty="0" smtClean="0">
                <a:solidFill>
                  <a:schemeClr val="tx1"/>
                </a:solidFill>
              </a:rPr>
              <a:t> (sloveso být v př. tvaru)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buch 1 20"/>
          <p:cNvSpPr/>
          <p:nvPr/>
        </p:nvSpPr>
        <p:spPr>
          <a:xfrm>
            <a:off x="6372200" y="1635587"/>
            <a:ext cx="2520280" cy="2448272"/>
          </a:xfrm>
          <a:prstGeom prst="irregularSeal1">
            <a:avLst/>
          </a:prstGeom>
          <a:gradFill>
            <a:gsLst>
              <a:gs pos="0">
                <a:srgbClr val="A3EA22"/>
              </a:gs>
              <a:gs pos="80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</a:gra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verb + </a:t>
            </a:r>
            <a:r>
              <a:rPr lang="cs-CZ" dirty="0" err="1" smtClean="0">
                <a:solidFill>
                  <a:schemeClr val="tx1"/>
                </a:solidFill>
              </a:rPr>
              <a:t>ing</a:t>
            </a:r>
            <a:r>
              <a:rPr lang="cs-CZ" dirty="0" smtClean="0">
                <a:solidFill>
                  <a:schemeClr val="tx1"/>
                </a:solidFill>
              </a:rPr>
              <a:t> (</a:t>
            </a:r>
            <a:r>
              <a:rPr lang="cs-CZ" dirty="0" err="1" smtClean="0">
                <a:solidFill>
                  <a:schemeClr val="tx1"/>
                </a:solidFill>
              </a:rPr>
              <a:t>sloveso+ing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1032354549"/>
              </p:ext>
            </p:extLst>
          </p:nvPr>
        </p:nvGraphicFramePr>
        <p:xfrm>
          <a:off x="323528" y="4077072"/>
          <a:ext cx="2255912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571650245"/>
              </p:ext>
            </p:extLst>
          </p:nvPr>
        </p:nvGraphicFramePr>
        <p:xfrm>
          <a:off x="3275856" y="4083859"/>
          <a:ext cx="2255912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4" name="Diagram 23"/>
          <p:cNvGraphicFramePr/>
          <p:nvPr>
            <p:extLst>
              <p:ext uri="{D42A27DB-BD31-4B8C-83A1-F6EECF244321}">
                <p14:modId xmlns:p14="http://schemas.microsoft.com/office/powerpoint/2010/main" val="455393785"/>
              </p:ext>
            </p:extLst>
          </p:nvPr>
        </p:nvGraphicFramePr>
        <p:xfrm>
          <a:off x="6504384" y="4083859"/>
          <a:ext cx="2255912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cxnSp>
        <p:nvCxnSpPr>
          <p:cNvPr id="26" name="Přímá spojnice 25"/>
          <p:cNvCxnSpPr/>
          <p:nvPr/>
        </p:nvCxnSpPr>
        <p:spPr>
          <a:xfrm>
            <a:off x="467544" y="5769260"/>
            <a:ext cx="8136904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07504" y="4437112"/>
            <a:ext cx="540060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j.č.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07504" y="6165304"/>
            <a:ext cx="504056" cy="6263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mn.č.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96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21" grpId="0" animBg="1"/>
      <p:bldGraphic spid="22" grpId="0">
        <p:bldAsOne/>
      </p:bldGraphic>
      <p:bldGraphic spid="23" grpId="0">
        <p:bldAsOne/>
      </p:bldGraphic>
      <p:bldGraphic spid="2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Vytvoříme stažený tvar u slovesa být   </a:t>
            </a:r>
            <a:r>
              <a:rPr lang="cs-CZ" sz="2400" dirty="0" smtClean="0"/>
              <a:t>(př. I </a:t>
            </a:r>
            <a:r>
              <a:rPr lang="cs-CZ" sz="2400" dirty="0" err="1" smtClean="0"/>
              <a:t>am</a:t>
            </a:r>
            <a:r>
              <a:rPr lang="cs-CZ" sz="2400" dirty="0" smtClean="0"/>
              <a:t>= </a:t>
            </a:r>
            <a:r>
              <a:rPr lang="cs-CZ" sz="2400" dirty="0" err="1" smtClean="0"/>
              <a:t>I´m</a:t>
            </a:r>
            <a:r>
              <a:rPr lang="cs-CZ" sz="2400" dirty="0" smtClean="0"/>
              <a:t>)</a:t>
            </a:r>
            <a:endParaRPr lang="cs-CZ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539552" y="1844824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 </a:t>
            </a:r>
            <a:r>
              <a:rPr lang="cs-CZ" sz="3200" dirty="0" err="1" smtClean="0">
                <a:solidFill>
                  <a:schemeClr val="tx1"/>
                </a:solidFill>
              </a:rPr>
              <a:t>am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539552" y="2429272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</a:t>
            </a:r>
            <a:r>
              <a:rPr lang="cs-CZ" sz="3200" dirty="0" smtClean="0">
                <a:solidFill>
                  <a:schemeClr val="tx1"/>
                </a:solidFill>
              </a:rPr>
              <a:t> are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539552" y="5582789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</a:t>
            </a:r>
            <a:r>
              <a:rPr lang="cs-CZ" sz="3200" dirty="0" smtClean="0">
                <a:solidFill>
                  <a:schemeClr val="tx1"/>
                </a:solidFill>
              </a:rPr>
              <a:t> are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539552" y="4972445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We</a:t>
            </a:r>
            <a:r>
              <a:rPr lang="cs-CZ" sz="3200" dirty="0" smtClean="0">
                <a:solidFill>
                  <a:schemeClr val="tx1"/>
                </a:solidFill>
              </a:rPr>
              <a:t> are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539552" y="4284639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It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539552" y="3670956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She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539552" y="3038872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He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560249" y="6237312"/>
            <a:ext cx="3528392" cy="432048"/>
          </a:xfrm>
          <a:prstGeom prst="round2DiagRect">
            <a:avLst/>
          </a:prstGeom>
          <a:gradFill>
            <a:gsLst>
              <a:gs pos="0">
                <a:srgbClr val="1CEBF0"/>
              </a:gs>
              <a:gs pos="57000">
                <a:srgbClr val="11CEFB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They</a:t>
            </a:r>
            <a:r>
              <a:rPr lang="cs-CZ" sz="3200" dirty="0" smtClean="0">
                <a:solidFill>
                  <a:schemeClr val="tx1"/>
                </a:solidFill>
              </a:rPr>
              <a:t> are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5012432" y="1844824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I´m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5012432" y="3038872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He´s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5012432" y="3670956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She´s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5012432" y="4284639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It´s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5012432" y="4945732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We´re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5012432" y="5582789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You´re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5012432" y="6237312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They´re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5012432" y="2429272"/>
            <a:ext cx="3528392" cy="432048"/>
          </a:xfrm>
          <a:prstGeom prst="round2DiagRect">
            <a:avLst/>
          </a:prstGeom>
          <a:gradFill>
            <a:gsLst>
              <a:gs pos="0">
                <a:srgbClr val="FFC000"/>
              </a:gs>
              <a:gs pos="67000">
                <a:srgbClr val="FFC000"/>
              </a:gs>
              <a:gs pos="5000">
                <a:schemeClr val="bg1"/>
              </a:gs>
              <a:gs pos="31000">
                <a:srgbClr val="FAC77D"/>
              </a:gs>
              <a:gs pos="12000">
                <a:srgbClr val="FBA97D"/>
              </a:gs>
              <a:gs pos="82001">
                <a:srgbClr val="FBD49C"/>
              </a:gs>
              <a:gs pos="100000">
                <a:srgbClr val="F7D36D"/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You´re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reading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584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slov, která končí na </a:t>
            </a:r>
            <a:r>
              <a:rPr lang="cs-CZ" b="1" dirty="0" smtClean="0"/>
              <a:t>– e</a:t>
            </a:r>
            <a:r>
              <a:rPr lang="cs-CZ" dirty="0" smtClean="0"/>
              <a:t>, dojde k vynechání tohoto písmene (př. make-</a:t>
            </a:r>
            <a:r>
              <a:rPr lang="cs-CZ" dirty="0" err="1" smtClean="0"/>
              <a:t>making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končí-li </a:t>
            </a:r>
            <a:r>
              <a:rPr lang="cs-CZ" dirty="0"/>
              <a:t>slovo na trojici písmen </a:t>
            </a:r>
            <a:r>
              <a:rPr lang="cs-CZ" b="1" dirty="0"/>
              <a:t>souhláska + samohláska + </a:t>
            </a:r>
            <a:r>
              <a:rPr lang="cs-CZ" b="1" dirty="0" smtClean="0"/>
              <a:t>souhláska</a:t>
            </a:r>
            <a:r>
              <a:rPr lang="cs-CZ" dirty="0" smtClean="0"/>
              <a:t>, </a:t>
            </a:r>
            <a:r>
              <a:rPr lang="cs-CZ" dirty="0"/>
              <a:t>a poslední slabika je přízvučná, koncová souhláska se zdvojuje po přidání koncovek </a:t>
            </a:r>
            <a:r>
              <a:rPr lang="cs-CZ" dirty="0" smtClean="0"/>
              <a:t>(př. </a:t>
            </a:r>
            <a:r>
              <a:rPr lang="cs-CZ" dirty="0" err="1" smtClean="0"/>
              <a:t>sit-sitting</a:t>
            </a:r>
            <a:r>
              <a:rPr lang="cs-CZ" dirty="0" smtClean="0"/>
              <a:t>)</a:t>
            </a:r>
          </a:p>
          <a:p>
            <a:r>
              <a:rPr lang="cs-CZ" dirty="0" smtClean="0"/>
              <a:t>změna </a:t>
            </a:r>
            <a:r>
              <a:rPr lang="cs-CZ" b="1" dirty="0"/>
              <a:t>IE</a:t>
            </a:r>
            <a:r>
              <a:rPr lang="cs-CZ" dirty="0"/>
              <a:t> na </a:t>
            </a:r>
            <a:r>
              <a:rPr lang="cs-CZ" dirty="0" smtClean="0"/>
              <a:t>Y (př. </a:t>
            </a:r>
            <a:r>
              <a:rPr lang="cs-CZ" dirty="0" err="1" smtClean="0"/>
              <a:t>lie</a:t>
            </a:r>
            <a:r>
              <a:rPr lang="cs-CZ" dirty="0" smtClean="0"/>
              <a:t>- </a:t>
            </a:r>
            <a:r>
              <a:rPr lang="cs-CZ" dirty="0" err="1" smtClean="0"/>
              <a:t>lying</a:t>
            </a:r>
            <a:r>
              <a:rPr lang="cs-CZ" dirty="0" smtClean="0"/>
              <a:t>)</a:t>
            </a:r>
          </a:p>
          <a:p>
            <a:r>
              <a:rPr lang="cs-CZ" dirty="0" smtClean="0"/>
              <a:t>ostatní slovesa beze změn</a:t>
            </a:r>
            <a:endParaRPr lang="cs-CZ" dirty="0"/>
          </a:p>
          <a:p>
            <a:endParaRPr lang="cs-CZ" dirty="0"/>
          </a:p>
        </p:txBody>
      </p:sp>
      <p:sp>
        <p:nvSpPr>
          <p:cNvPr id="4" name="Nadpis 11"/>
          <p:cNvSpPr>
            <a:spLocks noGrp="1"/>
          </p:cNvSpPr>
          <p:nvPr>
            <p:ph type="title"/>
          </p:nvPr>
        </p:nvSpPr>
        <p:spPr>
          <a:xfrm>
            <a:off x="1883127" y="384473"/>
            <a:ext cx="5377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Pravopisné změny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437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Translate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628800"/>
            <a:ext cx="90364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Čteme si knížku právě teď.</a:t>
            </a:r>
            <a:endParaRPr lang="cs-CZ" sz="4000" dirty="0"/>
          </a:p>
          <a:p>
            <a:endParaRPr lang="cs-CZ" sz="4000" dirty="0"/>
          </a:p>
          <a:p>
            <a:r>
              <a:rPr lang="cs-CZ" sz="4000" dirty="0" smtClean="0"/>
              <a:t>Jana píše dopis teď.</a:t>
            </a:r>
          </a:p>
          <a:p>
            <a:endParaRPr lang="cs-CZ" sz="4000" dirty="0" smtClean="0"/>
          </a:p>
          <a:p>
            <a:r>
              <a:rPr lang="cs-CZ" sz="4000" dirty="0" smtClean="0"/>
              <a:t>Maminka a tatínek sedí v obývacím pokoji teď.</a:t>
            </a:r>
            <a:endParaRPr lang="cs-CZ" sz="4000" dirty="0"/>
          </a:p>
        </p:txBody>
      </p:sp>
      <p:sp>
        <p:nvSpPr>
          <p:cNvPr id="5" name="Zaoblený obdélník 4"/>
          <p:cNvSpPr/>
          <p:nvPr/>
        </p:nvSpPr>
        <p:spPr>
          <a:xfrm>
            <a:off x="1331640" y="2348880"/>
            <a:ext cx="741682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 a </a:t>
            </a:r>
            <a:r>
              <a:rPr lang="cs-CZ" sz="2800" dirty="0" err="1" smtClean="0"/>
              <a:t>book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1329190" y="3521626"/>
            <a:ext cx="741682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Jane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writing</a:t>
            </a:r>
            <a:r>
              <a:rPr lang="cs-CZ" sz="2800" dirty="0" smtClean="0"/>
              <a:t> a </a:t>
            </a:r>
            <a:r>
              <a:rPr lang="cs-CZ" sz="2800" dirty="0" err="1" smtClean="0"/>
              <a:t>letter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1358126" y="5414452"/>
            <a:ext cx="7416824" cy="43030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Mum</a:t>
            </a:r>
            <a:r>
              <a:rPr lang="cs-CZ" sz="2800" dirty="0" smtClean="0"/>
              <a:t> and </a:t>
            </a:r>
            <a:r>
              <a:rPr lang="cs-CZ" sz="2800" dirty="0" err="1" smtClean="0"/>
              <a:t>dad</a:t>
            </a:r>
            <a:r>
              <a:rPr lang="cs-CZ" sz="2800" dirty="0" smtClean="0"/>
              <a:t> are </a:t>
            </a:r>
            <a:r>
              <a:rPr lang="cs-CZ" sz="2800" dirty="0" err="1" smtClean="0"/>
              <a:t>sitting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</a:t>
            </a:r>
            <a:r>
              <a:rPr lang="cs-CZ" sz="2800" dirty="0" err="1" smtClean="0"/>
              <a:t>room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347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Struktura </vt:lpstr>
      <vt:lpstr>Vytvoříme stažený tvar u slovesa být   (př. I am= I´m)</vt:lpstr>
      <vt:lpstr>Pravopisné změny</vt:lpstr>
      <vt:lpstr>Translate.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48</cp:revision>
  <dcterms:created xsi:type="dcterms:W3CDTF">2011-06-20T10:40:08Z</dcterms:created>
  <dcterms:modified xsi:type="dcterms:W3CDTF">2013-12-10T18:52:45Z</dcterms:modified>
</cp:coreProperties>
</file>