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7" r:id="rId4"/>
    <p:sldId id="263" r:id="rId5"/>
    <p:sldId id="265" r:id="rId6"/>
    <p:sldId id="268" r:id="rId7"/>
    <p:sldId id="266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FB2F"/>
    <a:srgbClr val="73E824"/>
    <a:srgbClr val="A3EA22"/>
    <a:srgbClr val="FBCB43"/>
    <a:srgbClr val="11CEFB"/>
    <a:srgbClr val="1EFF0D"/>
    <a:srgbClr val="72C24A"/>
    <a:srgbClr val="52C04C"/>
    <a:srgbClr val="FA8504"/>
    <a:srgbClr val="F26F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06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 ZÁKLADNÍ ŠKOLA PODBOŘANY, HUSOVA 276, OKRES LOUNY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800" dirty="0" smtClean="0"/>
            <a:t>AUTOR: SIMONA ŠTRANCOVÁ, DIS.</a:t>
          </a:r>
          <a:endParaRPr lang="cs-CZ" sz="18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800" dirty="0" smtClean="0"/>
            <a:t>TÉMA: PŘÍTOMNÝ ČAS PRŮBĚHOVÝ - ZÁPOR</a:t>
          </a:r>
          <a:endParaRPr lang="cs-CZ" sz="18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23DE21E6-671D-41EF-A4B8-4CB61DD21CB9}">
      <dgm:prSet custT="1"/>
      <dgm:spPr/>
      <dgm:t>
        <a:bodyPr/>
        <a:lstStyle/>
        <a:p>
          <a:pPr algn="l" rtl="0"/>
          <a:r>
            <a:rPr lang="cs-CZ" sz="1800" dirty="0" smtClean="0"/>
            <a:t>ČÍSLO PROJEKTU: CZ.1.07/1.4.00/21.2975</a:t>
          </a:r>
          <a:endParaRPr lang="cs-CZ" sz="1800" dirty="0"/>
        </a:p>
      </dgm:t>
    </dgm:pt>
    <dgm:pt modelId="{978F6357-B37A-46B6-AA24-A334613905BB}" type="parTrans" cxnId="{292EC974-04BE-4AD4-BFBB-CFAD7F4D5F3C}">
      <dgm:prSet/>
      <dgm:spPr/>
      <dgm:t>
        <a:bodyPr/>
        <a:lstStyle/>
        <a:p>
          <a:endParaRPr lang="cs-CZ"/>
        </a:p>
      </dgm:t>
    </dgm:pt>
    <dgm:pt modelId="{D754BA55-3FC7-41D4-B674-BED4087A3C3A}" type="sibTrans" cxnId="{292EC974-04BE-4AD4-BFBB-CFAD7F4D5F3C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dirty="0" smtClean="0"/>
            <a:t>NÁZEV:</a:t>
          </a:r>
          <a:r>
            <a:rPr lang="cs-CZ" sz="1800" baseline="0" dirty="0" smtClean="0"/>
            <a:t> VY_32_INOVACE_668_PŘÍTOMNÝ_ČAS_PRŮBĚHOVÝ_ZÁPOR</a:t>
          </a:r>
          <a:endParaRPr lang="cs-CZ" sz="18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B802C839-24C6-47E7-BAF8-A79343132CBC}" type="pres">
      <dgm:prSet presAssocID="{23DE21E6-671D-41EF-A4B8-4CB61DD21CB9}" presName="vertSpace5" presStyleLbl="node1" presStyleIdx="3" presStyleCnt="5"/>
      <dgm:spPr/>
    </dgm:pt>
    <dgm:pt modelId="{10B0AAF3-16BE-4B9A-A567-5D5A0E0FD953}" type="pres">
      <dgm:prSet presAssocID="{23DE21E6-671D-41EF-A4B8-4CB61DD21CB9}" presName="circle5" presStyleLbl="node1" presStyleIdx="4" presStyleCnt="5"/>
      <dgm:spPr/>
    </dgm:pt>
    <dgm:pt modelId="{20EFD393-BD0F-4866-BD5F-B29A45D964CD}" type="pres">
      <dgm:prSet presAssocID="{23DE21E6-671D-41EF-A4B8-4CB61DD21CB9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765D62F-75B8-4F0E-BC22-04FC3BAECA31}" type="pres">
      <dgm:prSet presAssocID="{23DE21E6-671D-41EF-A4B8-4CB61DD21CB9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92EC974-04BE-4AD4-BFBB-CFAD7F4D5F3C}" srcId="{757F3AB3-0718-4624-B441-E567A8F0AB56}" destId="{23DE21E6-671D-41EF-A4B8-4CB61DD21CB9}" srcOrd="4" destOrd="0" parTransId="{978F6357-B37A-46B6-AA24-A334613905BB}" sibTransId="{D754BA55-3FC7-41D4-B674-BED4087A3C3A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A03AD878-CF43-4F96-8316-656D59CB02B4}" type="presOf" srcId="{23DE21E6-671D-41EF-A4B8-4CB61DD21CB9}" destId="{D765D62F-75B8-4F0E-BC22-04FC3BAECA31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E85A2C72-F01E-472A-A605-E531046ADC9E}" type="presOf" srcId="{23DE21E6-671D-41EF-A4B8-4CB61DD21CB9}" destId="{20EFD393-BD0F-4866-BD5F-B29A45D964CD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A69A3F40-808A-431D-80B7-6AEA19874A28}" type="presParOf" srcId="{333A1088-737F-45CB-B68E-254E46348037}" destId="{B802C839-24C6-47E7-BAF8-A79343132CBC}" srcOrd="12" destOrd="0" presId="urn:microsoft.com/office/officeart/2005/8/layout/target3"/>
    <dgm:cxn modelId="{83C1035A-8BED-433E-BB38-94D39AA94E95}" type="presParOf" srcId="{333A1088-737F-45CB-B68E-254E46348037}" destId="{10B0AAF3-16BE-4B9A-A567-5D5A0E0FD953}" srcOrd="13" destOrd="0" presId="urn:microsoft.com/office/officeart/2005/8/layout/target3"/>
    <dgm:cxn modelId="{75CE20E6-530F-414F-B8BC-05348116332A}" type="presParOf" srcId="{333A1088-737F-45CB-B68E-254E46348037}" destId="{20EFD393-BD0F-4866-BD5F-B29A45D964CD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8574C848-C7D1-4B35-8C39-02BC0EBAEC7E}" type="presParOf" srcId="{333A1088-737F-45CB-B68E-254E46348037}" destId="{D765D62F-75B8-4F0E-BC22-04FC3BAECA31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7073A23-CDD9-4269-920C-B87D776B212F}" type="doc">
      <dgm:prSet loTypeId="urn:diagrams.loki3.com/VaryingWidthList+Icon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57095AE-3AC8-4BCB-B799-6DD0F88A1AD8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not</a:t>
          </a:r>
          <a:endParaRPr lang="cs-CZ" sz="2400" dirty="0">
            <a:solidFill>
              <a:schemeClr val="tx1"/>
            </a:solidFill>
          </a:endParaRPr>
        </a:p>
      </dgm:t>
    </dgm:pt>
    <dgm:pt modelId="{BD4561EA-F738-4051-96BC-65FDBBA9CA5B}" type="parTrans" cxnId="{3CBAF3E2-17AB-4652-A80C-BAD6EA510CB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DA251874-45E9-403E-8907-32E605FFA639}" type="sibTrans" cxnId="{3CBAF3E2-17AB-4652-A80C-BAD6EA510CB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3A982609-83A9-45C2-94CF-9C5E4DA94DFD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not</a:t>
          </a:r>
          <a:endParaRPr lang="cs-CZ" sz="2400" dirty="0">
            <a:solidFill>
              <a:schemeClr val="tx1"/>
            </a:solidFill>
          </a:endParaRPr>
        </a:p>
      </dgm:t>
    </dgm:pt>
    <dgm:pt modelId="{FFEEB4B3-73F1-4498-AFBE-9D679336191F}" type="parTrans" cxnId="{21818A44-0764-4DE5-B194-62CE6C9111E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5B4A71F4-D6AC-487E-8A2B-10831F54FFB6}" type="sibTrans" cxnId="{21818A44-0764-4DE5-B194-62CE6C9111E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8F616788-F22F-4E98-ADE9-6DDA4CB5A292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not</a:t>
          </a:r>
          <a:endParaRPr lang="cs-CZ" sz="2400" dirty="0">
            <a:solidFill>
              <a:schemeClr val="tx1"/>
            </a:solidFill>
          </a:endParaRPr>
        </a:p>
      </dgm:t>
    </dgm:pt>
    <dgm:pt modelId="{5405B9F5-0A66-4B65-B5CA-B3A3CFED530D}" type="parTrans" cxnId="{C746CA97-C026-441F-A309-FC20D0058FD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CAD51495-ECC4-461F-B9F1-BD843C086732}" type="sibTrans" cxnId="{C746CA97-C026-441F-A309-FC20D0058FD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00EA2411-0CB4-4CCB-81D7-A41FE353C4CB}">
      <dgm:prSet custT="1"/>
      <dgm:spPr>
        <a:solidFill>
          <a:schemeClr val="bg1"/>
        </a:solidFill>
      </dgm:spPr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not</a:t>
          </a:r>
          <a:endParaRPr lang="cs-CZ" sz="2400" dirty="0">
            <a:solidFill>
              <a:schemeClr val="tx1"/>
            </a:solidFill>
          </a:endParaRPr>
        </a:p>
      </dgm:t>
    </dgm:pt>
    <dgm:pt modelId="{3E6BB813-A770-4A46-9E5B-A8E8F61091BE}" type="parTrans" cxnId="{83BF9410-43BB-4435-AD1D-29CC78A465C7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A6978BE1-8FB9-4377-90B8-E4D8F21B02E9}" type="sibTrans" cxnId="{83BF9410-43BB-4435-AD1D-29CC78A465C7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5EF90B02-5967-429B-944E-6086E8D118E6}">
      <dgm:prSet custT="1"/>
      <dgm:spPr>
        <a:solidFill>
          <a:schemeClr val="bg1"/>
        </a:solidFill>
      </dgm:spPr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not</a:t>
          </a:r>
          <a:endParaRPr lang="cs-CZ" sz="2400" dirty="0">
            <a:solidFill>
              <a:schemeClr val="tx1"/>
            </a:solidFill>
          </a:endParaRPr>
        </a:p>
      </dgm:t>
    </dgm:pt>
    <dgm:pt modelId="{6B7E5461-86BD-45E5-8994-B7EFFEF1D2BD}" type="parTrans" cxnId="{CC23F4F8-1452-4789-9ED2-17D288E45E8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AF57B22A-9430-4856-9F1D-40CEA4918916}" type="sibTrans" cxnId="{CC23F4F8-1452-4789-9ED2-17D288E45E8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F8AFA6C3-26C9-41E6-9C93-990BC6EC1119}">
      <dgm:prSet custT="1"/>
      <dgm:spPr>
        <a:solidFill>
          <a:schemeClr val="bg1"/>
        </a:solidFill>
      </dgm:spPr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not</a:t>
          </a:r>
          <a:endParaRPr lang="cs-CZ" sz="2400" dirty="0">
            <a:solidFill>
              <a:schemeClr val="tx1"/>
            </a:solidFill>
          </a:endParaRPr>
        </a:p>
      </dgm:t>
    </dgm:pt>
    <dgm:pt modelId="{099DBB4F-63B5-4484-96CB-7F2C7BCCD0DA}" type="parTrans" cxnId="{EE4A51C4-E639-47A4-84A4-A56F1441C7E5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12B5A24F-4FDC-4861-A712-DF462C552469}" type="sibTrans" cxnId="{EE4A51C4-E639-47A4-84A4-A56F1441C7E5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06B35E55-20D8-4EA3-8421-B6B94C23B823}">
      <dgm:prSet custT="1"/>
      <dgm:spPr>
        <a:solidFill>
          <a:schemeClr val="bg1"/>
        </a:solidFill>
      </dgm:spPr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not</a:t>
          </a:r>
          <a:endParaRPr lang="cs-CZ" sz="2400" dirty="0">
            <a:solidFill>
              <a:schemeClr val="tx1"/>
            </a:solidFill>
          </a:endParaRPr>
        </a:p>
      </dgm:t>
    </dgm:pt>
    <dgm:pt modelId="{9CB8B4FA-BF3E-4923-8641-FD5E9F666609}" type="parTrans" cxnId="{CC336459-81D8-43C9-B384-115E9133A298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CE96B43E-5175-4DB8-8810-28C1D3F8FC2D}" type="sibTrans" cxnId="{CC336459-81D8-43C9-B384-115E9133A298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E7DF5B41-CAE2-4124-9992-D110405CBCEF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not</a:t>
          </a:r>
          <a:endParaRPr lang="cs-CZ" sz="2400" dirty="0">
            <a:solidFill>
              <a:schemeClr val="tx1"/>
            </a:solidFill>
          </a:endParaRPr>
        </a:p>
      </dgm:t>
    </dgm:pt>
    <dgm:pt modelId="{8CD8F717-0C31-4A35-988A-610D5DAC9625}" type="parTrans" cxnId="{645B7373-22C0-44E8-9787-ED641B903CEC}">
      <dgm:prSet/>
      <dgm:spPr/>
      <dgm:t>
        <a:bodyPr/>
        <a:lstStyle/>
        <a:p>
          <a:endParaRPr lang="cs-CZ" sz="2400"/>
        </a:p>
      </dgm:t>
    </dgm:pt>
    <dgm:pt modelId="{EB137011-5F0F-4A60-A5E3-64C62D6A724C}" type="sibTrans" cxnId="{645B7373-22C0-44E8-9787-ED641B903CEC}">
      <dgm:prSet/>
      <dgm:spPr/>
      <dgm:t>
        <a:bodyPr/>
        <a:lstStyle/>
        <a:p>
          <a:endParaRPr lang="cs-CZ" sz="2400"/>
        </a:p>
      </dgm:t>
    </dgm:pt>
    <dgm:pt modelId="{FA6FBF68-D649-4D5B-AB48-41E6BFFA88D3}" type="pres">
      <dgm:prSet presAssocID="{27073A23-CDD9-4269-920C-B87D776B212F}" presName="Name0" presStyleCnt="0">
        <dgm:presLayoutVars>
          <dgm:resizeHandles/>
        </dgm:presLayoutVars>
      </dgm:prSet>
      <dgm:spPr/>
      <dgm:t>
        <a:bodyPr/>
        <a:lstStyle/>
        <a:p>
          <a:endParaRPr lang="cs-CZ"/>
        </a:p>
      </dgm:t>
    </dgm:pt>
    <dgm:pt modelId="{8CA3503D-B63F-4EC0-B4D3-A16B2880E9EE}" type="pres">
      <dgm:prSet presAssocID="{06B35E55-20D8-4EA3-8421-B6B94C23B823}" presName="text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0E2DB9-DB33-4F36-BD88-D6DB5058541E}" type="pres">
      <dgm:prSet presAssocID="{CE96B43E-5175-4DB8-8810-28C1D3F8FC2D}" presName="space" presStyleCnt="0"/>
      <dgm:spPr/>
    </dgm:pt>
    <dgm:pt modelId="{F457B0C6-D21C-4C66-8AD4-DECDEEC9AA81}" type="pres">
      <dgm:prSet presAssocID="{F8AFA6C3-26C9-41E6-9C93-990BC6EC1119}" presName="text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3B6772-94E4-427F-A8B9-B342BF8F80DB}" type="pres">
      <dgm:prSet presAssocID="{12B5A24F-4FDC-4861-A712-DF462C552469}" presName="space" presStyleCnt="0"/>
      <dgm:spPr/>
    </dgm:pt>
    <dgm:pt modelId="{FB4565AA-CEE7-4A25-86B6-1357826B374F}" type="pres">
      <dgm:prSet presAssocID="{157095AE-3AC8-4BCB-B799-6DD0F88A1AD8}" presName="text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C85548-8C46-4E60-AA29-8B2E27577382}" type="pres">
      <dgm:prSet presAssocID="{DA251874-45E9-403E-8907-32E605FFA639}" presName="space" presStyleCnt="0"/>
      <dgm:spPr/>
    </dgm:pt>
    <dgm:pt modelId="{438FE2B7-92F2-4143-AF43-22FC75808459}" type="pres">
      <dgm:prSet presAssocID="{5EF90B02-5967-429B-944E-6086E8D118E6}" presName="text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D24E71-9500-43F0-B715-89C951BD5752}" type="pres">
      <dgm:prSet presAssocID="{AF57B22A-9430-4856-9F1D-40CEA4918916}" presName="space" presStyleCnt="0"/>
      <dgm:spPr/>
    </dgm:pt>
    <dgm:pt modelId="{F320D3A4-3D92-4F19-9501-F880F08B24DF}" type="pres">
      <dgm:prSet presAssocID="{00EA2411-0CB4-4CCB-81D7-A41FE353C4CB}" presName="text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E12C07-FF46-47BC-8096-9E932F090625}" type="pres">
      <dgm:prSet presAssocID="{A6978BE1-8FB9-4377-90B8-E4D8F21B02E9}" presName="space" presStyleCnt="0"/>
      <dgm:spPr/>
    </dgm:pt>
    <dgm:pt modelId="{14CB3CAC-B6A6-4899-9E94-138DECB61B79}" type="pres">
      <dgm:prSet presAssocID="{3A982609-83A9-45C2-94CF-9C5E4DA94DFD}" presName="text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E7C159-64F7-4ADD-887A-A041BF29369E}" type="pres">
      <dgm:prSet presAssocID="{5B4A71F4-D6AC-487E-8A2B-10831F54FFB6}" presName="space" presStyleCnt="0"/>
      <dgm:spPr/>
    </dgm:pt>
    <dgm:pt modelId="{6E1AEA91-8DAE-489F-8B29-6091841BE35A}" type="pres">
      <dgm:prSet presAssocID="{8F616788-F22F-4E98-ADE9-6DDA4CB5A292}" presName="text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D1CA8D-5DCA-44A5-B162-B02054FE61F7}" type="pres">
      <dgm:prSet presAssocID="{CAD51495-ECC4-461F-B9F1-BD843C086732}" presName="space" presStyleCnt="0"/>
      <dgm:spPr/>
    </dgm:pt>
    <dgm:pt modelId="{3322C87D-6668-4530-8410-17CCEC31ECED}" type="pres">
      <dgm:prSet presAssocID="{E7DF5B41-CAE2-4124-9992-D110405CBCEF}" presName="text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6DC8B5B-5855-4C69-BA3F-861ED1AA1C17}" type="presOf" srcId="{157095AE-3AC8-4BCB-B799-6DD0F88A1AD8}" destId="{FB4565AA-CEE7-4A25-86B6-1357826B374F}" srcOrd="0" destOrd="0" presId="urn:diagrams.loki3.com/VaryingWidthList+Icon"/>
    <dgm:cxn modelId="{21818A44-0764-4DE5-B194-62CE6C9111E4}" srcId="{27073A23-CDD9-4269-920C-B87D776B212F}" destId="{3A982609-83A9-45C2-94CF-9C5E4DA94DFD}" srcOrd="5" destOrd="0" parTransId="{FFEEB4B3-73F1-4498-AFBE-9D679336191F}" sibTransId="{5B4A71F4-D6AC-487E-8A2B-10831F54FFB6}"/>
    <dgm:cxn modelId="{7121F30D-A514-4478-861A-6897B0F5754A}" type="presOf" srcId="{5EF90B02-5967-429B-944E-6086E8D118E6}" destId="{438FE2B7-92F2-4143-AF43-22FC75808459}" srcOrd="0" destOrd="0" presId="urn:diagrams.loki3.com/VaryingWidthList+Icon"/>
    <dgm:cxn modelId="{3CBAF3E2-17AB-4652-A80C-BAD6EA510CB4}" srcId="{27073A23-CDD9-4269-920C-B87D776B212F}" destId="{157095AE-3AC8-4BCB-B799-6DD0F88A1AD8}" srcOrd="2" destOrd="0" parTransId="{BD4561EA-F738-4051-96BC-65FDBBA9CA5B}" sibTransId="{DA251874-45E9-403E-8907-32E605FFA639}"/>
    <dgm:cxn modelId="{D24CA19C-FC1C-4616-8C01-6E8E4B4EBF6C}" type="presOf" srcId="{27073A23-CDD9-4269-920C-B87D776B212F}" destId="{FA6FBF68-D649-4D5B-AB48-41E6BFFA88D3}" srcOrd="0" destOrd="0" presId="urn:diagrams.loki3.com/VaryingWidthList+Icon"/>
    <dgm:cxn modelId="{645B7373-22C0-44E8-9787-ED641B903CEC}" srcId="{27073A23-CDD9-4269-920C-B87D776B212F}" destId="{E7DF5B41-CAE2-4124-9992-D110405CBCEF}" srcOrd="7" destOrd="0" parTransId="{8CD8F717-0C31-4A35-988A-610D5DAC9625}" sibTransId="{EB137011-5F0F-4A60-A5E3-64C62D6A724C}"/>
    <dgm:cxn modelId="{CC336459-81D8-43C9-B384-115E9133A298}" srcId="{27073A23-CDD9-4269-920C-B87D776B212F}" destId="{06B35E55-20D8-4EA3-8421-B6B94C23B823}" srcOrd="0" destOrd="0" parTransId="{9CB8B4FA-BF3E-4923-8641-FD5E9F666609}" sibTransId="{CE96B43E-5175-4DB8-8810-28C1D3F8FC2D}"/>
    <dgm:cxn modelId="{CBAD6CD7-EE42-4DDB-A760-028AE7945EFD}" type="presOf" srcId="{3A982609-83A9-45C2-94CF-9C5E4DA94DFD}" destId="{14CB3CAC-B6A6-4899-9E94-138DECB61B79}" srcOrd="0" destOrd="0" presId="urn:diagrams.loki3.com/VaryingWidthList+Icon"/>
    <dgm:cxn modelId="{EE4A51C4-E639-47A4-84A4-A56F1441C7E5}" srcId="{27073A23-CDD9-4269-920C-B87D776B212F}" destId="{F8AFA6C3-26C9-41E6-9C93-990BC6EC1119}" srcOrd="1" destOrd="0" parTransId="{099DBB4F-63B5-4484-96CB-7F2C7BCCD0DA}" sibTransId="{12B5A24F-4FDC-4861-A712-DF462C552469}"/>
    <dgm:cxn modelId="{4CBD3512-2FB4-4B75-92D5-55A2E3D42BBE}" type="presOf" srcId="{8F616788-F22F-4E98-ADE9-6DDA4CB5A292}" destId="{6E1AEA91-8DAE-489F-8B29-6091841BE35A}" srcOrd="0" destOrd="0" presId="urn:diagrams.loki3.com/VaryingWidthList+Icon"/>
    <dgm:cxn modelId="{FDCE3B5F-9D9B-47A2-B69B-9A108E8B0AE2}" type="presOf" srcId="{06B35E55-20D8-4EA3-8421-B6B94C23B823}" destId="{8CA3503D-B63F-4EC0-B4D3-A16B2880E9EE}" srcOrd="0" destOrd="0" presId="urn:diagrams.loki3.com/VaryingWidthList+Icon"/>
    <dgm:cxn modelId="{C746CA97-C026-441F-A309-FC20D0058FD1}" srcId="{27073A23-CDD9-4269-920C-B87D776B212F}" destId="{8F616788-F22F-4E98-ADE9-6DDA4CB5A292}" srcOrd="6" destOrd="0" parTransId="{5405B9F5-0A66-4B65-B5CA-B3A3CFED530D}" sibTransId="{CAD51495-ECC4-461F-B9F1-BD843C086732}"/>
    <dgm:cxn modelId="{808B7C64-1710-4A63-9345-908B238AB081}" type="presOf" srcId="{E7DF5B41-CAE2-4124-9992-D110405CBCEF}" destId="{3322C87D-6668-4530-8410-17CCEC31ECED}" srcOrd="0" destOrd="0" presId="urn:diagrams.loki3.com/VaryingWidthList+Icon"/>
    <dgm:cxn modelId="{CC23F4F8-1452-4789-9ED2-17D288E45E81}" srcId="{27073A23-CDD9-4269-920C-B87D776B212F}" destId="{5EF90B02-5967-429B-944E-6086E8D118E6}" srcOrd="3" destOrd="0" parTransId="{6B7E5461-86BD-45E5-8994-B7EFFEF1D2BD}" sibTransId="{AF57B22A-9430-4856-9F1D-40CEA4918916}"/>
    <dgm:cxn modelId="{014579E2-6AC5-49D7-9886-3A9796DB4CB7}" type="presOf" srcId="{00EA2411-0CB4-4CCB-81D7-A41FE353C4CB}" destId="{F320D3A4-3D92-4F19-9501-F880F08B24DF}" srcOrd="0" destOrd="0" presId="urn:diagrams.loki3.com/VaryingWidthList+Icon"/>
    <dgm:cxn modelId="{83BF9410-43BB-4435-AD1D-29CC78A465C7}" srcId="{27073A23-CDD9-4269-920C-B87D776B212F}" destId="{00EA2411-0CB4-4CCB-81D7-A41FE353C4CB}" srcOrd="4" destOrd="0" parTransId="{3E6BB813-A770-4A46-9E5B-A8E8F61091BE}" sibTransId="{A6978BE1-8FB9-4377-90B8-E4D8F21B02E9}"/>
    <dgm:cxn modelId="{F5F7E8E4-6C05-449C-9BAD-B7579484823E}" type="presOf" srcId="{F8AFA6C3-26C9-41E6-9C93-990BC6EC1119}" destId="{F457B0C6-D21C-4C66-8AD4-DECDEEC9AA81}" srcOrd="0" destOrd="0" presId="urn:diagrams.loki3.com/VaryingWidthList+Icon"/>
    <dgm:cxn modelId="{470F1079-42E2-460D-9F73-CC528116D95D}" type="presParOf" srcId="{FA6FBF68-D649-4D5B-AB48-41E6BFFA88D3}" destId="{8CA3503D-B63F-4EC0-B4D3-A16B2880E9EE}" srcOrd="0" destOrd="0" presId="urn:diagrams.loki3.com/VaryingWidthList+Icon"/>
    <dgm:cxn modelId="{B7A50AD8-C003-462B-8053-A3ACF1EB41BE}" type="presParOf" srcId="{FA6FBF68-D649-4D5B-AB48-41E6BFFA88D3}" destId="{E90E2DB9-DB33-4F36-BD88-D6DB5058541E}" srcOrd="1" destOrd="0" presId="urn:diagrams.loki3.com/VaryingWidthList+Icon"/>
    <dgm:cxn modelId="{263D48A6-9328-44DA-BDF2-7F1D1B406729}" type="presParOf" srcId="{FA6FBF68-D649-4D5B-AB48-41E6BFFA88D3}" destId="{F457B0C6-D21C-4C66-8AD4-DECDEEC9AA81}" srcOrd="2" destOrd="0" presId="urn:diagrams.loki3.com/VaryingWidthList+Icon"/>
    <dgm:cxn modelId="{BFF9CBB7-8E0D-42C6-BDF5-861FF881D820}" type="presParOf" srcId="{FA6FBF68-D649-4D5B-AB48-41E6BFFA88D3}" destId="{D93B6772-94E4-427F-A8B9-B342BF8F80DB}" srcOrd="3" destOrd="0" presId="urn:diagrams.loki3.com/VaryingWidthList+Icon"/>
    <dgm:cxn modelId="{4C4F0788-D7EF-4755-B4DA-336BF1BA8B24}" type="presParOf" srcId="{FA6FBF68-D649-4D5B-AB48-41E6BFFA88D3}" destId="{FB4565AA-CEE7-4A25-86B6-1357826B374F}" srcOrd="4" destOrd="0" presId="urn:diagrams.loki3.com/VaryingWidthList+Icon"/>
    <dgm:cxn modelId="{A145167A-9FBE-4093-8BB6-CFF510514EAD}" type="presParOf" srcId="{FA6FBF68-D649-4D5B-AB48-41E6BFFA88D3}" destId="{5CC85548-8C46-4E60-AA29-8B2E27577382}" srcOrd="5" destOrd="0" presId="urn:diagrams.loki3.com/VaryingWidthList+Icon"/>
    <dgm:cxn modelId="{90E9DEA1-B03A-4298-8CE8-37DE60711EB3}" type="presParOf" srcId="{FA6FBF68-D649-4D5B-AB48-41E6BFFA88D3}" destId="{438FE2B7-92F2-4143-AF43-22FC75808459}" srcOrd="6" destOrd="0" presId="urn:diagrams.loki3.com/VaryingWidthList+Icon"/>
    <dgm:cxn modelId="{4332053E-FD2E-4301-BD12-68430B18E410}" type="presParOf" srcId="{FA6FBF68-D649-4D5B-AB48-41E6BFFA88D3}" destId="{83D24E71-9500-43F0-B715-89C951BD5752}" srcOrd="7" destOrd="0" presId="urn:diagrams.loki3.com/VaryingWidthList+Icon"/>
    <dgm:cxn modelId="{302E6E74-C090-4CAD-ABE7-49D68ECCB667}" type="presParOf" srcId="{FA6FBF68-D649-4D5B-AB48-41E6BFFA88D3}" destId="{F320D3A4-3D92-4F19-9501-F880F08B24DF}" srcOrd="8" destOrd="0" presId="urn:diagrams.loki3.com/VaryingWidthList+Icon"/>
    <dgm:cxn modelId="{078D5F38-3E56-466D-8558-1526C71D1238}" type="presParOf" srcId="{FA6FBF68-D649-4D5B-AB48-41E6BFFA88D3}" destId="{10E12C07-FF46-47BC-8096-9E932F090625}" srcOrd="9" destOrd="0" presId="urn:diagrams.loki3.com/VaryingWidthList+Icon"/>
    <dgm:cxn modelId="{8E5ADF28-0D13-4E27-B52E-2DA9808B21C6}" type="presParOf" srcId="{FA6FBF68-D649-4D5B-AB48-41E6BFFA88D3}" destId="{14CB3CAC-B6A6-4899-9E94-138DECB61B79}" srcOrd="10" destOrd="0" presId="urn:diagrams.loki3.com/VaryingWidthList+Icon"/>
    <dgm:cxn modelId="{C388F3B7-58F7-494F-843D-D7F86403F18C}" type="presParOf" srcId="{FA6FBF68-D649-4D5B-AB48-41E6BFFA88D3}" destId="{14E7C159-64F7-4ADD-887A-A041BF29369E}" srcOrd="11" destOrd="0" presId="urn:diagrams.loki3.com/VaryingWidthList+Icon"/>
    <dgm:cxn modelId="{BB2CAB13-C8C7-4C10-A9AE-0CB76DD3D057}" type="presParOf" srcId="{FA6FBF68-D649-4D5B-AB48-41E6BFFA88D3}" destId="{6E1AEA91-8DAE-489F-8B29-6091841BE35A}" srcOrd="12" destOrd="0" presId="urn:diagrams.loki3.com/VaryingWidthList+Icon"/>
    <dgm:cxn modelId="{C05952A7-90B0-4217-AED7-5AD93B2EE278}" type="presParOf" srcId="{FA6FBF68-D649-4D5B-AB48-41E6BFFA88D3}" destId="{FDD1CA8D-5DCA-44A5-B162-B02054FE61F7}" srcOrd="13" destOrd="0" presId="urn:diagrams.loki3.com/VaryingWidthList+Icon"/>
    <dgm:cxn modelId="{38BE8576-2202-4090-9D92-A0FBBC2149F3}" type="presParOf" srcId="{FA6FBF68-D649-4D5B-AB48-41E6BFFA88D3}" destId="{3322C87D-6668-4530-8410-17CCEC31ECED}" srcOrd="14" destOrd="0" presId="urn:diagrams.loki3.com/VaryingWidthList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7073A23-CDD9-4269-920C-B87D776B212F}" type="doc">
      <dgm:prSet loTypeId="urn:diagrams.loki3.com/VaryingWidthList+Icon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57095AE-3AC8-4BCB-B799-6DD0F88A1AD8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He</a:t>
          </a:r>
          <a:endParaRPr lang="cs-CZ" sz="2400" dirty="0">
            <a:solidFill>
              <a:schemeClr val="tx1"/>
            </a:solidFill>
          </a:endParaRPr>
        </a:p>
      </dgm:t>
    </dgm:pt>
    <dgm:pt modelId="{BD4561EA-F738-4051-96BC-65FDBBA9CA5B}" type="parTrans" cxnId="{3CBAF3E2-17AB-4652-A80C-BAD6EA510CB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DA251874-45E9-403E-8907-32E605FFA639}" type="sibTrans" cxnId="{3CBAF3E2-17AB-4652-A80C-BAD6EA510CB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3A982609-83A9-45C2-94CF-9C5E4DA94DFD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dirty="0" err="1" smtClean="0">
              <a:solidFill>
                <a:schemeClr val="tx1"/>
              </a:solidFill>
            </a:rPr>
            <a:t>We</a:t>
          </a:r>
          <a:endParaRPr lang="cs-CZ" sz="2400" dirty="0">
            <a:solidFill>
              <a:schemeClr val="tx1"/>
            </a:solidFill>
          </a:endParaRPr>
        </a:p>
      </dgm:t>
    </dgm:pt>
    <dgm:pt modelId="{FFEEB4B3-73F1-4498-AFBE-9D679336191F}" type="parTrans" cxnId="{21818A44-0764-4DE5-B194-62CE6C9111E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5B4A71F4-D6AC-487E-8A2B-10831F54FFB6}" type="sibTrans" cxnId="{21818A44-0764-4DE5-B194-62CE6C9111E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8F616788-F22F-4E98-ADE9-6DDA4CB5A292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dirty="0" err="1" smtClean="0">
              <a:solidFill>
                <a:schemeClr val="tx1"/>
              </a:solidFill>
            </a:rPr>
            <a:t>You</a:t>
          </a:r>
          <a:endParaRPr lang="cs-CZ" sz="2400" dirty="0">
            <a:solidFill>
              <a:schemeClr val="tx1"/>
            </a:solidFill>
          </a:endParaRPr>
        </a:p>
      </dgm:t>
    </dgm:pt>
    <dgm:pt modelId="{5405B9F5-0A66-4B65-B5CA-B3A3CFED530D}" type="parTrans" cxnId="{C746CA97-C026-441F-A309-FC20D0058FD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CAD51495-ECC4-461F-B9F1-BD843C086732}" type="sibTrans" cxnId="{C746CA97-C026-441F-A309-FC20D0058FD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00EA2411-0CB4-4CCB-81D7-A41FE353C4CB}">
      <dgm:prSet custT="1"/>
      <dgm:spPr>
        <a:solidFill>
          <a:schemeClr val="bg1"/>
        </a:solidFill>
      </dgm:spPr>
      <dgm:t>
        <a:bodyPr/>
        <a:lstStyle/>
        <a:p>
          <a:r>
            <a:rPr lang="cs-CZ" sz="2400" dirty="0" err="1" smtClean="0">
              <a:solidFill>
                <a:schemeClr val="tx1"/>
              </a:solidFill>
            </a:rPr>
            <a:t>It</a:t>
          </a:r>
          <a:endParaRPr lang="cs-CZ" sz="2400" dirty="0">
            <a:solidFill>
              <a:schemeClr val="tx1"/>
            </a:solidFill>
          </a:endParaRPr>
        </a:p>
      </dgm:t>
    </dgm:pt>
    <dgm:pt modelId="{3E6BB813-A770-4A46-9E5B-A8E8F61091BE}" type="parTrans" cxnId="{83BF9410-43BB-4435-AD1D-29CC78A465C7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A6978BE1-8FB9-4377-90B8-E4D8F21B02E9}" type="sibTrans" cxnId="{83BF9410-43BB-4435-AD1D-29CC78A465C7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5EF90B02-5967-429B-944E-6086E8D118E6}">
      <dgm:prSet custT="1"/>
      <dgm:spPr>
        <a:solidFill>
          <a:schemeClr val="bg1"/>
        </a:solidFill>
      </dgm:spPr>
      <dgm:t>
        <a:bodyPr/>
        <a:lstStyle/>
        <a:p>
          <a:r>
            <a:rPr lang="cs-CZ" sz="2400" dirty="0" err="1" smtClean="0">
              <a:solidFill>
                <a:schemeClr val="tx1"/>
              </a:solidFill>
            </a:rPr>
            <a:t>She</a:t>
          </a:r>
          <a:endParaRPr lang="cs-CZ" sz="2400" dirty="0">
            <a:solidFill>
              <a:schemeClr val="tx1"/>
            </a:solidFill>
          </a:endParaRPr>
        </a:p>
      </dgm:t>
    </dgm:pt>
    <dgm:pt modelId="{6B7E5461-86BD-45E5-8994-B7EFFEF1D2BD}" type="parTrans" cxnId="{CC23F4F8-1452-4789-9ED2-17D288E45E8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AF57B22A-9430-4856-9F1D-40CEA4918916}" type="sibTrans" cxnId="{CC23F4F8-1452-4789-9ED2-17D288E45E8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F8AFA6C3-26C9-41E6-9C93-990BC6EC1119}">
      <dgm:prSet custT="1"/>
      <dgm:spPr>
        <a:solidFill>
          <a:schemeClr val="bg1"/>
        </a:solidFill>
      </dgm:spPr>
      <dgm:t>
        <a:bodyPr/>
        <a:lstStyle/>
        <a:p>
          <a:r>
            <a:rPr lang="cs-CZ" sz="2400" dirty="0" err="1" smtClean="0">
              <a:solidFill>
                <a:schemeClr val="tx1"/>
              </a:solidFill>
            </a:rPr>
            <a:t>You</a:t>
          </a:r>
          <a:endParaRPr lang="cs-CZ" sz="2400" dirty="0">
            <a:solidFill>
              <a:schemeClr val="tx1"/>
            </a:solidFill>
          </a:endParaRPr>
        </a:p>
      </dgm:t>
    </dgm:pt>
    <dgm:pt modelId="{099DBB4F-63B5-4484-96CB-7F2C7BCCD0DA}" type="parTrans" cxnId="{EE4A51C4-E639-47A4-84A4-A56F1441C7E5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12B5A24F-4FDC-4861-A712-DF462C552469}" type="sibTrans" cxnId="{EE4A51C4-E639-47A4-84A4-A56F1441C7E5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06B35E55-20D8-4EA3-8421-B6B94C23B823}">
      <dgm:prSet custT="1"/>
      <dgm:spPr>
        <a:solidFill>
          <a:schemeClr val="bg1"/>
        </a:solidFill>
      </dgm:spPr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I</a:t>
          </a:r>
          <a:endParaRPr lang="cs-CZ" sz="2400" dirty="0">
            <a:solidFill>
              <a:schemeClr val="tx1"/>
            </a:solidFill>
          </a:endParaRPr>
        </a:p>
      </dgm:t>
    </dgm:pt>
    <dgm:pt modelId="{9CB8B4FA-BF3E-4923-8641-FD5E9F666609}" type="parTrans" cxnId="{CC336459-81D8-43C9-B384-115E9133A298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CE96B43E-5175-4DB8-8810-28C1D3F8FC2D}" type="sibTrans" cxnId="{CC336459-81D8-43C9-B384-115E9133A298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E7DF5B41-CAE2-4124-9992-D110405CBCEF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 </a:t>
          </a:r>
          <a:r>
            <a:rPr lang="cs-CZ" sz="2400" dirty="0" err="1" smtClean="0">
              <a:solidFill>
                <a:schemeClr val="tx1"/>
              </a:solidFill>
            </a:rPr>
            <a:t>They</a:t>
          </a:r>
          <a:endParaRPr lang="cs-CZ" sz="2400" dirty="0">
            <a:solidFill>
              <a:schemeClr val="tx1"/>
            </a:solidFill>
          </a:endParaRPr>
        </a:p>
      </dgm:t>
    </dgm:pt>
    <dgm:pt modelId="{8CD8F717-0C31-4A35-988A-610D5DAC9625}" type="parTrans" cxnId="{645B7373-22C0-44E8-9787-ED641B903CEC}">
      <dgm:prSet/>
      <dgm:spPr/>
      <dgm:t>
        <a:bodyPr/>
        <a:lstStyle/>
        <a:p>
          <a:endParaRPr lang="cs-CZ" sz="2400"/>
        </a:p>
      </dgm:t>
    </dgm:pt>
    <dgm:pt modelId="{EB137011-5F0F-4A60-A5E3-64C62D6A724C}" type="sibTrans" cxnId="{645B7373-22C0-44E8-9787-ED641B903CEC}">
      <dgm:prSet/>
      <dgm:spPr/>
      <dgm:t>
        <a:bodyPr/>
        <a:lstStyle/>
        <a:p>
          <a:endParaRPr lang="cs-CZ" sz="2400"/>
        </a:p>
      </dgm:t>
    </dgm:pt>
    <dgm:pt modelId="{FA6FBF68-D649-4D5B-AB48-41E6BFFA88D3}" type="pres">
      <dgm:prSet presAssocID="{27073A23-CDD9-4269-920C-B87D776B212F}" presName="Name0" presStyleCnt="0">
        <dgm:presLayoutVars>
          <dgm:resizeHandles/>
        </dgm:presLayoutVars>
      </dgm:prSet>
      <dgm:spPr/>
      <dgm:t>
        <a:bodyPr/>
        <a:lstStyle/>
        <a:p>
          <a:endParaRPr lang="cs-CZ"/>
        </a:p>
      </dgm:t>
    </dgm:pt>
    <dgm:pt modelId="{8CA3503D-B63F-4EC0-B4D3-A16B2880E9EE}" type="pres">
      <dgm:prSet presAssocID="{06B35E55-20D8-4EA3-8421-B6B94C23B823}" presName="text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0E2DB9-DB33-4F36-BD88-D6DB5058541E}" type="pres">
      <dgm:prSet presAssocID="{CE96B43E-5175-4DB8-8810-28C1D3F8FC2D}" presName="space" presStyleCnt="0"/>
      <dgm:spPr/>
    </dgm:pt>
    <dgm:pt modelId="{F457B0C6-D21C-4C66-8AD4-DECDEEC9AA81}" type="pres">
      <dgm:prSet presAssocID="{F8AFA6C3-26C9-41E6-9C93-990BC6EC1119}" presName="text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3B6772-94E4-427F-A8B9-B342BF8F80DB}" type="pres">
      <dgm:prSet presAssocID="{12B5A24F-4FDC-4861-A712-DF462C552469}" presName="space" presStyleCnt="0"/>
      <dgm:spPr/>
    </dgm:pt>
    <dgm:pt modelId="{FB4565AA-CEE7-4A25-86B6-1357826B374F}" type="pres">
      <dgm:prSet presAssocID="{157095AE-3AC8-4BCB-B799-6DD0F88A1AD8}" presName="text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C85548-8C46-4E60-AA29-8B2E27577382}" type="pres">
      <dgm:prSet presAssocID="{DA251874-45E9-403E-8907-32E605FFA639}" presName="space" presStyleCnt="0"/>
      <dgm:spPr/>
    </dgm:pt>
    <dgm:pt modelId="{438FE2B7-92F2-4143-AF43-22FC75808459}" type="pres">
      <dgm:prSet presAssocID="{5EF90B02-5967-429B-944E-6086E8D118E6}" presName="text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D24E71-9500-43F0-B715-89C951BD5752}" type="pres">
      <dgm:prSet presAssocID="{AF57B22A-9430-4856-9F1D-40CEA4918916}" presName="space" presStyleCnt="0"/>
      <dgm:spPr/>
    </dgm:pt>
    <dgm:pt modelId="{F320D3A4-3D92-4F19-9501-F880F08B24DF}" type="pres">
      <dgm:prSet presAssocID="{00EA2411-0CB4-4CCB-81D7-A41FE353C4CB}" presName="text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E12C07-FF46-47BC-8096-9E932F090625}" type="pres">
      <dgm:prSet presAssocID="{A6978BE1-8FB9-4377-90B8-E4D8F21B02E9}" presName="space" presStyleCnt="0"/>
      <dgm:spPr/>
    </dgm:pt>
    <dgm:pt modelId="{14CB3CAC-B6A6-4899-9E94-138DECB61B79}" type="pres">
      <dgm:prSet presAssocID="{3A982609-83A9-45C2-94CF-9C5E4DA94DFD}" presName="text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E7C159-64F7-4ADD-887A-A041BF29369E}" type="pres">
      <dgm:prSet presAssocID="{5B4A71F4-D6AC-487E-8A2B-10831F54FFB6}" presName="space" presStyleCnt="0"/>
      <dgm:spPr/>
    </dgm:pt>
    <dgm:pt modelId="{6E1AEA91-8DAE-489F-8B29-6091841BE35A}" type="pres">
      <dgm:prSet presAssocID="{8F616788-F22F-4E98-ADE9-6DDA4CB5A292}" presName="text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D1CA8D-5DCA-44A5-B162-B02054FE61F7}" type="pres">
      <dgm:prSet presAssocID="{CAD51495-ECC4-461F-B9F1-BD843C086732}" presName="space" presStyleCnt="0"/>
      <dgm:spPr/>
    </dgm:pt>
    <dgm:pt modelId="{3322C87D-6668-4530-8410-17CCEC31ECED}" type="pres">
      <dgm:prSet presAssocID="{E7DF5B41-CAE2-4124-9992-D110405CBCEF}" presName="text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22A3BAE-44BB-4DD1-92EF-5F08942BCEC4}" type="presOf" srcId="{F8AFA6C3-26C9-41E6-9C93-990BC6EC1119}" destId="{F457B0C6-D21C-4C66-8AD4-DECDEEC9AA81}" srcOrd="0" destOrd="0" presId="urn:diagrams.loki3.com/VaryingWidthList+Icon"/>
    <dgm:cxn modelId="{21818A44-0764-4DE5-B194-62CE6C9111E4}" srcId="{27073A23-CDD9-4269-920C-B87D776B212F}" destId="{3A982609-83A9-45C2-94CF-9C5E4DA94DFD}" srcOrd="5" destOrd="0" parTransId="{FFEEB4B3-73F1-4498-AFBE-9D679336191F}" sibTransId="{5B4A71F4-D6AC-487E-8A2B-10831F54FFB6}"/>
    <dgm:cxn modelId="{3CBAF3E2-17AB-4652-A80C-BAD6EA510CB4}" srcId="{27073A23-CDD9-4269-920C-B87D776B212F}" destId="{157095AE-3AC8-4BCB-B799-6DD0F88A1AD8}" srcOrd="2" destOrd="0" parTransId="{BD4561EA-F738-4051-96BC-65FDBBA9CA5B}" sibTransId="{DA251874-45E9-403E-8907-32E605FFA639}"/>
    <dgm:cxn modelId="{7D623E31-7018-4481-9632-D38D12D448A0}" type="presOf" srcId="{06B35E55-20D8-4EA3-8421-B6B94C23B823}" destId="{8CA3503D-B63F-4EC0-B4D3-A16B2880E9EE}" srcOrd="0" destOrd="0" presId="urn:diagrams.loki3.com/VaryingWidthList+Icon"/>
    <dgm:cxn modelId="{66DBBBEA-69A1-4C43-9513-E8E9FBED984B}" type="presOf" srcId="{3A982609-83A9-45C2-94CF-9C5E4DA94DFD}" destId="{14CB3CAC-B6A6-4899-9E94-138DECB61B79}" srcOrd="0" destOrd="0" presId="urn:diagrams.loki3.com/VaryingWidthList+Icon"/>
    <dgm:cxn modelId="{4AE8FBD9-C855-45F3-8920-746140E7C318}" type="presOf" srcId="{E7DF5B41-CAE2-4124-9992-D110405CBCEF}" destId="{3322C87D-6668-4530-8410-17CCEC31ECED}" srcOrd="0" destOrd="0" presId="urn:diagrams.loki3.com/VaryingWidthList+Icon"/>
    <dgm:cxn modelId="{645B7373-22C0-44E8-9787-ED641B903CEC}" srcId="{27073A23-CDD9-4269-920C-B87D776B212F}" destId="{E7DF5B41-CAE2-4124-9992-D110405CBCEF}" srcOrd="7" destOrd="0" parTransId="{8CD8F717-0C31-4A35-988A-610D5DAC9625}" sibTransId="{EB137011-5F0F-4A60-A5E3-64C62D6A724C}"/>
    <dgm:cxn modelId="{CC336459-81D8-43C9-B384-115E9133A298}" srcId="{27073A23-CDD9-4269-920C-B87D776B212F}" destId="{06B35E55-20D8-4EA3-8421-B6B94C23B823}" srcOrd="0" destOrd="0" parTransId="{9CB8B4FA-BF3E-4923-8641-FD5E9F666609}" sibTransId="{CE96B43E-5175-4DB8-8810-28C1D3F8FC2D}"/>
    <dgm:cxn modelId="{196471FA-5C9F-483E-B6E6-C2B70664A7B5}" type="presOf" srcId="{157095AE-3AC8-4BCB-B799-6DD0F88A1AD8}" destId="{FB4565AA-CEE7-4A25-86B6-1357826B374F}" srcOrd="0" destOrd="0" presId="urn:diagrams.loki3.com/VaryingWidthList+Icon"/>
    <dgm:cxn modelId="{45A6DEAB-C599-4B55-9157-FA88098D92C9}" type="presOf" srcId="{5EF90B02-5967-429B-944E-6086E8D118E6}" destId="{438FE2B7-92F2-4143-AF43-22FC75808459}" srcOrd="0" destOrd="0" presId="urn:diagrams.loki3.com/VaryingWidthList+Icon"/>
    <dgm:cxn modelId="{EE4A51C4-E639-47A4-84A4-A56F1441C7E5}" srcId="{27073A23-CDD9-4269-920C-B87D776B212F}" destId="{F8AFA6C3-26C9-41E6-9C93-990BC6EC1119}" srcOrd="1" destOrd="0" parTransId="{099DBB4F-63B5-4484-96CB-7F2C7BCCD0DA}" sibTransId="{12B5A24F-4FDC-4861-A712-DF462C552469}"/>
    <dgm:cxn modelId="{60EE7C00-BBE0-43E4-8728-D3D50F0DAED2}" type="presOf" srcId="{8F616788-F22F-4E98-ADE9-6DDA4CB5A292}" destId="{6E1AEA91-8DAE-489F-8B29-6091841BE35A}" srcOrd="0" destOrd="0" presId="urn:diagrams.loki3.com/VaryingWidthList+Icon"/>
    <dgm:cxn modelId="{C746CA97-C026-441F-A309-FC20D0058FD1}" srcId="{27073A23-CDD9-4269-920C-B87D776B212F}" destId="{8F616788-F22F-4E98-ADE9-6DDA4CB5A292}" srcOrd="6" destOrd="0" parTransId="{5405B9F5-0A66-4B65-B5CA-B3A3CFED530D}" sibTransId="{CAD51495-ECC4-461F-B9F1-BD843C086732}"/>
    <dgm:cxn modelId="{CC23F4F8-1452-4789-9ED2-17D288E45E81}" srcId="{27073A23-CDD9-4269-920C-B87D776B212F}" destId="{5EF90B02-5967-429B-944E-6086E8D118E6}" srcOrd="3" destOrd="0" parTransId="{6B7E5461-86BD-45E5-8994-B7EFFEF1D2BD}" sibTransId="{AF57B22A-9430-4856-9F1D-40CEA4918916}"/>
    <dgm:cxn modelId="{DB8043CE-1BC0-469A-8A38-B875FEE6352C}" type="presOf" srcId="{27073A23-CDD9-4269-920C-B87D776B212F}" destId="{FA6FBF68-D649-4D5B-AB48-41E6BFFA88D3}" srcOrd="0" destOrd="0" presId="urn:diagrams.loki3.com/VaryingWidthList+Icon"/>
    <dgm:cxn modelId="{83BF9410-43BB-4435-AD1D-29CC78A465C7}" srcId="{27073A23-CDD9-4269-920C-B87D776B212F}" destId="{00EA2411-0CB4-4CCB-81D7-A41FE353C4CB}" srcOrd="4" destOrd="0" parTransId="{3E6BB813-A770-4A46-9E5B-A8E8F61091BE}" sibTransId="{A6978BE1-8FB9-4377-90B8-E4D8F21B02E9}"/>
    <dgm:cxn modelId="{D08FE47E-6C25-4A9F-8D5B-6922D421B379}" type="presOf" srcId="{00EA2411-0CB4-4CCB-81D7-A41FE353C4CB}" destId="{F320D3A4-3D92-4F19-9501-F880F08B24DF}" srcOrd="0" destOrd="0" presId="urn:diagrams.loki3.com/VaryingWidthList+Icon"/>
    <dgm:cxn modelId="{180835BD-984B-48A8-AF99-D04AA65FF44E}" type="presParOf" srcId="{FA6FBF68-D649-4D5B-AB48-41E6BFFA88D3}" destId="{8CA3503D-B63F-4EC0-B4D3-A16B2880E9EE}" srcOrd="0" destOrd="0" presId="urn:diagrams.loki3.com/VaryingWidthList+Icon"/>
    <dgm:cxn modelId="{98CEDBC9-4555-4F1C-86FA-A95D04681DF8}" type="presParOf" srcId="{FA6FBF68-D649-4D5B-AB48-41E6BFFA88D3}" destId="{E90E2DB9-DB33-4F36-BD88-D6DB5058541E}" srcOrd="1" destOrd="0" presId="urn:diagrams.loki3.com/VaryingWidthList+Icon"/>
    <dgm:cxn modelId="{7696099E-B879-4EE2-82B5-0297B576239C}" type="presParOf" srcId="{FA6FBF68-D649-4D5B-AB48-41E6BFFA88D3}" destId="{F457B0C6-D21C-4C66-8AD4-DECDEEC9AA81}" srcOrd="2" destOrd="0" presId="urn:diagrams.loki3.com/VaryingWidthList+Icon"/>
    <dgm:cxn modelId="{DD3AD46F-0300-4D6F-A4C2-AFB50E6913EE}" type="presParOf" srcId="{FA6FBF68-D649-4D5B-AB48-41E6BFFA88D3}" destId="{D93B6772-94E4-427F-A8B9-B342BF8F80DB}" srcOrd="3" destOrd="0" presId="urn:diagrams.loki3.com/VaryingWidthList+Icon"/>
    <dgm:cxn modelId="{0A540DD3-079F-43DD-8D92-6B568B5B9DD1}" type="presParOf" srcId="{FA6FBF68-D649-4D5B-AB48-41E6BFFA88D3}" destId="{FB4565AA-CEE7-4A25-86B6-1357826B374F}" srcOrd="4" destOrd="0" presId="urn:diagrams.loki3.com/VaryingWidthList+Icon"/>
    <dgm:cxn modelId="{BBA94581-19FD-4736-A477-C0F222C7DBFB}" type="presParOf" srcId="{FA6FBF68-D649-4D5B-AB48-41E6BFFA88D3}" destId="{5CC85548-8C46-4E60-AA29-8B2E27577382}" srcOrd="5" destOrd="0" presId="urn:diagrams.loki3.com/VaryingWidthList+Icon"/>
    <dgm:cxn modelId="{194849A9-3B94-45AC-A049-5A35A8CB9270}" type="presParOf" srcId="{FA6FBF68-D649-4D5B-AB48-41E6BFFA88D3}" destId="{438FE2B7-92F2-4143-AF43-22FC75808459}" srcOrd="6" destOrd="0" presId="urn:diagrams.loki3.com/VaryingWidthList+Icon"/>
    <dgm:cxn modelId="{8B4E94A3-0C89-4C7F-BDC9-DF8B32FD4653}" type="presParOf" srcId="{FA6FBF68-D649-4D5B-AB48-41E6BFFA88D3}" destId="{83D24E71-9500-43F0-B715-89C951BD5752}" srcOrd="7" destOrd="0" presId="urn:diagrams.loki3.com/VaryingWidthList+Icon"/>
    <dgm:cxn modelId="{6B5376C5-F5CE-422C-812F-61743E843D75}" type="presParOf" srcId="{FA6FBF68-D649-4D5B-AB48-41E6BFFA88D3}" destId="{F320D3A4-3D92-4F19-9501-F880F08B24DF}" srcOrd="8" destOrd="0" presId="urn:diagrams.loki3.com/VaryingWidthList+Icon"/>
    <dgm:cxn modelId="{2B2F54DA-B744-473A-96D3-9E70920B8D5E}" type="presParOf" srcId="{FA6FBF68-D649-4D5B-AB48-41E6BFFA88D3}" destId="{10E12C07-FF46-47BC-8096-9E932F090625}" srcOrd="9" destOrd="0" presId="urn:diagrams.loki3.com/VaryingWidthList+Icon"/>
    <dgm:cxn modelId="{44A6FA66-C8E8-4D53-A8E6-42201D0511CA}" type="presParOf" srcId="{FA6FBF68-D649-4D5B-AB48-41E6BFFA88D3}" destId="{14CB3CAC-B6A6-4899-9E94-138DECB61B79}" srcOrd="10" destOrd="0" presId="urn:diagrams.loki3.com/VaryingWidthList+Icon"/>
    <dgm:cxn modelId="{B4F16D88-88D4-44FE-B596-ED3CA6CC1333}" type="presParOf" srcId="{FA6FBF68-D649-4D5B-AB48-41E6BFFA88D3}" destId="{14E7C159-64F7-4ADD-887A-A041BF29369E}" srcOrd="11" destOrd="0" presId="urn:diagrams.loki3.com/VaryingWidthList+Icon"/>
    <dgm:cxn modelId="{A377198B-7747-45A9-8834-5993F4C4608C}" type="presParOf" srcId="{FA6FBF68-D649-4D5B-AB48-41E6BFFA88D3}" destId="{6E1AEA91-8DAE-489F-8B29-6091841BE35A}" srcOrd="12" destOrd="0" presId="urn:diagrams.loki3.com/VaryingWidthList+Icon"/>
    <dgm:cxn modelId="{BA0377BC-4686-415F-A24F-E0A98CD1F62B}" type="presParOf" srcId="{FA6FBF68-D649-4D5B-AB48-41E6BFFA88D3}" destId="{FDD1CA8D-5DCA-44A5-B162-B02054FE61F7}" srcOrd="13" destOrd="0" presId="urn:diagrams.loki3.com/VaryingWidthList+Icon"/>
    <dgm:cxn modelId="{371C050B-55E9-45CA-AC9F-8BA257CB4EE2}" type="presParOf" srcId="{FA6FBF68-D649-4D5B-AB48-41E6BFFA88D3}" destId="{3322C87D-6668-4530-8410-17CCEC31ECED}" srcOrd="14" destOrd="0" presId="urn:diagrams.loki3.com/VaryingWidthList+Icon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7073A23-CDD9-4269-920C-B87D776B212F}" type="doc">
      <dgm:prSet loTypeId="urn:diagrams.loki3.com/VaryingWidthList+Icon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57095AE-3AC8-4BCB-B799-6DD0F88A1AD8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dirty="0" err="1" smtClean="0">
              <a:solidFill>
                <a:schemeClr val="tx1"/>
              </a:solidFill>
            </a:rPr>
            <a:t>is</a:t>
          </a:r>
          <a:endParaRPr lang="cs-CZ" sz="2400" dirty="0">
            <a:solidFill>
              <a:schemeClr val="tx1"/>
            </a:solidFill>
          </a:endParaRPr>
        </a:p>
      </dgm:t>
    </dgm:pt>
    <dgm:pt modelId="{BD4561EA-F738-4051-96BC-65FDBBA9CA5B}" type="parTrans" cxnId="{3CBAF3E2-17AB-4652-A80C-BAD6EA510CB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DA251874-45E9-403E-8907-32E605FFA639}" type="sibTrans" cxnId="{3CBAF3E2-17AB-4652-A80C-BAD6EA510CB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3A982609-83A9-45C2-94CF-9C5E4DA94DFD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are</a:t>
          </a:r>
          <a:endParaRPr lang="cs-CZ" sz="2400" dirty="0">
            <a:solidFill>
              <a:schemeClr val="tx1"/>
            </a:solidFill>
          </a:endParaRPr>
        </a:p>
      </dgm:t>
    </dgm:pt>
    <dgm:pt modelId="{FFEEB4B3-73F1-4498-AFBE-9D679336191F}" type="parTrans" cxnId="{21818A44-0764-4DE5-B194-62CE6C9111E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5B4A71F4-D6AC-487E-8A2B-10831F54FFB6}" type="sibTrans" cxnId="{21818A44-0764-4DE5-B194-62CE6C9111E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8F616788-F22F-4E98-ADE9-6DDA4CB5A292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are</a:t>
          </a:r>
          <a:endParaRPr lang="cs-CZ" sz="2400" dirty="0">
            <a:solidFill>
              <a:schemeClr val="tx1"/>
            </a:solidFill>
          </a:endParaRPr>
        </a:p>
      </dgm:t>
    </dgm:pt>
    <dgm:pt modelId="{5405B9F5-0A66-4B65-B5CA-B3A3CFED530D}" type="parTrans" cxnId="{C746CA97-C026-441F-A309-FC20D0058FD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CAD51495-ECC4-461F-B9F1-BD843C086732}" type="sibTrans" cxnId="{C746CA97-C026-441F-A309-FC20D0058FD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00EA2411-0CB4-4CCB-81D7-A41FE353C4CB}">
      <dgm:prSet custT="1"/>
      <dgm:spPr>
        <a:solidFill>
          <a:schemeClr val="bg1"/>
        </a:solidFill>
      </dgm:spPr>
      <dgm:t>
        <a:bodyPr/>
        <a:lstStyle/>
        <a:p>
          <a:r>
            <a:rPr lang="cs-CZ" sz="2400" dirty="0" err="1" smtClean="0">
              <a:solidFill>
                <a:schemeClr val="tx1"/>
              </a:solidFill>
            </a:rPr>
            <a:t>is</a:t>
          </a:r>
          <a:endParaRPr lang="cs-CZ" sz="2400" dirty="0">
            <a:solidFill>
              <a:schemeClr val="tx1"/>
            </a:solidFill>
          </a:endParaRPr>
        </a:p>
      </dgm:t>
    </dgm:pt>
    <dgm:pt modelId="{3E6BB813-A770-4A46-9E5B-A8E8F61091BE}" type="parTrans" cxnId="{83BF9410-43BB-4435-AD1D-29CC78A465C7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A6978BE1-8FB9-4377-90B8-E4D8F21B02E9}" type="sibTrans" cxnId="{83BF9410-43BB-4435-AD1D-29CC78A465C7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5EF90B02-5967-429B-944E-6086E8D118E6}">
      <dgm:prSet custT="1"/>
      <dgm:spPr>
        <a:solidFill>
          <a:schemeClr val="bg1"/>
        </a:solidFill>
      </dgm:spPr>
      <dgm:t>
        <a:bodyPr/>
        <a:lstStyle/>
        <a:p>
          <a:r>
            <a:rPr lang="cs-CZ" sz="2400" dirty="0" err="1" smtClean="0">
              <a:solidFill>
                <a:schemeClr val="tx1"/>
              </a:solidFill>
            </a:rPr>
            <a:t>is</a:t>
          </a:r>
          <a:endParaRPr lang="cs-CZ" sz="2400" dirty="0">
            <a:solidFill>
              <a:schemeClr val="tx1"/>
            </a:solidFill>
          </a:endParaRPr>
        </a:p>
      </dgm:t>
    </dgm:pt>
    <dgm:pt modelId="{6B7E5461-86BD-45E5-8994-B7EFFEF1D2BD}" type="parTrans" cxnId="{CC23F4F8-1452-4789-9ED2-17D288E45E8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AF57B22A-9430-4856-9F1D-40CEA4918916}" type="sibTrans" cxnId="{CC23F4F8-1452-4789-9ED2-17D288E45E8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F8AFA6C3-26C9-41E6-9C93-990BC6EC1119}">
      <dgm:prSet custT="1"/>
      <dgm:spPr>
        <a:solidFill>
          <a:schemeClr val="bg1"/>
        </a:solidFill>
      </dgm:spPr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are</a:t>
          </a:r>
          <a:endParaRPr lang="cs-CZ" sz="2400" dirty="0">
            <a:solidFill>
              <a:schemeClr val="tx1"/>
            </a:solidFill>
          </a:endParaRPr>
        </a:p>
      </dgm:t>
    </dgm:pt>
    <dgm:pt modelId="{099DBB4F-63B5-4484-96CB-7F2C7BCCD0DA}" type="parTrans" cxnId="{EE4A51C4-E639-47A4-84A4-A56F1441C7E5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12B5A24F-4FDC-4861-A712-DF462C552469}" type="sibTrans" cxnId="{EE4A51C4-E639-47A4-84A4-A56F1441C7E5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06B35E55-20D8-4EA3-8421-B6B94C23B823}">
      <dgm:prSet custT="1"/>
      <dgm:spPr>
        <a:solidFill>
          <a:schemeClr val="bg1"/>
        </a:solidFill>
      </dgm:spPr>
      <dgm:t>
        <a:bodyPr/>
        <a:lstStyle/>
        <a:p>
          <a:r>
            <a:rPr lang="cs-CZ" sz="2400" dirty="0" err="1" smtClean="0">
              <a:solidFill>
                <a:schemeClr val="tx1"/>
              </a:solidFill>
            </a:rPr>
            <a:t>am</a:t>
          </a:r>
          <a:endParaRPr lang="cs-CZ" sz="2400" dirty="0">
            <a:solidFill>
              <a:schemeClr val="tx1"/>
            </a:solidFill>
          </a:endParaRPr>
        </a:p>
      </dgm:t>
    </dgm:pt>
    <dgm:pt modelId="{9CB8B4FA-BF3E-4923-8641-FD5E9F666609}" type="parTrans" cxnId="{CC336459-81D8-43C9-B384-115E9133A298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CE96B43E-5175-4DB8-8810-28C1D3F8FC2D}" type="sibTrans" cxnId="{CC336459-81D8-43C9-B384-115E9133A298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E7DF5B41-CAE2-4124-9992-D110405CBCEF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are</a:t>
          </a:r>
          <a:endParaRPr lang="cs-CZ" sz="2400" dirty="0">
            <a:solidFill>
              <a:schemeClr val="tx1"/>
            </a:solidFill>
          </a:endParaRPr>
        </a:p>
      </dgm:t>
    </dgm:pt>
    <dgm:pt modelId="{8CD8F717-0C31-4A35-988A-610D5DAC9625}" type="parTrans" cxnId="{645B7373-22C0-44E8-9787-ED641B903CEC}">
      <dgm:prSet/>
      <dgm:spPr/>
      <dgm:t>
        <a:bodyPr/>
        <a:lstStyle/>
        <a:p>
          <a:endParaRPr lang="cs-CZ" sz="2400"/>
        </a:p>
      </dgm:t>
    </dgm:pt>
    <dgm:pt modelId="{EB137011-5F0F-4A60-A5E3-64C62D6A724C}" type="sibTrans" cxnId="{645B7373-22C0-44E8-9787-ED641B903CEC}">
      <dgm:prSet/>
      <dgm:spPr/>
      <dgm:t>
        <a:bodyPr/>
        <a:lstStyle/>
        <a:p>
          <a:endParaRPr lang="cs-CZ" sz="2400"/>
        </a:p>
      </dgm:t>
    </dgm:pt>
    <dgm:pt modelId="{FA6FBF68-D649-4D5B-AB48-41E6BFFA88D3}" type="pres">
      <dgm:prSet presAssocID="{27073A23-CDD9-4269-920C-B87D776B212F}" presName="Name0" presStyleCnt="0">
        <dgm:presLayoutVars>
          <dgm:resizeHandles/>
        </dgm:presLayoutVars>
      </dgm:prSet>
      <dgm:spPr/>
      <dgm:t>
        <a:bodyPr/>
        <a:lstStyle/>
        <a:p>
          <a:endParaRPr lang="cs-CZ"/>
        </a:p>
      </dgm:t>
    </dgm:pt>
    <dgm:pt modelId="{8CA3503D-B63F-4EC0-B4D3-A16B2880E9EE}" type="pres">
      <dgm:prSet presAssocID="{06B35E55-20D8-4EA3-8421-B6B94C23B823}" presName="text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0E2DB9-DB33-4F36-BD88-D6DB5058541E}" type="pres">
      <dgm:prSet presAssocID="{CE96B43E-5175-4DB8-8810-28C1D3F8FC2D}" presName="space" presStyleCnt="0"/>
      <dgm:spPr/>
    </dgm:pt>
    <dgm:pt modelId="{F457B0C6-D21C-4C66-8AD4-DECDEEC9AA81}" type="pres">
      <dgm:prSet presAssocID="{F8AFA6C3-26C9-41E6-9C93-990BC6EC1119}" presName="text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3B6772-94E4-427F-A8B9-B342BF8F80DB}" type="pres">
      <dgm:prSet presAssocID="{12B5A24F-4FDC-4861-A712-DF462C552469}" presName="space" presStyleCnt="0"/>
      <dgm:spPr/>
    </dgm:pt>
    <dgm:pt modelId="{FB4565AA-CEE7-4A25-86B6-1357826B374F}" type="pres">
      <dgm:prSet presAssocID="{157095AE-3AC8-4BCB-B799-6DD0F88A1AD8}" presName="text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C85548-8C46-4E60-AA29-8B2E27577382}" type="pres">
      <dgm:prSet presAssocID="{DA251874-45E9-403E-8907-32E605FFA639}" presName="space" presStyleCnt="0"/>
      <dgm:spPr/>
    </dgm:pt>
    <dgm:pt modelId="{438FE2B7-92F2-4143-AF43-22FC75808459}" type="pres">
      <dgm:prSet presAssocID="{5EF90B02-5967-429B-944E-6086E8D118E6}" presName="text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D24E71-9500-43F0-B715-89C951BD5752}" type="pres">
      <dgm:prSet presAssocID="{AF57B22A-9430-4856-9F1D-40CEA4918916}" presName="space" presStyleCnt="0"/>
      <dgm:spPr/>
    </dgm:pt>
    <dgm:pt modelId="{F320D3A4-3D92-4F19-9501-F880F08B24DF}" type="pres">
      <dgm:prSet presAssocID="{00EA2411-0CB4-4CCB-81D7-A41FE353C4CB}" presName="text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E12C07-FF46-47BC-8096-9E932F090625}" type="pres">
      <dgm:prSet presAssocID="{A6978BE1-8FB9-4377-90B8-E4D8F21B02E9}" presName="space" presStyleCnt="0"/>
      <dgm:spPr/>
    </dgm:pt>
    <dgm:pt modelId="{14CB3CAC-B6A6-4899-9E94-138DECB61B79}" type="pres">
      <dgm:prSet presAssocID="{3A982609-83A9-45C2-94CF-9C5E4DA94DFD}" presName="text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E7C159-64F7-4ADD-887A-A041BF29369E}" type="pres">
      <dgm:prSet presAssocID="{5B4A71F4-D6AC-487E-8A2B-10831F54FFB6}" presName="space" presStyleCnt="0"/>
      <dgm:spPr/>
    </dgm:pt>
    <dgm:pt modelId="{6E1AEA91-8DAE-489F-8B29-6091841BE35A}" type="pres">
      <dgm:prSet presAssocID="{8F616788-F22F-4E98-ADE9-6DDA4CB5A292}" presName="text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D1CA8D-5DCA-44A5-B162-B02054FE61F7}" type="pres">
      <dgm:prSet presAssocID="{CAD51495-ECC4-461F-B9F1-BD843C086732}" presName="space" presStyleCnt="0"/>
      <dgm:spPr/>
    </dgm:pt>
    <dgm:pt modelId="{3322C87D-6668-4530-8410-17CCEC31ECED}" type="pres">
      <dgm:prSet presAssocID="{E7DF5B41-CAE2-4124-9992-D110405CBCEF}" presName="text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1818A44-0764-4DE5-B194-62CE6C9111E4}" srcId="{27073A23-CDD9-4269-920C-B87D776B212F}" destId="{3A982609-83A9-45C2-94CF-9C5E4DA94DFD}" srcOrd="5" destOrd="0" parTransId="{FFEEB4B3-73F1-4498-AFBE-9D679336191F}" sibTransId="{5B4A71F4-D6AC-487E-8A2B-10831F54FFB6}"/>
    <dgm:cxn modelId="{3CBAF3E2-17AB-4652-A80C-BAD6EA510CB4}" srcId="{27073A23-CDD9-4269-920C-B87D776B212F}" destId="{157095AE-3AC8-4BCB-B799-6DD0F88A1AD8}" srcOrd="2" destOrd="0" parTransId="{BD4561EA-F738-4051-96BC-65FDBBA9CA5B}" sibTransId="{DA251874-45E9-403E-8907-32E605FFA639}"/>
    <dgm:cxn modelId="{13840C52-B22B-4EBC-8F21-3CD0EEFB0FB3}" type="presOf" srcId="{27073A23-CDD9-4269-920C-B87D776B212F}" destId="{FA6FBF68-D649-4D5B-AB48-41E6BFFA88D3}" srcOrd="0" destOrd="0" presId="urn:diagrams.loki3.com/VaryingWidthList+Icon"/>
    <dgm:cxn modelId="{CDD60672-9837-49BC-AF8D-CDA713C92574}" type="presOf" srcId="{157095AE-3AC8-4BCB-B799-6DD0F88A1AD8}" destId="{FB4565AA-CEE7-4A25-86B6-1357826B374F}" srcOrd="0" destOrd="0" presId="urn:diagrams.loki3.com/VaryingWidthList+Icon"/>
    <dgm:cxn modelId="{937975CB-9F01-4442-85BD-C56D55394683}" type="presOf" srcId="{8F616788-F22F-4E98-ADE9-6DDA4CB5A292}" destId="{6E1AEA91-8DAE-489F-8B29-6091841BE35A}" srcOrd="0" destOrd="0" presId="urn:diagrams.loki3.com/VaryingWidthList+Icon"/>
    <dgm:cxn modelId="{645B7373-22C0-44E8-9787-ED641B903CEC}" srcId="{27073A23-CDD9-4269-920C-B87D776B212F}" destId="{E7DF5B41-CAE2-4124-9992-D110405CBCEF}" srcOrd="7" destOrd="0" parTransId="{8CD8F717-0C31-4A35-988A-610D5DAC9625}" sibTransId="{EB137011-5F0F-4A60-A5E3-64C62D6A724C}"/>
    <dgm:cxn modelId="{CC336459-81D8-43C9-B384-115E9133A298}" srcId="{27073A23-CDD9-4269-920C-B87D776B212F}" destId="{06B35E55-20D8-4EA3-8421-B6B94C23B823}" srcOrd="0" destOrd="0" parTransId="{9CB8B4FA-BF3E-4923-8641-FD5E9F666609}" sibTransId="{CE96B43E-5175-4DB8-8810-28C1D3F8FC2D}"/>
    <dgm:cxn modelId="{127F19D6-BF97-47FC-BF6F-AD00FCF573C8}" type="presOf" srcId="{3A982609-83A9-45C2-94CF-9C5E4DA94DFD}" destId="{14CB3CAC-B6A6-4899-9E94-138DECB61B79}" srcOrd="0" destOrd="0" presId="urn:diagrams.loki3.com/VaryingWidthList+Icon"/>
    <dgm:cxn modelId="{F892D246-E0E7-4BB3-A147-1E92B1DF3BCB}" type="presOf" srcId="{E7DF5B41-CAE2-4124-9992-D110405CBCEF}" destId="{3322C87D-6668-4530-8410-17CCEC31ECED}" srcOrd="0" destOrd="0" presId="urn:diagrams.loki3.com/VaryingWidthList+Icon"/>
    <dgm:cxn modelId="{EE4A51C4-E639-47A4-84A4-A56F1441C7E5}" srcId="{27073A23-CDD9-4269-920C-B87D776B212F}" destId="{F8AFA6C3-26C9-41E6-9C93-990BC6EC1119}" srcOrd="1" destOrd="0" parTransId="{099DBB4F-63B5-4484-96CB-7F2C7BCCD0DA}" sibTransId="{12B5A24F-4FDC-4861-A712-DF462C552469}"/>
    <dgm:cxn modelId="{3802FEEB-1D32-4EE6-8D58-32DEDED9AD72}" type="presOf" srcId="{06B35E55-20D8-4EA3-8421-B6B94C23B823}" destId="{8CA3503D-B63F-4EC0-B4D3-A16B2880E9EE}" srcOrd="0" destOrd="0" presId="urn:diagrams.loki3.com/VaryingWidthList+Icon"/>
    <dgm:cxn modelId="{A6536108-268E-4D4D-8036-A28E46AB15B7}" type="presOf" srcId="{5EF90B02-5967-429B-944E-6086E8D118E6}" destId="{438FE2B7-92F2-4143-AF43-22FC75808459}" srcOrd="0" destOrd="0" presId="urn:diagrams.loki3.com/VaryingWidthList+Icon"/>
    <dgm:cxn modelId="{C746CA97-C026-441F-A309-FC20D0058FD1}" srcId="{27073A23-CDD9-4269-920C-B87D776B212F}" destId="{8F616788-F22F-4E98-ADE9-6DDA4CB5A292}" srcOrd="6" destOrd="0" parTransId="{5405B9F5-0A66-4B65-B5CA-B3A3CFED530D}" sibTransId="{CAD51495-ECC4-461F-B9F1-BD843C086732}"/>
    <dgm:cxn modelId="{CC23F4F8-1452-4789-9ED2-17D288E45E81}" srcId="{27073A23-CDD9-4269-920C-B87D776B212F}" destId="{5EF90B02-5967-429B-944E-6086E8D118E6}" srcOrd="3" destOrd="0" parTransId="{6B7E5461-86BD-45E5-8994-B7EFFEF1D2BD}" sibTransId="{AF57B22A-9430-4856-9F1D-40CEA4918916}"/>
    <dgm:cxn modelId="{1DD9CE97-4AA9-4DF8-80E7-15A2C95A8363}" type="presOf" srcId="{F8AFA6C3-26C9-41E6-9C93-990BC6EC1119}" destId="{F457B0C6-D21C-4C66-8AD4-DECDEEC9AA81}" srcOrd="0" destOrd="0" presId="urn:diagrams.loki3.com/VaryingWidthList+Icon"/>
    <dgm:cxn modelId="{F264976A-6C2C-4378-9ABA-EF533F3FF389}" type="presOf" srcId="{00EA2411-0CB4-4CCB-81D7-A41FE353C4CB}" destId="{F320D3A4-3D92-4F19-9501-F880F08B24DF}" srcOrd="0" destOrd="0" presId="urn:diagrams.loki3.com/VaryingWidthList+Icon"/>
    <dgm:cxn modelId="{83BF9410-43BB-4435-AD1D-29CC78A465C7}" srcId="{27073A23-CDD9-4269-920C-B87D776B212F}" destId="{00EA2411-0CB4-4CCB-81D7-A41FE353C4CB}" srcOrd="4" destOrd="0" parTransId="{3E6BB813-A770-4A46-9E5B-A8E8F61091BE}" sibTransId="{A6978BE1-8FB9-4377-90B8-E4D8F21B02E9}"/>
    <dgm:cxn modelId="{28564331-57FE-42B8-A5BD-3724F266ADEC}" type="presParOf" srcId="{FA6FBF68-D649-4D5B-AB48-41E6BFFA88D3}" destId="{8CA3503D-B63F-4EC0-B4D3-A16B2880E9EE}" srcOrd="0" destOrd="0" presId="urn:diagrams.loki3.com/VaryingWidthList+Icon"/>
    <dgm:cxn modelId="{55CDE451-DE8E-4468-897F-FCB62485E96C}" type="presParOf" srcId="{FA6FBF68-D649-4D5B-AB48-41E6BFFA88D3}" destId="{E90E2DB9-DB33-4F36-BD88-D6DB5058541E}" srcOrd="1" destOrd="0" presId="urn:diagrams.loki3.com/VaryingWidthList+Icon"/>
    <dgm:cxn modelId="{4D3743D5-E54E-4B4F-A922-E46A514F0473}" type="presParOf" srcId="{FA6FBF68-D649-4D5B-AB48-41E6BFFA88D3}" destId="{F457B0C6-D21C-4C66-8AD4-DECDEEC9AA81}" srcOrd="2" destOrd="0" presId="urn:diagrams.loki3.com/VaryingWidthList+Icon"/>
    <dgm:cxn modelId="{8771595F-8EB3-4553-9D9D-AC014539EABD}" type="presParOf" srcId="{FA6FBF68-D649-4D5B-AB48-41E6BFFA88D3}" destId="{D93B6772-94E4-427F-A8B9-B342BF8F80DB}" srcOrd="3" destOrd="0" presId="urn:diagrams.loki3.com/VaryingWidthList+Icon"/>
    <dgm:cxn modelId="{AA51052C-E782-443F-8AEE-4C3B1EB6251F}" type="presParOf" srcId="{FA6FBF68-D649-4D5B-AB48-41E6BFFA88D3}" destId="{FB4565AA-CEE7-4A25-86B6-1357826B374F}" srcOrd="4" destOrd="0" presId="urn:diagrams.loki3.com/VaryingWidthList+Icon"/>
    <dgm:cxn modelId="{65C7DCB1-C9A5-403C-A466-EC90F259B80B}" type="presParOf" srcId="{FA6FBF68-D649-4D5B-AB48-41E6BFFA88D3}" destId="{5CC85548-8C46-4E60-AA29-8B2E27577382}" srcOrd="5" destOrd="0" presId="urn:diagrams.loki3.com/VaryingWidthList+Icon"/>
    <dgm:cxn modelId="{AC2AD6F9-AF3C-4D7C-9F91-455990D29575}" type="presParOf" srcId="{FA6FBF68-D649-4D5B-AB48-41E6BFFA88D3}" destId="{438FE2B7-92F2-4143-AF43-22FC75808459}" srcOrd="6" destOrd="0" presId="urn:diagrams.loki3.com/VaryingWidthList+Icon"/>
    <dgm:cxn modelId="{96CC1D42-C81C-4500-A415-D2A5972EBB9A}" type="presParOf" srcId="{FA6FBF68-D649-4D5B-AB48-41E6BFFA88D3}" destId="{83D24E71-9500-43F0-B715-89C951BD5752}" srcOrd="7" destOrd="0" presId="urn:diagrams.loki3.com/VaryingWidthList+Icon"/>
    <dgm:cxn modelId="{A13963C7-3160-4169-AA46-45FB64008DCD}" type="presParOf" srcId="{FA6FBF68-D649-4D5B-AB48-41E6BFFA88D3}" destId="{F320D3A4-3D92-4F19-9501-F880F08B24DF}" srcOrd="8" destOrd="0" presId="urn:diagrams.loki3.com/VaryingWidthList+Icon"/>
    <dgm:cxn modelId="{E9FC7E1C-A764-4B07-B238-0A0139C55042}" type="presParOf" srcId="{FA6FBF68-D649-4D5B-AB48-41E6BFFA88D3}" destId="{10E12C07-FF46-47BC-8096-9E932F090625}" srcOrd="9" destOrd="0" presId="urn:diagrams.loki3.com/VaryingWidthList+Icon"/>
    <dgm:cxn modelId="{4F6A34E2-13A9-47F9-95A6-71B415848745}" type="presParOf" srcId="{FA6FBF68-D649-4D5B-AB48-41E6BFFA88D3}" destId="{14CB3CAC-B6A6-4899-9E94-138DECB61B79}" srcOrd="10" destOrd="0" presId="urn:diagrams.loki3.com/VaryingWidthList+Icon"/>
    <dgm:cxn modelId="{B90C1686-1445-4B77-961D-8D796FA06284}" type="presParOf" srcId="{FA6FBF68-D649-4D5B-AB48-41E6BFFA88D3}" destId="{14E7C159-64F7-4ADD-887A-A041BF29369E}" srcOrd="11" destOrd="0" presId="urn:diagrams.loki3.com/VaryingWidthList+Icon"/>
    <dgm:cxn modelId="{94DE1536-272B-430C-ABAF-E95530E6E6D0}" type="presParOf" srcId="{FA6FBF68-D649-4D5B-AB48-41E6BFFA88D3}" destId="{6E1AEA91-8DAE-489F-8B29-6091841BE35A}" srcOrd="12" destOrd="0" presId="urn:diagrams.loki3.com/VaryingWidthList+Icon"/>
    <dgm:cxn modelId="{140AECB4-D335-40D9-A0DB-E5479898FDED}" type="presParOf" srcId="{FA6FBF68-D649-4D5B-AB48-41E6BFFA88D3}" destId="{FDD1CA8D-5DCA-44A5-B162-B02054FE61F7}" srcOrd="13" destOrd="0" presId="urn:diagrams.loki3.com/VaryingWidthList+Icon"/>
    <dgm:cxn modelId="{44310EAD-8988-4EE7-B871-02CAA9AC51BA}" type="presParOf" srcId="{FA6FBF68-D649-4D5B-AB48-41E6BFFA88D3}" destId="{3322C87D-6668-4530-8410-17CCEC31ECED}" srcOrd="14" destOrd="0" presId="urn:diagrams.loki3.com/VaryingWidthList+Icon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7073A23-CDD9-4269-920C-B87D776B212F}" type="doc">
      <dgm:prSet loTypeId="urn:diagrams.loki3.com/VaryingWidthList+Icon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57095AE-3AC8-4BCB-B799-6DD0F88A1AD8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dirty="0" err="1" smtClean="0">
              <a:solidFill>
                <a:schemeClr val="tx1"/>
              </a:solidFill>
            </a:rPr>
            <a:t>reading</a:t>
          </a:r>
          <a:endParaRPr lang="cs-CZ" sz="2400" dirty="0">
            <a:solidFill>
              <a:schemeClr val="tx1"/>
            </a:solidFill>
          </a:endParaRPr>
        </a:p>
      </dgm:t>
    </dgm:pt>
    <dgm:pt modelId="{BD4561EA-F738-4051-96BC-65FDBBA9CA5B}" type="parTrans" cxnId="{3CBAF3E2-17AB-4652-A80C-BAD6EA510CB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DA251874-45E9-403E-8907-32E605FFA639}" type="sibTrans" cxnId="{3CBAF3E2-17AB-4652-A80C-BAD6EA510CB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3A982609-83A9-45C2-94CF-9C5E4DA94DFD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dirty="0" err="1" smtClean="0">
              <a:solidFill>
                <a:schemeClr val="tx1"/>
              </a:solidFill>
            </a:rPr>
            <a:t>reading</a:t>
          </a:r>
          <a:endParaRPr lang="cs-CZ" sz="2400" dirty="0">
            <a:solidFill>
              <a:schemeClr val="tx1"/>
            </a:solidFill>
          </a:endParaRPr>
        </a:p>
      </dgm:t>
    </dgm:pt>
    <dgm:pt modelId="{FFEEB4B3-73F1-4498-AFBE-9D679336191F}" type="parTrans" cxnId="{21818A44-0764-4DE5-B194-62CE6C9111E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5B4A71F4-D6AC-487E-8A2B-10831F54FFB6}" type="sibTrans" cxnId="{21818A44-0764-4DE5-B194-62CE6C9111E4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8F616788-F22F-4E98-ADE9-6DDA4CB5A292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dirty="0" err="1" smtClean="0">
              <a:solidFill>
                <a:schemeClr val="tx1"/>
              </a:solidFill>
            </a:rPr>
            <a:t>reading</a:t>
          </a:r>
          <a:endParaRPr lang="cs-CZ" sz="2400" dirty="0">
            <a:solidFill>
              <a:schemeClr val="tx1"/>
            </a:solidFill>
          </a:endParaRPr>
        </a:p>
      </dgm:t>
    </dgm:pt>
    <dgm:pt modelId="{5405B9F5-0A66-4B65-B5CA-B3A3CFED530D}" type="parTrans" cxnId="{C746CA97-C026-441F-A309-FC20D0058FD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CAD51495-ECC4-461F-B9F1-BD843C086732}" type="sibTrans" cxnId="{C746CA97-C026-441F-A309-FC20D0058FD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00EA2411-0CB4-4CCB-81D7-A41FE353C4CB}">
      <dgm:prSet custT="1"/>
      <dgm:spPr>
        <a:solidFill>
          <a:schemeClr val="bg1"/>
        </a:solidFill>
      </dgm:spPr>
      <dgm:t>
        <a:bodyPr/>
        <a:lstStyle/>
        <a:p>
          <a:r>
            <a:rPr lang="cs-CZ" sz="2400" dirty="0" err="1" smtClean="0">
              <a:solidFill>
                <a:schemeClr val="tx1"/>
              </a:solidFill>
            </a:rPr>
            <a:t>reading</a:t>
          </a:r>
          <a:endParaRPr lang="cs-CZ" sz="2400" dirty="0">
            <a:solidFill>
              <a:schemeClr val="tx1"/>
            </a:solidFill>
          </a:endParaRPr>
        </a:p>
      </dgm:t>
    </dgm:pt>
    <dgm:pt modelId="{3E6BB813-A770-4A46-9E5B-A8E8F61091BE}" type="parTrans" cxnId="{83BF9410-43BB-4435-AD1D-29CC78A465C7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A6978BE1-8FB9-4377-90B8-E4D8F21B02E9}" type="sibTrans" cxnId="{83BF9410-43BB-4435-AD1D-29CC78A465C7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5EF90B02-5967-429B-944E-6086E8D118E6}">
      <dgm:prSet custT="1"/>
      <dgm:spPr>
        <a:solidFill>
          <a:schemeClr val="bg1"/>
        </a:solidFill>
      </dgm:spPr>
      <dgm:t>
        <a:bodyPr/>
        <a:lstStyle/>
        <a:p>
          <a:r>
            <a:rPr lang="cs-CZ" sz="2400" dirty="0" err="1" smtClean="0">
              <a:solidFill>
                <a:schemeClr val="tx1"/>
              </a:solidFill>
            </a:rPr>
            <a:t>reading</a:t>
          </a:r>
          <a:endParaRPr lang="cs-CZ" sz="2400" dirty="0">
            <a:solidFill>
              <a:schemeClr val="tx1"/>
            </a:solidFill>
          </a:endParaRPr>
        </a:p>
      </dgm:t>
    </dgm:pt>
    <dgm:pt modelId="{6B7E5461-86BD-45E5-8994-B7EFFEF1D2BD}" type="parTrans" cxnId="{CC23F4F8-1452-4789-9ED2-17D288E45E8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AF57B22A-9430-4856-9F1D-40CEA4918916}" type="sibTrans" cxnId="{CC23F4F8-1452-4789-9ED2-17D288E45E81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F8AFA6C3-26C9-41E6-9C93-990BC6EC1119}">
      <dgm:prSet custT="1"/>
      <dgm:spPr>
        <a:solidFill>
          <a:schemeClr val="bg1"/>
        </a:solidFill>
      </dgm:spPr>
      <dgm:t>
        <a:bodyPr/>
        <a:lstStyle/>
        <a:p>
          <a:r>
            <a:rPr lang="cs-CZ" sz="2400" dirty="0" err="1" smtClean="0">
              <a:solidFill>
                <a:schemeClr val="tx1"/>
              </a:solidFill>
            </a:rPr>
            <a:t>reading</a:t>
          </a:r>
          <a:endParaRPr lang="cs-CZ" sz="2400" dirty="0">
            <a:solidFill>
              <a:schemeClr val="tx1"/>
            </a:solidFill>
          </a:endParaRPr>
        </a:p>
      </dgm:t>
    </dgm:pt>
    <dgm:pt modelId="{099DBB4F-63B5-4484-96CB-7F2C7BCCD0DA}" type="parTrans" cxnId="{EE4A51C4-E639-47A4-84A4-A56F1441C7E5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12B5A24F-4FDC-4861-A712-DF462C552469}" type="sibTrans" cxnId="{EE4A51C4-E639-47A4-84A4-A56F1441C7E5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06B35E55-20D8-4EA3-8421-B6B94C23B823}">
      <dgm:prSet custT="1"/>
      <dgm:spPr>
        <a:solidFill>
          <a:schemeClr val="bg1"/>
        </a:solidFill>
      </dgm:spPr>
      <dgm:t>
        <a:bodyPr/>
        <a:lstStyle/>
        <a:p>
          <a:r>
            <a:rPr lang="cs-CZ" sz="2400" dirty="0" err="1" smtClean="0">
              <a:solidFill>
                <a:schemeClr val="tx1"/>
              </a:solidFill>
            </a:rPr>
            <a:t>reading</a:t>
          </a:r>
          <a:endParaRPr lang="cs-CZ" sz="2400" dirty="0">
            <a:solidFill>
              <a:schemeClr val="tx1"/>
            </a:solidFill>
          </a:endParaRPr>
        </a:p>
      </dgm:t>
    </dgm:pt>
    <dgm:pt modelId="{9CB8B4FA-BF3E-4923-8641-FD5E9F666609}" type="parTrans" cxnId="{CC336459-81D8-43C9-B384-115E9133A298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CE96B43E-5175-4DB8-8810-28C1D3F8FC2D}" type="sibTrans" cxnId="{CC336459-81D8-43C9-B384-115E9133A298}">
      <dgm:prSet/>
      <dgm:spPr/>
      <dgm:t>
        <a:bodyPr/>
        <a:lstStyle/>
        <a:p>
          <a:endParaRPr lang="cs-CZ" sz="2400">
            <a:solidFill>
              <a:schemeClr val="tx1"/>
            </a:solidFill>
          </a:endParaRPr>
        </a:p>
      </dgm:t>
    </dgm:pt>
    <dgm:pt modelId="{E7DF5B41-CAE2-4124-9992-D110405CBCEF}">
      <dgm:prSet phldrT="[Text]" custT="1"/>
      <dgm:spPr>
        <a:solidFill>
          <a:schemeClr val="bg1"/>
        </a:solidFill>
      </dgm:spPr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 </a:t>
          </a:r>
          <a:r>
            <a:rPr lang="cs-CZ" sz="2400" dirty="0" err="1" smtClean="0">
              <a:solidFill>
                <a:schemeClr val="tx1"/>
              </a:solidFill>
            </a:rPr>
            <a:t>reading</a:t>
          </a:r>
          <a:endParaRPr lang="cs-CZ" sz="2400" dirty="0">
            <a:solidFill>
              <a:schemeClr val="tx1"/>
            </a:solidFill>
          </a:endParaRPr>
        </a:p>
      </dgm:t>
    </dgm:pt>
    <dgm:pt modelId="{8CD8F717-0C31-4A35-988A-610D5DAC9625}" type="parTrans" cxnId="{645B7373-22C0-44E8-9787-ED641B903CEC}">
      <dgm:prSet/>
      <dgm:spPr/>
      <dgm:t>
        <a:bodyPr/>
        <a:lstStyle/>
        <a:p>
          <a:endParaRPr lang="cs-CZ" sz="2400"/>
        </a:p>
      </dgm:t>
    </dgm:pt>
    <dgm:pt modelId="{EB137011-5F0F-4A60-A5E3-64C62D6A724C}" type="sibTrans" cxnId="{645B7373-22C0-44E8-9787-ED641B903CEC}">
      <dgm:prSet/>
      <dgm:spPr/>
      <dgm:t>
        <a:bodyPr/>
        <a:lstStyle/>
        <a:p>
          <a:endParaRPr lang="cs-CZ" sz="2400"/>
        </a:p>
      </dgm:t>
    </dgm:pt>
    <dgm:pt modelId="{FA6FBF68-D649-4D5B-AB48-41E6BFFA88D3}" type="pres">
      <dgm:prSet presAssocID="{27073A23-CDD9-4269-920C-B87D776B212F}" presName="Name0" presStyleCnt="0">
        <dgm:presLayoutVars>
          <dgm:resizeHandles/>
        </dgm:presLayoutVars>
      </dgm:prSet>
      <dgm:spPr/>
      <dgm:t>
        <a:bodyPr/>
        <a:lstStyle/>
        <a:p>
          <a:endParaRPr lang="cs-CZ"/>
        </a:p>
      </dgm:t>
    </dgm:pt>
    <dgm:pt modelId="{8CA3503D-B63F-4EC0-B4D3-A16B2880E9EE}" type="pres">
      <dgm:prSet presAssocID="{06B35E55-20D8-4EA3-8421-B6B94C23B823}" presName="text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0E2DB9-DB33-4F36-BD88-D6DB5058541E}" type="pres">
      <dgm:prSet presAssocID="{CE96B43E-5175-4DB8-8810-28C1D3F8FC2D}" presName="space" presStyleCnt="0"/>
      <dgm:spPr/>
    </dgm:pt>
    <dgm:pt modelId="{F457B0C6-D21C-4C66-8AD4-DECDEEC9AA81}" type="pres">
      <dgm:prSet presAssocID="{F8AFA6C3-26C9-41E6-9C93-990BC6EC1119}" presName="text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3B6772-94E4-427F-A8B9-B342BF8F80DB}" type="pres">
      <dgm:prSet presAssocID="{12B5A24F-4FDC-4861-A712-DF462C552469}" presName="space" presStyleCnt="0"/>
      <dgm:spPr/>
    </dgm:pt>
    <dgm:pt modelId="{FB4565AA-CEE7-4A25-86B6-1357826B374F}" type="pres">
      <dgm:prSet presAssocID="{157095AE-3AC8-4BCB-B799-6DD0F88A1AD8}" presName="text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C85548-8C46-4E60-AA29-8B2E27577382}" type="pres">
      <dgm:prSet presAssocID="{DA251874-45E9-403E-8907-32E605FFA639}" presName="space" presStyleCnt="0"/>
      <dgm:spPr/>
    </dgm:pt>
    <dgm:pt modelId="{438FE2B7-92F2-4143-AF43-22FC75808459}" type="pres">
      <dgm:prSet presAssocID="{5EF90B02-5967-429B-944E-6086E8D118E6}" presName="text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D24E71-9500-43F0-B715-89C951BD5752}" type="pres">
      <dgm:prSet presAssocID="{AF57B22A-9430-4856-9F1D-40CEA4918916}" presName="space" presStyleCnt="0"/>
      <dgm:spPr/>
    </dgm:pt>
    <dgm:pt modelId="{F320D3A4-3D92-4F19-9501-F880F08B24DF}" type="pres">
      <dgm:prSet presAssocID="{00EA2411-0CB4-4CCB-81D7-A41FE353C4CB}" presName="text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E12C07-FF46-47BC-8096-9E932F090625}" type="pres">
      <dgm:prSet presAssocID="{A6978BE1-8FB9-4377-90B8-E4D8F21B02E9}" presName="space" presStyleCnt="0"/>
      <dgm:spPr/>
    </dgm:pt>
    <dgm:pt modelId="{14CB3CAC-B6A6-4899-9E94-138DECB61B79}" type="pres">
      <dgm:prSet presAssocID="{3A982609-83A9-45C2-94CF-9C5E4DA94DFD}" presName="text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E7C159-64F7-4ADD-887A-A041BF29369E}" type="pres">
      <dgm:prSet presAssocID="{5B4A71F4-D6AC-487E-8A2B-10831F54FFB6}" presName="space" presStyleCnt="0"/>
      <dgm:spPr/>
    </dgm:pt>
    <dgm:pt modelId="{6E1AEA91-8DAE-489F-8B29-6091841BE35A}" type="pres">
      <dgm:prSet presAssocID="{8F616788-F22F-4E98-ADE9-6DDA4CB5A292}" presName="text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D1CA8D-5DCA-44A5-B162-B02054FE61F7}" type="pres">
      <dgm:prSet presAssocID="{CAD51495-ECC4-461F-B9F1-BD843C086732}" presName="space" presStyleCnt="0"/>
      <dgm:spPr/>
    </dgm:pt>
    <dgm:pt modelId="{3322C87D-6668-4530-8410-17CCEC31ECED}" type="pres">
      <dgm:prSet presAssocID="{E7DF5B41-CAE2-4124-9992-D110405CBCEF}" presName="text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1818A44-0764-4DE5-B194-62CE6C9111E4}" srcId="{27073A23-CDD9-4269-920C-B87D776B212F}" destId="{3A982609-83A9-45C2-94CF-9C5E4DA94DFD}" srcOrd="5" destOrd="0" parTransId="{FFEEB4B3-73F1-4498-AFBE-9D679336191F}" sibTransId="{5B4A71F4-D6AC-487E-8A2B-10831F54FFB6}"/>
    <dgm:cxn modelId="{3CBAF3E2-17AB-4652-A80C-BAD6EA510CB4}" srcId="{27073A23-CDD9-4269-920C-B87D776B212F}" destId="{157095AE-3AC8-4BCB-B799-6DD0F88A1AD8}" srcOrd="2" destOrd="0" parTransId="{BD4561EA-F738-4051-96BC-65FDBBA9CA5B}" sibTransId="{DA251874-45E9-403E-8907-32E605FFA639}"/>
    <dgm:cxn modelId="{4C966806-BC47-45C5-A487-CB79C53490A4}" type="presOf" srcId="{157095AE-3AC8-4BCB-B799-6DD0F88A1AD8}" destId="{FB4565AA-CEE7-4A25-86B6-1357826B374F}" srcOrd="0" destOrd="0" presId="urn:diagrams.loki3.com/VaryingWidthList+Icon"/>
    <dgm:cxn modelId="{D51EAB29-88BF-4716-9456-60E16E10958F}" type="presOf" srcId="{3A982609-83A9-45C2-94CF-9C5E4DA94DFD}" destId="{14CB3CAC-B6A6-4899-9E94-138DECB61B79}" srcOrd="0" destOrd="0" presId="urn:diagrams.loki3.com/VaryingWidthList+Icon"/>
    <dgm:cxn modelId="{645B7373-22C0-44E8-9787-ED641B903CEC}" srcId="{27073A23-CDD9-4269-920C-B87D776B212F}" destId="{E7DF5B41-CAE2-4124-9992-D110405CBCEF}" srcOrd="7" destOrd="0" parTransId="{8CD8F717-0C31-4A35-988A-610D5DAC9625}" sibTransId="{EB137011-5F0F-4A60-A5E3-64C62D6A724C}"/>
    <dgm:cxn modelId="{CC336459-81D8-43C9-B384-115E9133A298}" srcId="{27073A23-CDD9-4269-920C-B87D776B212F}" destId="{06B35E55-20D8-4EA3-8421-B6B94C23B823}" srcOrd="0" destOrd="0" parTransId="{9CB8B4FA-BF3E-4923-8641-FD5E9F666609}" sibTransId="{CE96B43E-5175-4DB8-8810-28C1D3F8FC2D}"/>
    <dgm:cxn modelId="{EE4A51C4-E639-47A4-84A4-A56F1441C7E5}" srcId="{27073A23-CDD9-4269-920C-B87D776B212F}" destId="{F8AFA6C3-26C9-41E6-9C93-990BC6EC1119}" srcOrd="1" destOrd="0" parTransId="{099DBB4F-63B5-4484-96CB-7F2C7BCCD0DA}" sibTransId="{12B5A24F-4FDC-4861-A712-DF462C552469}"/>
    <dgm:cxn modelId="{843657D6-AF8A-4101-9BE7-F85D53403CC1}" type="presOf" srcId="{E7DF5B41-CAE2-4124-9992-D110405CBCEF}" destId="{3322C87D-6668-4530-8410-17CCEC31ECED}" srcOrd="0" destOrd="0" presId="urn:diagrams.loki3.com/VaryingWidthList+Icon"/>
    <dgm:cxn modelId="{3CCFACBB-4EA0-4F25-86F1-54680E81F8A4}" type="presOf" srcId="{F8AFA6C3-26C9-41E6-9C93-990BC6EC1119}" destId="{F457B0C6-D21C-4C66-8AD4-DECDEEC9AA81}" srcOrd="0" destOrd="0" presId="urn:diagrams.loki3.com/VaryingWidthList+Icon"/>
    <dgm:cxn modelId="{C746CA97-C026-441F-A309-FC20D0058FD1}" srcId="{27073A23-CDD9-4269-920C-B87D776B212F}" destId="{8F616788-F22F-4E98-ADE9-6DDA4CB5A292}" srcOrd="6" destOrd="0" parTransId="{5405B9F5-0A66-4B65-B5CA-B3A3CFED530D}" sibTransId="{CAD51495-ECC4-461F-B9F1-BD843C086732}"/>
    <dgm:cxn modelId="{ACBE8589-C94D-459D-8DBC-7594358F5E09}" type="presOf" srcId="{00EA2411-0CB4-4CCB-81D7-A41FE353C4CB}" destId="{F320D3A4-3D92-4F19-9501-F880F08B24DF}" srcOrd="0" destOrd="0" presId="urn:diagrams.loki3.com/VaryingWidthList+Icon"/>
    <dgm:cxn modelId="{CC23F4F8-1452-4789-9ED2-17D288E45E81}" srcId="{27073A23-CDD9-4269-920C-B87D776B212F}" destId="{5EF90B02-5967-429B-944E-6086E8D118E6}" srcOrd="3" destOrd="0" parTransId="{6B7E5461-86BD-45E5-8994-B7EFFEF1D2BD}" sibTransId="{AF57B22A-9430-4856-9F1D-40CEA4918916}"/>
    <dgm:cxn modelId="{73C8324F-2FF2-42A1-BB09-931C25D05511}" type="presOf" srcId="{06B35E55-20D8-4EA3-8421-B6B94C23B823}" destId="{8CA3503D-B63F-4EC0-B4D3-A16B2880E9EE}" srcOrd="0" destOrd="0" presId="urn:diagrams.loki3.com/VaryingWidthList+Icon"/>
    <dgm:cxn modelId="{4C035496-C88C-4B48-95D5-DFD621F3F445}" type="presOf" srcId="{27073A23-CDD9-4269-920C-B87D776B212F}" destId="{FA6FBF68-D649-4D5B-AB48-41E6BFFA88D3}" srcOrd="0" destOrd="0" presId="urn:diagrams.loki3.com/VaryingWidthList+Icon"/>
    <dgm:cxn modelId="{83BF9410-43BB-4435-AD1D-29CC78A465C7}" srcId="{27073A23-CDD9-4269-920C-B87D776B212F}" destId="{00EA2411-0CB4-4CCB-81D7-A41FE353C4CB}" srcOrd="4" destOrd="0" parTransId="{3E6BB813-A770-4A46-9E5B-A8E8F61091BE}" sibTransId="{A6978BE1-8FB9-4377-90B8-E4D8F21B02E9}"/>
    <dgm:cxn modelId="{220AC1B9-4A36-4220-AB4C-CA3298397267}" type="presOf" srcId="{5EF90B02-5967-429B-944E-6086E8D118E6}" destId="{438FE2B7-92F2-4143-AF43-22FC75808459}" srcOrd="0" destOrd="0" presId="urn:diagrams.loki3.com/VaryingWidthList+Icon"/>
    <dgm:cxn modelId="{7D4E534D-B9B7-4C03-9CAD-85DB087FA12D}" type="presOf" srcId="{8F616788-F22F-4E98-ADE9-6DDA4CB5A292}" destId="{6E1AEA91-8DAE-489F-8B29-6091841BE35A}" srcOrd="0" destOrd="0" presId="urn:diagrams.loki3.com/VaryingWidthList+Icon"/>
    <dgm:cxn modelId="{D1737528-A9D4-4F34-B6E7-378AE05B4458}" type="presParOf" srcId="{FA6FBF68-D649-4D5B-AB48-41E6BFFA88D3}" destId="{8CA3503D-B63F-4EC0-B4D3-A16B2880E9EE}" srcOrd="0" destOrd="0" presId="urn:diagrams.loki3.com/VaryingWidthList+Icon"/>
    <dgm:cxn modelId="{DFF7FCA8-769D-47CC-9FA1-BA77384526D6}" type="presParOf" srcId="{FA6FBF68-D649-4D5B-AB48-41E6BFFA88D3}" destId="{E90E2DB9-DB33-4F36-BD88-D6DB5058541E}" srcOrd="1" destOrd="0" presId="urn:diagrams.loki3.com/VaryingWidthList+Icon"/>
    <dgm:cxn modelId="{ED574222-B339-40A2-BE4B-8FC9AA1FC5FE}" type="presParOf" srcId="{FA6FBF68-D649-4D5B-AB48-41E6BFFA88D3}" destId="{F457B0C6-D21C-4C66-8AD4-DECDEEC9AA81}" srcOrd="2" destOrd="0" presId="urn:diagrams.loki3.com/VaryingWidthList+Icon"/>
    <dgm:cxn modelId="{E8F686A7-6B9D-41D9-8290-3076457874ED}" type="presParOf" srcId="{FA6FBF68-D649-4D5B-AB48-41E6BFFA88D3}" destId="{D93B6772-94E4-427F-A8B9-B342BF8F80DB}" srcOrd="3" destOrd="0" presId="urn:diagrams.loki3.com/VaryingWidthList+Icon"/>
    <dgm:cxn modelId="{205D4030-1638-42FD-B0DE-FD21F5505C5F}" type="presParOf" srcId="{FA6FBF68-D649-4D5B-AB48-41E6BFFA88D3}" destId="{FB4565AA-CEE7-4A25-86B6-1357826B374F}" srcOrd="4" destOrd="0" presId="urn:diagrams.loki3.com/VaryingWidthList+Icon"/>
    <dgm:cxn modelId="{8492DA90-121B-467E-A64A-3BFAF61E9071}" type="presParOf" srcId="{FA6FBF68-D649-4D5B-AB48-41E6BFFA88D3}" destId="{5CC85548-8C46-4E60-AA29-8B2E27577382}" srcOrd="5" destOrd="0" presId="urn:diagrams.loki3.com/VaryingWidthList+Icon"/>
    <dgm:cxn modelId="{A3C6A9EF-4C52-4A1F-93A6-265B5089ADDC}" type="presParOf" srcId="{FA6FBF68-D649-4D5B-AB48-41E6BFFA88D3}" destId="{438FE2B7-92F2-4143-AF43-22FC75808459}" srcOrd="6" destOrd="0" presId="urn:diagrams.loki3.com/VaryingWidthList+Icon"/>
    <dgm:cxn modelId="{BCAD7EA0-8931-4E11-8771-E54CBD1D7F4F}" type="presParOf" srcId="{FA6FBF68-D649-4D5B-AB48-41E6BFFA88D3}" destId="{83D24E71-9500-43F0-B715-89C951BD5752}" srcOrd="7" destOrd="0" presId="urn:diagrams.loki3.com/VaryingWidthList+Icon"/>
    <dgm:cxn modelId="{991FD02A-F573-4CB9-8244-615E5B7618CA}" type="presParOf" srcId="{FA6FBF68-D649-4D5B-AB48-41E6BFFA88D3}" destId="{F320D3A4-3D92-4F19-9501-F880F08B24DF}" srcOrd="8" destOrd="0" presId="urn:diagrams.loki3.com/VaryingWidthList+Icon"/>
    <dgm:cxn modelId="{7B906D56-DB26-4EFF-A6CA-809BAE0B6F6D}" type="presParOf" srcId="{FA6FBF68-D649-4D5B-AB48-41E6BFFA88D3}" destId="{10E12C07-FF46-47BC-8096-9E932F090625}" srcOrd="9" destOrd="0" presId="urn:diagrams.loki3.com/VaryingWidthList+Icon"/>
    <dgm:cxn modelId="{5784C312-0812-45E6-B3F7-C6878934D8D8}" type="presParOf" srcId="{FA6FBF68-D649-4D5B-AB48-41E6BFFA88D3}" destId="{14CB3CAC-B6A6-4899-9E94-138DECB61B79}" srcOrd="10" destOrd="0" presId="urn:diagrams.loki3.com/VaryingWidthList+Icon"/>
    <dgm:cxn modelId="{AE0A1CDA-6A0F-4F57-992F-587B943A7364}" type="presParOf" srcId="{FA6FBF68-D649-4D5B-AB48-41E6BFFA88D3}" destId="{14E7C159-64F7-4ADD-887A-A041BF29369E}" srcOrd="11" destOrd="0" presId="urn:diagrams.loki3.com/VaryingWidthList+Icon"/>
    <dgm:cxn modelId="{AFCAA4EE-A332-4654-A97D-6E54F4B23CD4}" type="presParOf" srcId="{FA6FBF68-D649-4D5B-AB48-41E6BFFA88D3}" destId="{6E1AEA91-8DAE-489F-8B29-6091841BE35A}" srcOrd="12" destOrd="0" presId="urn:diagrams.loki3.com/VaryingWidthList+Icon"/>
    <dgm:cxn modelId="{920F2A46-0E6D-4E4B-A9F0-F68BC3447274}" type="presParOf" srcId="{FA6FBF68-D649-4D5B-AB48-41E6BFFA88D3}" destId="{FDD1CA8D-5DCA-44A5-B162-B02054FE61F7}" srcOrd="13" destOrd="0" presId="urn:diagrams.loki3.com/VaryingWidthList+Icon"/>
    <dgm:cxn modelId="{376C0206-9D99-4C03-A4AC-71630B4129F4}" type="presParOf" srcId="{FA6FBF68-D649-4D5B-AB48-41E6BFFA88D3}" destId="{3322C87D-6668-4530-8410-17CCEC31ECED}" srcOrd="14" destOrd="0" presId="urn:diagrams.loki3.com/VaryingWidthList+Icon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6408" y="0"/>
          <a:ext cx="7151079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 ZÁKLADNÍ ŠKOLA PODBOŘANY, HUSOVA 276, OKRES LOUNY</a:t>
          </a:r>
          <a:endParaRPr lang="cs-CZ" sz="1800" kern="1200" dirty="0"/>
        </a:p>
      </dsp:txBody>
      <dsp:txXfrm>
        <a:off x="1256408" y="0"/>
        <a:ext cx="7151079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7151079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SIMONA ŠTRANCOVÁ, DIS.</a:t>
          </a:r>
          <a:endParaRPr lang="cs-CZ" sz="1800" kern="1200" dirty="0"/>
        </a:p>
      </dsp:txBody>
      <dsp:txXfrm>
        <a:off x="1273857" y="407634"/>
        <a:ext cx="7151079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7151079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</a:t>
          </a:r>
          <a:r>
            <a:rPr lang="cs-CZ" sz="1800" kern="1200" baseline="0" dirty="0" smtClean="0"/>
            <a:t> VY_32_INOVACE_668_PŘÍTOMNÝ_ČAS_PRŮBĚHOVÝ_ZÁPOR</a:t>
          </a:r>
          <a:endParaRPr lang="cs-CZ" sz="1800" kern="1200" dirty="0"/>
        </a:p>
      </dsp:txBody>
      <dsp:txXfrm>
        <a:off x="1273857" y="815268"/>
        <a:ext cx="7151079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7151079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PŘÍTOMNÝ ČAS PRŮBĚHOVÝ - ZÁPOR</a:t>
          </a:r>
          <a:endParaRPr lang="cs-CZ" sz="1800" kern="1200" dirty="0"/>
        </a:p>
      </dsp:txBody>
      <dsp:txXfrm>
        <a:off x="1273857" y="1222902"/>
        <a:ext cx="7151079" cy="407634"/>
      </dsp:txXfrm>
    </dsp:sp>
    <dsp:sp modelId="{10B0AAF3-16BE-4B9A-A567-5D5A0E0FD953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EFD393-BD0F-4866-BD5F-B29A45D964CD}">
      <dsp:nvSpPr>
        <dsp:cNvPr id="0" name=""/>
        <dsp:cNvSpPr/>
      </dsp:nvSpPr>
      <dsp:spPr>
        <a:xfrm>
          <a:off x="1273857" y="1630536"/>
          <a:ext cx="7151079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PROJEKTU: CZ.1.07/1.4.00/21.2975</a:t>
          </a:r>
          <a:endParaRPr lang="cs-CZ" sz="1800" kern="1200" dirty="0"/>
        </a:p>
      </dsp:txBody>
      <dsp:txXfrm>
        <a:off x="1273857" y="1630536"/>
        <a:ext cx="7151079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A3503D-B63F-4EC0-B4D3-A16B2880E9EE}">
      <dsp:nvSpPr>
        <dsp:cNvPr id="0" name=""/>
        <dsp:cNvSpPr/>
      </dsp:nvSpPr>
      <dsp:spPr>
        <a:xfrm>
          <a:off x="324076" y="1433"/>
          <a:ext cx="720000" cy="324758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not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324076" y="1433"/>
        <a:ext cx="720000" cy="324758"/>
      </dsp:txXfrm>
    </dsp:sp>
    <dsp:sp modelId="{F457B0C6-D21C-4C66-8AD4-DECDEEC9AA81}">
      <dsp:nvSpPr>
        <dsp:cNvPr id="0" name=""/>
        <dsp:cNvSpPr/>
      </dsp:nvSpPr>
      <dsp:spPr>
        <a:xfrm>
          <a:off x="324076" y="342429"/>
          <a:ext cx="720000" cy="324758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not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324076" y="342429"/>
        <a:ext cx="720000" cy="324758"/>
      </dsp:txXfrm>
    </dsp:sp>
    <dsp:sp modelId="{FB4565AA-CEE7-4A25-86B6-1357826B374F}">
      <dsp:nvSpPr>
        <dsp:cNvPr id="0" name=""/>
        <dsp:cNvSpPr/>
      </dsp:nvSpPr>
      <dsp:spPr>
        <a:xfrm>
          <a:off x="324076" y="683426"/>
          <a:ext cx="720000" cy="324758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not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324076" y="683426"/>
        <a:ext cx="720000" cy="324758"/>
      </dsp:txXfrm>
    </dsp:sp>
    <dsp:sp modelId="{438FE2B7-92F2-4143-AF43-22FC75808459}">
      <dsp:nvSpPr>
        <dsp:cNvPr id="0" name=""/>
        <dsp:cNvSpPr/>
      </dsp:nvSpPr>
      <dsp:spPr>
        <a:xfrm>
          <a:off x="324076" y="1024422"/>
          <a:ext cx="720000" cy="324758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not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324076" y="1024422"/>
        <a:ext cx="720000" cy="324758"/>
      </dsp:txXfrm>
    </dsp:sp>
    <dsp:sp modelId="{F320D3A4-3D92-4F19-9501-F880F08B24DF}">
      <dsp:nvSpPr>
        <dsp:cNvPr id="0" name=""/>
        <dsp:cNvSpPr/>
      </dsp:nvSpPr>
      <dsp:spPr>
        <a:xfrm>
          <a:off x="324076" y="1365418"/>
          <a:ext cx="720000" cy="324758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not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324076" y="1365418"/>
        <a:ext cx="720000" cy="324758"/>
      </dsp:txXfrm>
    </dsp:sp>
    <dsp:sp modelId="{14CB3CAC-B6A6-4899-9E94-138DECB61B79}">
      <dsp:nvSpPr>
        <dsp:cNvPr id="0" name=""/>
        <dsp:cNvSpPr/>
      </dsp:nvSpPr>
      <dsp:spPr>
        <a:xfrm>
          <a:off x="324076" y="1706415"/>
          <a:ext cx="720000" cy="324758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not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324076" y="1706415"/>
        <a:ext cx="720000" cy="324758"/>
      </dsp:txXfrm>
    </dsp:sp>
    <dsp:sp modelId="{6E1AEA91-8DAE-489F-8B29-6091841BE35A}">
      <dsp:nvSpPr>
        <dsp:cNvPr id="0" name=""/>
        <dsp:cNvSpPr/>
      </dsp:nvSpPr>
      <dsp:spPr>
        <a:xfrm>
          <a:off x="324076" y="2047411"/>
          <a:ext cx="720000" cy="324758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not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324076" y="2047411"/>
        <a:ext cx="720000" cy="324758"/>
      </dsp:txXfrm>
    </dsp:sp>
    <dsp:sp modelId="{3322C87D-6668-4530-8410-17CCEC31ECED}">
      <dsp:nvSpPr>
        <dsp:cNvPr id="0" name=""/>
        <dsp:cNvSpPr/>
      </dsp:nvSpPr>
      <dsp:spPr>
        <a:xfrm>
          <a:off x="324076" y="2388408"/>
          <a:ext cx="720000" cy="324758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not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324076" y="2388408"/>
        <a:ext cx="720000" cy="3247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A3503D-B63F-4EC0-B4D3-A16B2880E9EE}">
      <dsp:nvSpPr>
        <dsp:cNvPr id="0" name=""/>
        <dsp:cNvSpPr/>
      </dsp:nvSpPr>
      <dsp:spPr>
        <a:xfrm>
          <a:off x="767956" y="1406"/>
          <a:ext cx="7200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I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767956" y="1406"/>
        <a:ext cx="720000" cy="318740"/>
      </dsp:txXfrm>
    </dsp:sp>
    <dsp:sp modelId="{F457B0C6-D21C-4C66-8AD4-DECDEEC9AA81}">
      <dsp:nvSpPr>
        <dsp:cNvPr id="0" name=""/>
        <dsp:cNvSpPr/>
      </dsp:nvSpPr>
      <dsp:spPr>
        <a:xfrm>
          <a:off x="767956" y="336084"/>
          <a:ext cx="7200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/>
              </a:solidFill>
            </a:rPr>
            <a:t>You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767956" y="336084"/>
        <a:ext cx="720000" cy="318740"/>
      </dsp:txXfrm>
    </dsp:sp>
    <dsp:sp modelId="{FB4565AA-CEE7-4A25-86B6-1357826B374F}">
      <dsp:nvSpPr>
        <dsp:cNvPr id="0" name=""/>
        <dsp:cNvSpPr/>
      </dsp:nvSpPr>
      <dsp:spPr>
        <a:xfrm>
          <a:off x="767956" y="670761"/>
          <a:ext cx="7200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He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767956" y="670761"/>
        <a:ext cx="720000" cy="318740"/>
      </dsp:txXfrm>
    </dsp:sp>
    <dsp:sp modelId="{438FE2B7-92F2-4143-AF43-22FC75808459}">
      <dsp:nvSpPr>
        <dsp:cNvPr id="0" name=""/>
        <dsp:cNvSpPr/>
      </dsp:nvSpPr>
      <dsp:spPr>
        <a:xfrm>
          <a:off x="767956" y="1005439"/>
          <a:ext cx="7200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/>
              </a:solidFill>
            </a:rPr>
            <a:t>She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767956" y="1005439"/>
        <a:ext cx="720000" cy="318740"/>
      </dsp:txXfrm>
    </dsp:sp>
    <dsp:sp modelId="{F320D3A4-3D92-4F19-9501-F880F08B24DF}">
      <dsp:nvSpPr>
        <dsp:cNvPr id="0" name=""/>
        <dsp:cNvSpPr/>
      </dsp:nvSpPr>
      <dsp:spPr>
        <a:xfrm>
          <a:off x="767956" y="1340116"/>
          <a:ext cx="7200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/>
              </a:solidFill>
            </a:rPr>
            <a:t>It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767956" y="1340116"/>
        <a:ext cx="720000" cy="318740"/>
      </dsp:txXfrm>
    </dsp:sp>
    <dsp:sp modelId="{14CB3CAC-B6A6-4899-9E94-138DECB61B79}">
      <dsp:nvSpPr>
        <dsp:cNvPr id="0" name=""/>
        <dsp:cNvSpPr/>
      </dsp:nvSpPr>
      <dsp:spPr>
        <a:xfrm>
          <a:off x="767956" y="1674794"/>
          <a:ext cx="7200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/>
              </a:solidFill>
            </a:rPr>
            <a:t>We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767956" y="1674794"/>
        <a:ext cx="720000" cy="318740"/>
      </dsp:txXfrm>
    </dsp:sp>
    <dsp:sp modelId="{6E1AEA91-8DAE-489F-8B29-6091841BE35A}">
      <dsp:nvSpPr>
        <dsp:cNvPr id="0" name=""/>
        <dsp:cNvSpPr/>
      </dsp:nvSpPr>
      <dsp:spPr>
        <a:xfrm>
          <a:off x="767956" y="2009471"/>
          <a:ext cx="7200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/>
              </a:solidFill>
            </a:rPr>
            <a:t>You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767956" y="2009471"/>
        <a:ext cx="720000" cy="318740"/>
      </dsp:txXfrm>
    </dsp:sp>
    <dsp:sp modelId="{3322C87D-6668-4530-8410-17CCEC31ECED}">
      <dsp:nvSpPr>
        <dsp:cNvPr id="0" name=""/>
        <dsp:cNvSpPr/>
      </dsp:nvSpPr>
      <dsp:spPr>
        <a:xfrm>
          <a:off x="734206" y="2344149"/>
          <a:ext cx="7875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 </a:t>
          </a:r>
          <a:r>
            <a:rPr lang="cs-CZ" sz="2400" kern="1200" dirty="0" err="1" smtClean="0">
              <a:solidFill>
                <a:schemeClr val="tx1"/>
              </a:solidFill>
            </a:rPr>
            <a:t>They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734206" y="2344149"/>
        <a:ext cx="787500" cy="3187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A3503D-B63F-4EC0-B4D3-A16B2880E9EE}">
      <dsp:nvSpPr>
        <dsp:cNvPr id="0" name=""/>
        <dsp:cNvSpPr/>
      </dsp:nvSpPr>
      <dsp:spPr>
        <a:xfrm>
          <a:off x="767956" y="1406"/>
          <a:ext cx="7200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/>
              </a:solidFill>
            </a:rPr>
            <a:t>am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767956" y="1406"/>
        <a:ext cx="720000" cy="318740"/>
      </dsp:txXfrm>
    </dsp:sp>
    <dsp:sp modelId="{F457B0C6-D21C-4C66-8AD4-DECDEEC9AA81}">
      <dsp:nvSpPr>
        <dsp:cNvPr id="0" name=""/>
        <dsp:cNvSpPr/>
      </dsp:nvSpPr>
      <dsp:spPr>
        <a:xfrm>
          <a:off x="767956" y="336084"/>
          <a:ext cx="7200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are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767956" y="336084"/>
        <a:ext cx="720000" cy="318740"/>
      </dsp:txXfrm>
    </dsp:sp>
    <dsp:sp modelId="{FB4565AA-CEE7-4A25-86B6-1357826B374F}">
      <dsp:nvSpPr>
        <dsp:cNvPr id="0" name=""/>
        <dsp:cNvSpPr/>
      </dsp:nvSpPr>
      <dsp:spPr>
        <a:xfrm>
          <a:off x="767956" y="670761"/>
          <a:ext cx="7200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/>
              </a:solidFill>
            </a:rPr>
            <a:t>is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767956" y="670761"/>
        <a:ext cx="720000" cy="318740"/>
      </dsp:txXfrm>
    </dsp:sp>
    <dsp:sp modelId="{438FE2B7-92F2-4143-AF43-22FC75808459}">
      <dsp:nvSpPr>
        <dsp:cNvPr id="0" name=""/>
        <dsp:cNvSpPr/>
      </dsp:nvSpPr>
      <dsp:spPr>
        <a:xfrm>
          <a:off x="767956" y="1005439"/>
          <a:ext cx="7200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/>
              </a:solidFill>
            </a:rPr>
            <a:t>is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767956" y="1005439"/>
        <a:ext cx="720000" cy="318740"/>
      </dsp:txXfrm>
    </dsp:sp>
    <dsp:sp modelId="{F320D3A4-3D92-4F19-9501-F880F08B24DF}">
      <dsp:nvSpPr>
        <dsp:cNvPr id="0" name=""/>
        <dsp:cNvSpPr/>
      </dsp:nvSpPr>
      <dsp:spPr>
        <a:xfrm>
          <a:off x="767956" y="1340116"/>
          <a:ext cx="7200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/>
              </a:solidFill>
            </a:rPr>
            <a:t>is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767956" y="1340116"/>
        <a:ext cx="720000" cy="318740"/>
      </dsp:txXfrm>
    </dsp:sp>
    <dsp:sp modelId="{14CB3CAC-B6A6-4899-9E94-138DECB61B79}">
      <dsp:nvSpPr>
        <dsp:cNvPr id="0" name=""/>
        <dsp:cNvSpPr/>
      </dsp:nvSpPr>
      <dsp:spPr>
        <a:xfrm>
          <a:off x="767956" y="1674794"/>
          <a:ext cx="7200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are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767956" y="1674794"/>
        <a:ext cx="720000" cy="318740"/>
      </dsp:txXfrm>
    </dsp:sp>
    <dsp:sp modelId="{6E1AEA91-8DAE-489F-8B29-6091841BE35A}">
      <dsp:nvSpPr>
        <dsp:cNvPr id="0" name=""/>
        <dsp:cNvSpPr/>
      </dsp:nvSpPr>
      <dsp:spPr>
        <a:xfrm>
          <a:off x="767956" y="2009471"/>
          <a:ext cx="7200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are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767956" y="2009471"/>
        <a:ext cx="720000" cy="318740"/>
      </dsp:txXfrm>
    </dsp:sp>
    <dsp:sp modelId="{3322C87D-6668-4530-8410-17CCEC31ECED}">
      <dsp:nvSpPr>
        <dsp:cNvPr id="0" name=""/>
        <dsp:cNvSpPr/>
      </dsp:nvSpPr>
      <dsp:spPr>
        <a:xfrm>
          <a:off x="767956" y="2344149"/>
          <a:ext cx="7200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are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767956" y="2344149"/>
        <a:ext cx="720000" cy="3187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A3503D-B63F-4EC0-B4D3-A16B2880E9EE}">
      <dsp:nvSpPr>
        <dsp:cNvPr id="0" name=""/>
        <dsp:cNvSpPr/>
      </dsp:nvSpPr>
      <dsp:spPr>
        <a:xfrm>
          <a:off x="599206" y="1406"/>
          <a:ext cx="10575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/>
              </a:solidFill>
            </a:rPr>
            <a:t>reading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599206" y="1406"/>
        <a:ext cx="1057500" cy="318740"/>
      </dsp:txXfrm>
    </dsp:sp>
    <dsp:sp modelId="{F457B0C6-D21C-4C66-8AD4-DECDEEC9AA81}">
      <dsp:nvSpPr>
        <dsp:cNvPr id="0" name=""/>
        <dsp:cNvSpPr/>
      </dsp:nvSpPr>
      <dsp:spPr>
        <a:xfrm>
          <a:off x="599206" y="336084"/>
          <a:ext cx="10575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/>
              </a:solidFill>
            </a:rPr>
            <a:t>reading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599206" y="336084"/>
        <a:ext cx="1057500" cy="318740"/>
      </dsp:txXfrm>
    </dsp:sp>
    <dsp:sp modelId="{FB4565AA-CEE7-4A25-86B6-1357826B374F}">
      <dsp:nvSpPr>
        <dsp:cNvPr id="0" name=""/>
        <dsp:cNvSpPr/>
      </dsp:nvSpPr>
      <dsp:spPr>
        <a:xfrm>
          <a:off x="599206" y="670761"/>
          <a:ext cx="10575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/>
              </a:solidFill>
            </a:rPr>
            <a:t>reading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599206" y="670761"/>
        <a:ext cx="1057500" cy="318740"/>
      </dsp:txXfrm>
    </dsp:sp>
    <dsp:sp modelId="{438FE2B7-92F2-4143-AF43-22FC75808459}">
      <dsp:nvSpPr>
        <dsp:cNvPr id="0" name=""/>
        <dsp:cNvSpPr/>
      </dsp:nvSpPr>
      <dsp:spPr>
        <a:xfrm>
          <a:off x="599206" y="1005439"/>
          <a:ext cx="10575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/>
              </a:solidFill>
            </a:rPr>
            <a:t>reading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599206" y="1005439"/>
        <a:ext cx="1057500" cy="318740"/>
      </dsp:txXfrm>
    </dsp:sp>
    <dsp:sp modelId="{F320D3A4-3D92-4F19-9501-F880F08B24DF}">
      <dsp:nvSpPr>
        <dsp:cNvPr id="0" name=""/>
        <dsp:cNvSpPr/>
      </dsp:nvSpPr>
      <dsp:spPr>
        <a:xfrm>
          <a:off x="599206" y="1340116"/>
          <a:ext cx="10575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/>
              </a:solidFill>
            </a:rPr>
            <a:t>reading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599206" y="1340116"/>
        <a:ext cx="1057500" cy="318740"/>
      </dsp:txXfrm>
    </dsp:sp>
    <dsp:sp modelId="{14CB3CAC-B6A6-4899-9E94-138DECB61B79}">
      <dsp:nvSpPr>
        <dsp:cNvPr id="0" name=""/>
        <dsp:cNvSpPr/>
      </dsp:nvSpPr>
      <dsp:spPr>
        <a:xfrm>
          <a:off x="599206" y="1674794"/>
          <a:ext cx="10575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/>
              </a:solidFill>
            </a:rPr>
            <a:t>reading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599206" y="1674794"/>
        <a:ext cx="1057500" cy="318740"/>
      </dsp:txXfrm>
    </dsp:sp>
    <dsp:sp modelId="{6E1AEA91-8DAE-489F-8B29-6091841BE35A}">
      <dsp:nvSpPr>
        <dsp:cNvPr id="0" name=""/>
        <dsp:cNvSpPr/>
      </dsp:nvSpPr>
      <dsp:spPr>
        <a:xfrm>
          <a:off x="599206" y="2009471"/>
          <a:ext cx="10575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/>
              </a:solidFill>
            </a:rPr>
            <a:t>reading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599206" y="2009471"/>
        <a:ext cx="1057500" cy="318740"/>
      </dsp:txXfrm>
    </dsp:sp>
    <dsp:sp modelId="{3322C87D-6668-4530-8410-17CCEC31ECED}">
      <dsp:nvSpPr>
        <dsp:cNvPr id="0" name=""/>
        <dsp:cNvSpPr/>
      </dsp:nvSpPr>
      <dsp:spPr>
        <a:xfrm>
          <a:off x="565456" y="2344149"/>
          <a:ext cx="1125000" cy="318740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 </a:t>
          </a:r>
          <a:r>
            <a:rPr lang="cs-CZ" sz="2400" kern="1200" dirty="0" err="1" smtClean="0">
              <a:solidFill>
                <a:schemeClr val="tx1"/>
              </a:solidFill>
            </a:rPr>
            <a:t>reading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565456" y="2344149"/>
        <a:ext cx="1125000" cy="3187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VaryingWidthList+Icon">
  <dgm:title val="Seznam s proměnlivou šířkou"/>
  <dgm:desc val="Používejte pro zdůraznění položek různé váhy.  Vhodné pro velké množství textu úrovně 1.  Šířka každého obrazce je určena nezávisle na základě textu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diagrams.loki3.com/VaryingWidthList+Icon">
  <dgm:title val="Seznam s proměnlivou šířkou"/>
  <dgm:desc val="Používejte pro zdůraznění položek různé váhy.  Vhodné pro velké množství textu úrovně 1.  Šířka každého obrazce je určena nezávisle na základě textu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diagrams.loki3.com/VaryingWidthList+Icon">
  <dgm:title val="Seznam s proměnlivou šířkou"/>
  <dgm:desc val="Používejte pro zdůraznění položek různé váhy.  Vhodné pro velké množství textu úrovně 1.  Šířka každého obrazce je určena nezávisle na základě textu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diagrams.loki3.com/VaryingWidthList+Icon">
  <dgm:title val="Seznam s proměnlivou šířkou"/>
  <dgm:desc val="Používejte pro zdůraznění položek různé váhy.  Vhodné pro velké množství textu úrovně 1.  Šířka každého obrazce je určena nezávisle na základě textu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18" Type="http://schemas.openxmlformats.org/officeDocument/2006/relationships/diagramLayout" Target="../diagrams/layout5.xml"/><Relationship Id="rId3" Type="http://schemas.openxmlformats.org/officeDocument/2006/relationships/diagramLayout" Target="../diagrams/layout2.xml"/><Relationship Id="rId21" Type="http://schemas.microsoft.com/office/2007/relationships/diagramDrawing" Target="../diagrams/drawing5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17" Type="http://schemas.openxmlformats.org/officeDocument/2006/relationships/diagramData" Target="../diagrams/data5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20" Type="http://schemas.openxmlformats.org/officeDocument/2006/relationships/diagramColors" Target="../diagrams/colors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19" Type="http://schemas.openxmlformats.org/officeDocument/2006/relationships/diagramQuickStyle" Target="../diagrams/quickStyle5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38976653"/>
              </p:ext>
            </p:extLst>
          </p:nvPr>
        </p:nvGraphicFramePr>
        <p:xfrm>
          <a:off x="323528" y="1052737"/>
          <a:ext cx="84249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5266552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5ABB229-8D3B-4694-996A-96F23CF144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005CE8C-CC26-4C3E-AC11-E15060ECD7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2A0455-90FF-4808-ABD0-F02540D31D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140AFEC-043D-4C43-A2F9-D0F5331DF3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13FC574-E1CD-4FB4-B054-0B805CE044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19D679B-A015-4ECF-8348-D1034C574F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FC9F71D-1B4F-4AD9-A4A6-86ADEFC8AF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5B08C86-7E15-44DC-BE7F-FFB55DD49D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0B0AAF3-16BE-4B9A-A567-5D5A0E0FD9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5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0EFD393-BD0F-4866-BD5F-B29A45D964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sz="2800" dirty="0" smtClean="0"/>
              <a:t>Materiál je určen pro práci žáků ZŠ 1. stupeň (5. třída) v předmětu anglický jazyk. Prezentace je určena </a:t>
            </a:r>
            <a:r>
              <a:rPr lang="cs-CZ" sz="2800" dirty="0"/>
              <a:t>k </a:t>
            </a:r>
            <a:r>
              <a:rPr lang="cs-CZ" sz="2800" dirty="0" smtClean="0"/>
              <a:t>vysvětlení a procvičení gramatiky přítomného průběhového času v záporu.</a:t>
            </a:r>
          </a:p>
          <a:p>
            <a:pPr marL="0" indent="0" algn="just">
              <a:buNone/>
            </a:pPr>
            <a:r>
              <a:rPr lang="cs-CZ" sz="2800" dirty="0" smtClean="0"/>
              <a:t>Přechod snímků je též nastaven ručně při kliknutí myší, aby mohl učitel dostatečně žákům učivo vysvětlit.</a:t>
            </a:r>
          </a:p>
          <a:p>
            <a:pPr marL="0" indent="0" algn="just">
              <a:buNone/>
            </a:pPr>
            <a:r>
              <a:rPr lang="cs-CZ" sz="2800" dirty="0" smtClean="0"/>
              <a:t>U snímku č. 7 žáci přeloží všechny věty a poté je řešení úkolu postupně odkrýváno při kliknutí myší.</a:t>
            </a:r>
          </a:p>
          <a:p>
            <a:pPr marL="0" indent="0">
              <a:buNone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81149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548680"/>
            <a:ext cx="8928992" cy="557748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Datum vytvoření:  </a:t>
            </a:r>
            <a:r>
              <a:rPr lang="cs-CZ" dirty="0" smtClean="0"/>
              <a:t>13. 2. 2012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 algn="just">
              <a:buNone/>
            </a:pPr>
            <a:r>
              <a:rPr lang="cs-CZ" b="1" dirty="0" smtClean="0"/>
              <a:t>Klíčová slova</a:t>
            </a:r>
            <a:r>
              <a:rPr lang="cs-CZ" dirty="0" smtClean="0"/>
              <a:t>: </a:t>
            </a:r>
            <a:r>
              <a:rPr lang="cs-CZ" dirty="0" err="1" smtClean="0"/>
              <a:t>now</a:t>
            </a:r>
            <a:r>
              <a:rPr lang="cs-CZ" dirty="0" smtClean="0"/>
              <a:t>, </a:t>
            </a:r>
            <a:r>
              <a:rPr lang="cs-CZ" dirty="0" err="1" smtClean="0"/>
              <a:t>subject</a:t>
            </a:r>
            <a:r>
              <a:rPr lang="cs-CZ" dirty="0" smtClean="0"/>
              <a:t>, </a:t>
            </a:r>
            <a:r>
              <a:rPr lang="cs-CZ" dirty="0" err="1" smtClean="0"/>
              <a:t>pronouns</a:t>
            </a:r>
            <a:r>
              <a:rPr lang="cs-CZ" dirty="0" smtClean="0"/>
              <a:t>, to </a:t>
            </a:r>
            <a:r>
              <a:rPr lang="cs-CZ" dirty="0" err="1" smtClean="0"/>
              <a:t>be</a:t>
            </a:r>
            <a:r>
              <a:rPr lang="cs-CZ" dirty="0" smtClean="0"/>
              <a:t>, to </a:t>
            </a:r>
            <a:r>
              <a:rPr lang="cs-CZ" dirty="0" err="1" smtClean="0"/>
              <a:t>read</a:t>
            </a:r>
            <a:r>
              <a:rPr lang="cs-CZ" dirty="0" smtClean="0"/>
              <a:t>, </a:t>
            </a:r>
            <a:r>
              <a:rPr lang="cs-CZ" dirty="0" smtClean="0"/>
              <a:t>to </a:t>
            </a:r>
            <a:r>
              <a:rPr lang="cs-CZ" dirty="0" err="1" smtClean="0"/>
              <a:t>sit</a:t>
            </a:r>
            <a:r>
              <a:rPr lang="cs-CZ" dirty="0" smtClean="0"/>
              <a:t>, </a:t>
            </a:r>
            <a:r>
              <a:rPr lang="cs-CZ" dirty="0" smtClean="0"/>
              <a:t>to </a:t>
            </a:r>
            <a:r>
              <a:rPr lang="cs-CZ" dirty="0" err="1" smtClean="0"/>
              <a:t>write</a:t>
            </a:r>
            <a:r>
              <a:rPr lang="cs-CZ" dirty="0" smtClean="0"/>
              <a:t>, a </a:t>
            </a:r>
            <a:r>
              <a:rPr lang="cs-CZ" dirty="0" err="1" smtClean="0"/>
              <a:t>book</a:t>
            </a:r>
            <a:r>
              <a:rPr lang="cs-CZ" dirty="0" smtClean="0"/>
              <a:t>, a </a:t>
            </a:r>
            <a:r>
              <a:rPr lang="cs-CZ" dirty="0" err="1" smtClean="0"/>
              <a:t>letter</a:t>
            </a:r>
            <a:r>
              <a:rPr lang="cs-CZ" dirty="0" smtClean="0"/>
              <a:t>, </a:t>
            </a:r>
            <a:r>
              <a:rPr lang="cs-CZ" dirty="0" err="1" smtClean="0"/>
              <a:t>mum</a:t>
            </a:r>
            <a:r>
              <a:rPr lang="cs-CZ" dirty="0" smtClean="0"/>
              <a:t>, </a:t>
            </a:r>
            <a:r>
              <a:rPr lang="cs-CZ" dirty="0" err="1" smtClean="0"/>
              <a:t>dad</a:t>
            </a:r>
            <a:r>
              <a:rPr lang="cs-CZ" dirty="0" smtClean="0"/>
              <a:t>, </a:t>
            </a:r>
            <a:r>
              <a:rPr lang="cs-CZ" dirty="0" smtClean="0"/>
              <a:t>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living</a:t>
            </a:r>
            <a:r>
              <a:rPr lang="cs-CZ" dirty="0" smtClean="0"/>
              <a:t> </a:t>
            </a:r>
            <a:r>
              <a:rPr lang="cs-CZ" dirty="0" err="1" smtClean="0"/>
              <a:t>room</a:t>
            </a: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57831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683568" y="1556792"/>
            <a:ext cx="7772400" cy="1362075"/>
          </a:xfrm>
        </p:spPr>
        <p:txBody>
          <a:bodyPr/>
          <a:lstStyle/>
          <a:p>
            <a:pPr algn="ctr"/>
            <a:r>
              <a:rPr lang="cs-CZ" dirty="0" smtClean="0"/>
              <a:t>NEGATIVE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755576" y="4077072"/>
            <a:ext cx="7772400" cy="2160240"/>
          </a:xfrm>
        </p:spPr>
        <p:txBody>
          <a:bodyPr>
            <a:noAutofit/>
          </a:bodyPr>
          <a:lstStyle/>
          <a:p>
            <a:pPr algn="ctr"/>
            <a:r>
              <a:rPr lang="cs-CZ" sz="6600" dirty="0" smtClean="0"/>
              <a:t>Zápor se vytváří pomocí koncovky </a:t>
            </a:r>
            <a:r>
              <a:rPr lang="cs-CZ" sz="6600" dirty="0" smtClean="0">
                <a:solidFill>
                  <a:srgbClr val="FF0000"/>
                </a:solidFill>
              </a:rPr>
              <a:t>NOT</a:t>
            </a:r>
            <a:r>
              <a:rPr lang="cs-CZ" sz="6600" dirty="0" smtClean="0"/>
              <a:t>.</a:t>
            </a:r>
            <a:endParaRPr lang="cs-CZ" sz="6600" dirty="0"/>
          </a:p>
        </p:txBody>
      </p:sp>
      <p:sp>
        <p:nvSpPr>
          <p:cNvPr id="5" name="Obdélník 4"/>
          <p:cNvSpPr/>
          <p:nvPr/>
        </p:nvSpPr>
        <p:spPr>
          <a:xfrm>
            <a:off x="65896" y="404664"/>
            <a:ext cx="88274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Present</a:t>
            </a:r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cs-CZ" sz="54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continuous</a:t>
            </a:r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tense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3510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1182575897"/>
              </p:ext>
            </p:extLst>
          </p:nvPr>
        </p:nvGraphicFramePr>
        <p:xfrm>
          <a:off x="5148064" y="4077072"/>
          <a:ext cx="1368152" cy="2714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3051073" y="384473"/>
            <a:ext cx="30418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Struktura 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Výbuch 1 2"/>
          <p:cNvSpPr/>
          <p:nvPr/>
        </p:nvSpPr>
        <p:spPr>
          <a:xfrm>
            <a:off x="251520" y="1772815"/>
            <a:ext cx="2016224" cy="2197079"/>
          </a:xfrm>
          <a:prstGeom prst="irregularSeal1">
            <a:avLst/>
          </a:prstGeom>
          <a:gradFill>
            <a:gsLst>
              <a:gs pos="0">
                <a:srgbClr val="FFFF00"/>
              </a:gs>
              <a:gs pos="80000">
                <a:schemeClr val="accent6">
                  <a:shade val="93000"/>
                  <a:satMod val="130000"/>
                </a:schemeClr>
              </a:gs>
              <a:gs pos="100000">
                <a:schemeClr val="accent6">
                  <a:shade val="94000"/>
                  <a:satMod val="135000"/>
                </a:schemeClr>
              </a:gs>
            </a:gsLst>
          </a:gra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subject</a:t>
            </a:r>
            <a:r>
              <a:rPr lang="cs-CZ" dirty="0" smtClean="0">
                <a:solidFill>
                  <a:schemeClr val="tx1"/>
                </a:solidFill>
              </a:rPr>
              <a:t> (podmět)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Výbuch 1 4"/>
          <p:cNvSpPr/>
          <p:nvPr/>
        </p:nvSpPr>
        <p:spPr>
          <a:xfrm>
            <a:off x="2836241" y="1772816"/>
            <a:ext cx="2304256" cy="2197079"/>
          </a:xfrm>
          <a:prstGeom prst="irregularSeal1">
            <a:avLst/>
          </a:prstGeom>
          <a:gradFill>
            <a:gsLst>
              <a:gs pos="0">
                <a:schemeClr val="tx2">
                  <a:lumMod val="20000"/>
                  <a:lumOff val="8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verb to </a:t>
            </a:r>
            <a:r>
              <a:rPr lang="cs-CZ" sz="1600" dirty="0" err="1" smtClean="0">
                <a:solidFill>
                  <a:schemeClr val="tx1"/>
                </a:solidFill>
              </a:rPr>
              <a:t>be</a:t>
            </a:r>
            <a:r>
              <a:rPr lang="cs-CZ" sz="1600" dirty="0" smtClean="0">
                <a:solidFill>
                  <a:schemeClr val="tx1"/>
                </a:solidFill>
              </a:rPr>
              <a:t> (sloveso být v př. tvaru)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21" name="Výbuch 1 20"/>
          <p:cNvSpPr/>
          <p:nvPr/>
        </p:nvSpPr>
        <p:spPr>
          <a:xfrm>
            <a:off x="6444208" y="1772814"/>
            <a:ext cx="2520280" cy="2197080"/>
          </a:xfrm>
          <a:prstGeom prst="irregularSeal1">
            <a:avLst/>
          </a:prstGeom>
          <a:gradFill>
            <a:gsLst>
              <a:gs pos="0">
                <a:srgbClr val="A3EA22"/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verb + </a:t>
            </a:r>
            <a:r>
              <a:rPr lang="cs-CZ" dirty="0" err="1" smtClean="0">
                <a:solidFill>
                  <a:schemeClr val="tx1"/>
                </a:solidFill>
              </a:rPr>
              <a:t>ing</a:t>
            </a:r>
            <a:r>
              <a:rPr lang="cs-CZ" dirty="0" smtClean="0">
                <a:solidFill>
                  <a:schemeClr val="tx1"/>
                </a:solidFill>
              </a:rPr>
              <a:t> (</a:t>
            </a:r>
            <a:r>
              <a:rPr lang="cs-CZ" dirty="0" err="1" smtClean="0">
                <a:solidFill>
                  <a:schemeClr val="tx1"/>
                </a:solidFill>
              </a:rPr>
              <a:t>sloveso+ing</a:t>
            </a:r>
            <a:r>
              <a:rPr lang="cs-CZ" dirty="0" smtClean="0">
                <a:solidFill>
                  <a:schemeClr val="tx1"/>
                </a:solidFill>
              </a:rPr>
              <a:t>)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2367874866"/>
              </p:ext>
            </p:extLst>
          </p:nvPr>
        </p:nvGraphicFramePr>
        <p:xfrm>
          <a:off x="131676" y="4127376"/>
          <a:ext cx="2255912" cy="2664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3" name="Diagram 22"/>
          <p:cNvGraphicFramePr/>
          <p:nvPr>
            <p:extLst>
              <p:ext uri="{D42A27DB-BD31-4B8C-83A1-F6EECF244321}">
                <p14:modId xmlns:p14="http://schemas.microsoft.com/office/powerpoint/2010/main" val="2264349058"/>
              </p:ext>
            </p:extLst>
          </p:nvPr>
        </p:nvGraphicFramePr>
        <p:xfrm>
          <a:off x="2892152" y="4127376"/>
          <a:ext cx="2255912" cy="2664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24" name="Diagram 23"/>
          <p:cNvGraphicFramePr/>
          <p:nvPr>
            <p:extLst>
              <p:ext uri="{D42A27DB-BD31-4B8C-83A1-F6EECF244321}">
                <p14:modId xmlns:p14="http://schemas.microsoft.com/office/powerpoint/2010/main" val="1133592095"/>
              </p:ext>
            </p:extLst>
          </p:nvPr>
        </p:nvGraphicFramePr>
        <p:xfrm>
          <a:off x="6708576" y="4077072"/>
          <a:ext cx="2255912" cy="2664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cxnSp>
        <p:nvCxnSpPr>
          <p:cNvPr id="26" name="Přímá spojnice 25"/>
          <p:cNvCxnSpPr/>
          <p:nvPr/>
        </p:nvCxnSpPr>
        <p:spPr>
          <a:xfrm>
            <a:off x="467544" y="5769260"/>
            <a:ext cx="8136904" cy="360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bdélník 28"/>
          <p:cNvSpPr/>
          <p:nvPr/>
        </p:nvSpPr>
        <p:spPr>
          <a:xfrm>
            <a:off x="107504" y="4437112"/>
            <a:ext cx="540060" cy="5760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" dirty="0" smtClean="0">
                <a:solidFill>
                  <a:schemeClr val="tx1"/>
                </a:solidFill>
              </a:rPr>
              <a:t>j.č.</a:t>
            </a:r>
            <a:endParaRPr lang="cs-CZ" sz="1000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107504" y="6165304"/>
            <a:ext cx="504056" cy="6263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000" dirty="0" smtClean="0">
                <a:solidFill>
                  <a:schemeClr val="tx1"/>
                </a:solidFill>
              </a:rPr>
              <a:t>mn.č.</a:t>
            </a:r>
            <a:endParaRPr lang="cs-CZ" sz="1000" dirty="0">
              <a:solidFill>
                <a:schemeClr val="tx1"/>
              </a:solidFill>
            </a:endParaRPr>
          </a:p>
        </p:txBody>
      </p:sp>
      <p:sp>
        <p:nvSpPr>
          <p:cNvPr id="13" name="Výbuch 1 12"/>
          <p:cNvSpPr/>
          <p:nvPr/>
        </p:nvSpPr>
        <p:spPr>
          <a:xfrm>
            <a:off x="5148064" y="2191470"/>
            <a:ext cx="1296144" cy="1359769"/>
          </a:xfrm>
          <a:prstGeom prst="irregularSeal1">
            <a:avLst/>
          </a:prstGeom>
          <a:gradFill>
            <a:gsLst>
              <a:gs pos="63000">
                <a:srgbClr val="FFFF00"/>
              </a:gs>
              <a:gs pos="100000">
                <a:schemeClr val="accent6">
                  <a:shade val="94000"/>
                  <a:satMod val="135000"/>
                </a:schemeClr>
              </a:gs>
            </a:gsLst>
          </a:gra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NOT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965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" grpId="0">
        <p:bldAsOne/>
      </p:bldGraphic>
      <p:bldP spid="3" grpId="0" animBg="1"/>
      <p:bldP spid="5" grpId="0" animBg="1"/>
      <p:bldP spid="21" grpId="0" animBg="1"/>
      <p:bldGraphic spid="22" grpId="0">
        <p:bldAsOne/>
      </p:bldGraphic>
      <p:bldGraphic spid="23" grpId="0">
        <p:bldAsOne/>
      </p:bldGraphic>
      <p:bldGraphic spid="24" grpId="0">
        <p:bldAsOne/>
      </p:bldGraphic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se zakulaceným příčným rohem 4"/>
          <p:cNvSpPr/>
          <p:nvPr/>
        </p:nvSpPr>
        <p:spPr>
          <a:xfrm>
            <a:off x="539552" y="1844824"/>
            <a:ext cx="3528392" cy="432048"/>
          </a:xfrm>
          <a:prstGeom prst="round2DiagRect">
            <a:avLst/>
          </a:prstGeom>
          <a:gradFill>
            <a:gsLst>
              <a:gs pos="0">
                <a:srgbClr val="1CEBF0"/>
              </a:gs>
              <a:gs pos="57000">
                <a:srgbClr val="11CEFB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I </a:t>
            </a:r>
            <a:r>
              <a:rPr lang="cs-CZ" sz="3200" dirty="0" err="1" smtClean="0">
                <a:solidFill>
                  <a:schemeClr val="tx1"/>
                </a:solidFill>
              </a:rPr>
              <a:t>am</a:t>
            </a:r>
            <a:r>
              <a:rPr lang="cs-CZ" sz="3200" dirty="0" smtClean="0">
                <a:solidFill>
                  <a:schemeClr val="tx1"/>
                </a:solidFill>
              </a:rPr>
              <a:t> not </a:t>
            </a:r>
            <a:r>
              <a:rPr lang="cs-CZ" sz="3200" dirty="0" err="1" smtClean="0">
                <a:solidFill>
                  <a:schemeClr val="tx1"/>
                </a:solidFill>
              </a:rPr>
              <a:t>reading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Obdélník se zakulaceným příčným rohem 5"/>
          <p:cNvSpPr/>
          <p:nvPr/>
        </p:nvSpPr>
        <p:spPr>
          <a:xfrm>
            <a:off x="539552" y="2429272"/>
            <a:ext cx="3528392" cy="432048"/>
          </a:xfrm>
          <a:prstGeom prst="round2DiagRect">
            <a:avLst/>
          </a:prstGeom>
          <a:gradFill>
            <a:gsLst>
              <a:gs pos="0">
                <a:srgbClr val="1CEBF0"/>
              </a:gs>
              <a:gs pos="57000">
                <a:srgbClr val="11CEFB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You</a:t>
            </a:r>
            <a:r>
              <a:rPr lang="cs-CZ" sz="3200" dirty="0" smtClean="0">
                <a:solidFill>
                  <a:schemeClr val="tx1"/>
                </a:solidFill>
              </a:rPr>
              <a:t> are not </a:t>
            </a:r>
            <a:r>
              <a:rPr lang="cs-CZ" sz="3200" dirty="0" err="1" smtClean="0">
                <a:solidFill>
                  <a:schemeClr val="tx1"/>
                </a:solidFill>
              </a:rPr>
              <a:t>reading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7" name="Obdélník se zakulaceným příčným rohem 6"/>
          <p:cNvSpPr/>
          <p:nvPr/>
        </p:nvSpPr>
        <p:spPr>
          <a:xfrm>
            <a:off x="539552" y="5582789"/>
            <a:ext cx="3528392" cy="432048"/>
          </a:xfrm>
          <a:prstGeom prst="round2DiagRect">
            <a:avLst/>
          </a:prstGeom>
          <a:gradFill>
            <a:gsLst>
              <a:gs pos="0">
                <a:srgbClr val="1CEBF0"/>
              </a:gs>
              <a:gs pos="57000">
                <a:srgbClr val="11CEFB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You</a:t>
            </a:r>
            <a:r>
              <a:rPr lang="cs-CZ" sz="3200" dirty="0" smtClean="0">
                <a:solidFill>
                  <a:schemeClr val="tx1"/>
                </a:solidFill>
              </a:rPr>
              <a:t> are not </a:t>
            </a:r>
            <a:r>
              <a:rPr lang="cs-CZ" sz="3200" dirty="0" err="1" smtClean="0">
                <a:solidFill>
                  <a:schemeClr val="tx1"/>
                </a:solidFill>
              </a:rPr>
              <a:t>reading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Obdélník se zakulaceným příčným rohem 7"/>
          <p:cNvSpPr/>
          <p:nvPr/>
        </p:nvSpPr>
        <p:spPr>
          <a:xfrm>
            <a:off x="539552" y="4972445"/>
            <a:ext cx="3528392" cy="432048"/>
          </a:xfrm>
          <a:prstGeom prst="round2DiagRect">
            <a:avLst/>
          </a:prstGeom>
          <a:gradFill>
            <a:gsLst>
              <a:gs pos="0">
                <a:srgbClr val="1CEBF0"/>
              </a:gs>
              <a:gs pos="57000">
                <a:srgbClr val="11CEFB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We</a:t>
            </a:r>
            <a:r>
              <a:rPr lang="cs-CZ" sz="3200" dirty="0" smtClean="0">
                <a:solidFill>
                  <a:schemeClr val="tx1"/>
                </a:solidFill>
              </a:rPr>
              <a:t> are not </a:t>
            </a:r>
            <a:r>
              <a:rPr lang="cs-CZ" sz="3200" dirty="0" err="1" smtClean="0">
                <a:solidFill>
                  <a:schemeClr val="tx1"/>
                </a:solidFill>
              </a:rPr>
              <a:t>reading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Obdélník se zakulaceným příčným rohem 8"/>
          <p:cNvSpPr/>
          <p:nvPr/>
        </p:nvSpPr>
        <p:spPr>
          <a:xfrm>
            <a:off x="539552" y="4284639"/>
            <a:ext cx="3528392" cy="432048"/>
          </a:xfrm>
          <a:prstGeom prst="round2DiagRect">
            <a:avLst/>
          </a:prstGeom>
          <a:gradFill>
            <a:gsLst>
              <a:gs pos="0">
                <a:srgbClr val="1CEBF0"/>
              </a:gs>
              <a:gs pos="57000">
                <a:srgbClr val="11CEFB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It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</a:rPr>
              <a:t>is</a:t>
            </a:r>
            <a:r>
              <a:rPr lang="cs-CZ" sz="3200" dirty="0" smtClean="0">
                <a:solidFill>
                  <a:schemeClr val="tx1"/>
                </a:solidFill>
              </a:rPr>
              <a:t> not </a:t>
            </a:r>
            <a:r>
              <a:rPr lang="cs-CZ" sz="3200" dirty="0" err="1" smtClean="0">
                <a:solidFill>
                  <a:schemeClr val="tx1"/>
                </a:solidFill>
              </a:rPr>
              <a:t>reading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0" name="Obdélník se zakulaceným příčným rohem 9"/>
          <p:cNvSpPr/>
          <p:nvPr/>
        </p:nvSpPr>
        <p:spPr>
          <a:xfrm>
            <a:off x="539552" y="3670956"/>
            <a:ext cx="3528392" cy="432048"/>
          </a:xfrm>
          <a:prstGeom prst="round2DiagRect">
            <a:avLst/>
          </a:prstGeom>
          <a:gradFill>
            <a:gsLst>
              <a:gs pos="0">
                <a:srgbClr val="1CEBF0"/>
              </a:gs>
              <a:gs pos="57000">
                <a:srgbClr val="11CEFB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She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</a:rPr>
              <a:t>is</a:t>
            </a:r>
            <a:r>
              <a:rPr lang="cs-CZ" sz="3200" dirty="0" smtClean="0">
                <a:solidFill>
                  <a:schemeClr val="tx1"/>
                </a:solidFill>
              </a:rPr>
              <a:t> not </a:t>
            </a:r>
            <a:r>
              <a:rPr lang="cs-CZ" sz="3200" dirty="0" err="1" smtClean="0">
                <a:solidFill>
                  <a:schemeClr val="tx1"/>
                </a:solidFill>
              </a:rPr>
              <a:t>reading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1" name="Obdélník se zakulaceným příčným rohem 10"/>
          <p:cNvSpPr/>
          <p:nvPr/>
        </p:nvSpPr>
        <p:spPr>
          <a:xfrm>
            <a:off x="539552" y="3038872"/>
            <a:ext cx="3528392" cy="432048"/>
          </a:xfrm>
          <a:prstGeom prst="round2DiagRect">
            <a:avLst/>
          </a:prstGeom>
          <a:gradFill>
            <a:gsLst>
              <a:gs pos="0">
                <a:srgbClr val="1CEBF0"/>
              </a:gs>
              <a:gs pos="57000">
                <a:srgbClr val="11CEFB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He </a:t>
            </a:r>
            <a:r>
              <a:rPr lang="cs-CZ" sz="3200" dirty="0" err="1" smtClean="0">
                <a:solidFill>
                  <a:schemeClr val="tx1"/>
                </a:solidFill>
              </a:rPr>
              <a:t>is</a:t>
            </a:r>
            <a:r>
              <a:rPr lang="cs-CZ" sz="3200" dirty="0" smtClean="0">
                <a:solidFill>
                  <a:schemeClr val="tx1"/>
                </a:solidFill>
              </a:rPr>
              <a:t> not </a:t>
            </a:r>
            <a:r>
              <a:rPr lang="cs-CZ" sz="3200" dirty="0" err="1" smtClean="0">
                <a:solidFill>
                  <a:schemeClr val="tx1"/>
                </a:solidFill>
              </a:rPr>
              <a:t>reading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560249" y="6237312"/>
            <a:ext cx="3528392" cy="432048"/>
          </a:xfrm>
          <a:prstGeom prst="round2DiagRect">
            <a:avLst/>
          </a:prstGeom>
          <a:gradFill>
            <a:gsLst>
              <a:gs pos="0">
                <a:srgbClr val="1CEBF0"/>
              </a:gs>
              <a:gs pos="57000">
                <a:srgbClr val="11CEFB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100" dirty="0" err="1" smtClean="0">
                <a:solidFill>
                  <a:schemeClr val="tx1"/>
                </a:solidFill>
              </a:rPr>
              <a:t>They</a:t>
            </a:r>
            <a:r>
              <a:rPr lang="cs-CZ" sz="3100" dirty="0" smtClean="0">
                <a:solidFill>
                  <a:schemeClr val="tx1"/>
                </a:solidFill>
              </a:rPr>
              <a:t> are not </a:t>
            </a:r>
            <a:r>
              <a:rPr lang="cs-CZ" sz="3100" dirty="0" err="1" smtClean="0">
                <a:solidFill>
                  <a:schemeClr val="tx1"/>
                </a:solidFill>
              </a:rPr>
              <a:t>reading</a:t>
            </a:r>
            <a:endParaRPr lang="cs-CZ" sz="3100" dirty="0">
              <a:solidFill>
                <a:schemeClr val="tx1"/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5012432" y="1844824"/>
            <a:ext cx="3528392" cy="432048"/>
          </a:xfrm>
          <a:prstGeom prst="round2Diag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89000">
                <a:schemeClr val="bg1"/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I´m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not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</a:rPr>
              <a:t>reading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1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Vytvoříme stažený tvar u slovesa být   </a:t>
            </a:r>
            <a:r>
              <a:rPr lang="cs-CZ" sz="2400" dirty="0" smtClean="0"/>
              <a:t>(př. </a:t>
            </a:r>
            <a:r>
              <a:rPr lang="cs-CZ" sz="2400" dirty="0" err="1" smtClean="0"/>
              <a:t>you</a:t>
            </a:r>
            <a:r>
              <a:rPr lang="cs-CZ" sz="2400" dirty="0" smtClean="0"/>
              <a:t> are not  =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aren´t</a:t>
            </a:r>
            <a:r>
              <a:rPr lang="cs-CZ" sz="2400" dirty="0" smtClean="0"/>
              <a:t>)</a:t>
            </a:r>
            <a:endParaRPr lang="cs-CZ" dirty="0"/>
          </a:p>
        </p:txBody>
      </p:sp>
      <p:sp>
        <p:nvSpPr>
          <p:cNvPr id="22" name="Obdélník se zakulaceným příčným rohem 21"/>
          <p:cNvSpPr/>
          <p:nvPr/>
        </p:nvSpPr>
        <p:spPr>
          <a:xfrm>
            <a:off x="5012432" y="2429272"/>
            <a:ext cx="3528392" cy="432048"/>
          </a:xfrm>
          <a:prstGeom prst="round2Diag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89000">
                <a:schemeClr val="bg1"/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You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aren´t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</a:rPr>
              <a:t>reading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3" name="Obdélník se zakulaceným příčným rohem 22"/>
          <p:cNvSpPr/>
          <p:nvPr/>
        </p:nvSpPr>
        <p:spPr>
          <a:xfrm>
            <a:off x="5012432" y="5582789"/>
            <a:ext cx="3528392" cy="432048"/>
          </a:xfrm>
          <a:prstGeom prst="round2Diag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89000">
                <a:schemeClr val="bg1"/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You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aren´t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</a:rPr>
              <a:t>reading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5" name="Obdélník se zakulaceným příčným rohem 24"/>
          <p:cNvSpPr/>
          <p:nvPr/>
        </p:nvSpPr>
        <p:spPr>
          <a:xfrm>
            <a:off x="5012432" y="6237312"/>
            <a:ext cx="3528392" cy="432048"/>
          </a:xfrm>
          <a:prstGeom prst="round2Diag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89000">
                <a:schemeClr val="bg1"/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They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aren´t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</a:rPr>
              <a:t>reading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6" name="Obdélník se zakulaceným příčným rohem 25"/>
          <p:cNvSpPr/>
          <p:nvPr/>
        </p:nvSpPr>
        <p:spPr>
          <a:xfrm>
            <a:off x="5012432" y="3038872"/>
            <a:ext cx="3528392" cy="432048"/>
          </a:xfrm>
          <a:prstGeom prst="round2Diag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89000">
                <a:schemeClr val="bg1"/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He </a:t>
            </a:r>
            <a:r>
              <a:rPr lang="cs-CZ" sz="3200" dirty="0" err="1" smtClean="0">
                <a:solidFill>
                  <a:srgbClr val="FF0000"/>
                </a:solidFill>
              </a:rPr>
              <a:t>isn´t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</a:rPr>
              <a:t>reading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7" name="Obdélník se zakulaceným příčným rohem 26"/>
          <p:cNvSpPr/>
          <p:nvPr/>
        </p:nvSpPr>
        <p:spPr>
          <a:xfrm>
            <a:off x="5012432" y="5013176"/>
            <a:ext cx="3528392" cy="432048"/>
          </a:xfrm>
          <a:prstGeom prst="round2Diag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89000">
                <a:schemeClr val="bg1"/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We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aren´t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</a:rPr>
              <a:t>reading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8" name="Obdélník se zakulaceným příčným rohem 27"/>
          <p:cNvSpPr/>
          <p:nvPr/>
        </p:nvSpPr>
        <p:spPr>
          <a:xfrm>
            <a:off x="5012432" y="3670956"/>
            <a:ext cx="3528392" cy="432048"/>
          </a:xfrm>
          <a:prstGeom prst="round2Diag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89000">
                <a:schemeClr val="bg1"/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She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isn´t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</a:rPr>
              <a:t>reading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9" name="Obdélník se zakulaceným příčným rohem 28"/>
          <p:cNvSpPr/>
          <p:nvPr/>
        </p:nvSpPr>
        <p:spPr>
          <a:xfrm>
            <a:off x="5012432" y="4284639"/>
            <a:ext cx="3528392" cy="432048"/>
          </a:xfrm>
          <a:prstGeom prst="round2Diag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89000">
                <a:schemeClr val="bg1"/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It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isn´t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</a:rPr>
              <a:t>reading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835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2" grpId="0" animBg="1"/>
      <p:bldP spid="23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330824" cy="1143000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Make negative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5" name="Zaoblený obdélník 4"/>
          <p:cNvSpPr/>
          <p:nvPr/>
        </p:nvSpPr>
        <p:spPr>
          <a:xfrm>
            <a:off x="395536" y="2348880"/>
            <a:ext cx="8379414" cy="432048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We</a:t>
            </a:r>
            <a:r>
              <a:rPr lang="cs-CZ" sz="2800" dirty="0" smtClean="0"/>
              <a:t> are </a:t>
            </a:r>
            <a:r>
              <a:rPr lang="cs-CZ" sz="2800" dirty="0" err="1" smtClean="0"/>
              <a:t>reading</a:t>
            </a:r>
            <a:r>
              <a:rPr lang="cs-CZ" sz="2800" dirty="0" smtClean="0"/>
              <a:t> a </a:t>
            </a:r>
            <a:r>
              <a:rPr lang="cs-CZ" sz="2800" dirty="0" err="1" smtClean="0"/>
              <a:t>book</a:t>
            </a:r>
            <a:r>
              <a:rPr lang="cs-CZ" sz="2800" dirty="0" smtClean="0"/>
              <a:t> </a:t>
            </a:r>
            <a:r>
              <a:rPr lang="cs-CZ" sz="2800" dirty="0" err="1" smtClean="0"/>
              <a:t>now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6" name="Zaoblený obdélník 5"/>
          <p:cNvSpPr/>
          <p:nvPr/>
        </p:nvSpPr>
        <p:spPr>
          <a:xfrm>
            <a:off x="395536" y="3910632"/>
            <a:ext cx="8379414" cy="432048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Jane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writing</a:t>
            </a:r>
            <a:r>
              <a:rPr lang="cs-CZ" sz="2800" dirty="0" smtClean="0"/>
              <a:t> a </a:t>
            </a:r>
            <a:r>
              <a:rPr lang="cs-CZ" sz="2800" dirty="0" err="1" smtClean="0"/>
              <a:t>letter</a:t>
            </a:r>
            <a:r>
              <a:rPr lang="cs-CZ" sz="2800" dirty="0" smtClean="0"/>
              <a:t> </a:t>
            </a:r>
            <a:r>
              <a:rPr lang="cs-CZ" sz="2800" dirty="0" err="1" smtClean="0"/>
              <a:t>now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7" name="Zaoblený obdélník 6"/>
          <p:cNvSpPr/>
          <p:nvPr/>
        </p:nvSpPr>
        <p:spPr>
          <a:xfrm>
            <a:off x="395536" y="5414452"/>
            <a:ext cx="8379414" cy="430301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Mum</a:t>
            </a:r>
            <a:r>
              <a:rPr lang="cs-CZ" sz="2800" dirty="0" smtClean="0"/>
              <a:t> and </a:t>
            </a:r>
            <a:r>
              <a:rPr lang="cs-CZ" sz="2800" dirty="0" err="1" smtClean="0"/>
              <a:t>dad</a:t>
            </a:r>
            <a:r>
              <a:rPr lang="cs-CZ" sz="2800" dirty="0" smtClean="0"/>
              <a:t> are </a:t>
            </a:r>
            <a:r>
              <a:rPr lang="cs-CZ" sz="2800" dirty="0" err="1" smtClean="0"/>
              <a:t>sitting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living</a:t>
            </a:r>
            <a:r>
              <a:rPr lang="cs-CZ" sz="2800" dirty="0" smtClean="0"/>
              <a:t> </a:t>
            </a:r>
            <a:r>
              <a:rPr lang="cs-CZ" sz="2800" dirty="0" err="1" smtClean="0"/>
              <a:t>room</a:t>
            </a:r>
            <a:r>
              <a:rPr lang="cs-CZ" sz="2800" dirty="0" smtClean="0"/>
              <a:t> </a:t>
            </a:r>
            <a:r>
              <a:rPr lang="cs-CZ" sz="2800" dirty="0" err="1" smtClean="0"/>
              <a:t>now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0" name="Zaoblený obdélník 9"/>
          <p:cNvSpPr/>
          <p:nvPr/>
        </p:nvSpPr>
        <p:spPr>
          <a:xfrm>
            <a:off x="395536" y="3056901"/>
            <a:ext cx="8379414" cy="43204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We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are not </a:t>
            </a:r>
            <a:r>
              <a:rPr lang="cs-CZ" sz="2800" dirty="0" err="1" smtClean="0"/>
              <a:t>reading</a:t>
            </a:r>
            <a:r>
              <a:rPr lang="cs-CZ" sz="2800" dirty="0" smtClean="0"/>
              <a:t> a </a:t>
            </a:r>
            <a:r>
              <a:rPr lang="cs-CZ" sz="2800" dirty="0" err="1" smtClean="0"/>
              <a:t>book</a:t>
            </a:r>
            <a:r>
              <a:rPr lang="cs-CZ" sz="2800" dirty="0" smtClean="0"/>
              <a:t> </a:t>
            </a:r>
            <a:r>
              <a:rPr lang="cs-CZ" sz="2800" dirty="0" err="1" smtClean="0"/>
              <a:t>now</a:t>
            </a:r>
            <a:r>
              <a:rPr lang="cs-CZ" sz="2800" dirty="0" smtClean="0"/>
              <a:t>. (</a:t>
            </a:r>
            <a:r>
              <a:rPr lang="cs-CZ" sz="2800" dirty="0" err="1" smtClean="0"/>
              <a:t>aren´t</a:t>
            </a:r>
            <a:r>
              <a:rPr lang="cs-CZ" sz="2800" dirty="0" smtClean="0"/>
              <a:t>)</a:t>
            </a:r>
            <a:endParaRPr lang="cs-CZ" sz="28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395536" y="4725144"/>
            <a:ext cx="8379414" cy="43204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Jane </a:t>
            </a:r>
            <a:r>
              <a:rPr lang="cs-CZ" sz="2800" dirty="0" err="1" smtClean="0">
                <a:solidFill>
                  <a:srgbClr val="FF0000"/>
                </a:solidFill>
              </a:rPr>
              <a:t>is</a:t>
            </a:r>
            <a:r>
              <a:rPr lang="cs-CZ" sz="2800" dirty="0" smtClean="0">
                <a:solidFill>
                  <a:srgbClr val="FF0000"/>
                </a:solidFill>
              </a:rPr>
              <a:t> not </a:t>
            </a:r>
            <a:r>
              <a:rPr lang="cs-CZ" sz="2800" dirty="0" err="1" smtClean="0"/>
              <a:t>writing</a:t>
            </a:r>
            <a:r>
              <a:rPr lang="cs-CZ" sz="2800" dirty="0" smtClean="0"/>
              <a:t> a </a:t>
            </a:r>
            <a:r>
              <a:rPr lang="cs-CZ" sz="2800" dirty="0" err="1" smtClean="0"/>
              <a:t>letter</a:t>
            </a:r>
            <a:r>
              <a:rPr lang="cs-CZ" sz="2800" dirty="0" smtClean="0"/>
              <a:t> </a:t>
            </a:r>
            <a:r>
              <a:rPr lang="cs-CZ" sz="2800" dirty="0" err="1" smtClean="0"/>
              <a:t>now</a:t>
            </a:r>
            <a:r>
              <a:rPr lang="cs-CZ" sz="2800" dirty="0" smtClean="0"/>
              <a:t>. (</a:t>
            </a:r>
            <a:r>
              <a:rPr lang="cs-CZ" sz="2800" dirty="0" err="1" smtClean="0"/>
              <a:t>isn´t</a:t>
            </a:r>
            <a:r>
              <a:rPr lang="cs-CZ" sz="2800" dirty="0" smtClean="0"/>
              <a:t>)</a:t>
            </a:r>
            <a:endParaRPr lang="cs-CZ" sz="2800" dirty="0"/>
          </a:p>
        </p:txBody>
      </p:sp>
      <p:sp>
        <p:nvSpPr>
          <p:cNvPr id="12" name="Zaoblený obdélník 11"/>
          <p:cNvSpPr/>
          <p:nvPr/>
        </p:nvSpPr>
        <p:spPr>
          <a:xfrm>
            <a:off x="395536" y="6021288"/>
            <a:ext cx="8379414" cy="76470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Mum</a:t>
            </a:r>
            <a:r>
              <a:rPr lang="cs-CZ" sz="2800" dirty="0" smtClean="0"/>
              <a:t> and </a:t>
            </a:r>
            <a:r>
              <a:rPr lang="cs-CZ" sz="2800" dirty="0" err="1" smtClean="0"/>
              <a:t>dad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are not </a:t>
            </a:r>
            <a:r>
              <a:rPr lang="cs-CZ" sz="2800" dirty="0" err="1" smtClean="0"/>
              <a:t>sitting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living</a:t>
            </a:r>
            <a:r>
              <a:rPr lang="cs-CZ" sz="2800" dirty="0" smtClean="0"/>
              <a:t> </a:t>
            </a:r>
            <a:r>
              <a:rPr lang="cs-CZ" sz="2800" dirty="0" err="1" smtClean="0"/>
              <a:t>room</a:t>
            </a:r>
            <a:r>
              <a:rPr lang="cs-CZ" sz="2800" dirty="0" smtClean="0"/>
              <a:t> </a:t>
            </a:r>
            <a:r>
              <a:rPr lang="cs-CZ" sz="2800" dirty="0" err="1" smtClean="0"/>
              <a:t>now</a:t>
            </a:r>
            <a:r>
              <a:rPr lang="cs-CZ" sz="2800" dirty="0" smtClean="0"/>
              <a:t>. (</a:t>
            </a:r>
            <a:r>
              <a:rPr lang="cs-CZ" sz="2800" dirty="0" err="1" smtClean="0"/>
              <a:t>aren´t</a:t>
            </a:r>
            <a:r>
              <a:rPr lang="cs-CZ" sz="2800" dirty="0" smtClean="0"/>
              <a:t>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88175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r>
              <a:rPr lang="cs-CZ" dirty="0"/>
              <a:t>Program Microsoft Office 2010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Documents and Settings\fsc\Local Settings\Temporary Internet Files\Content.IE5\YH1P8K1E\MC9004420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61048"/>
            <a:ext cx="1857375" cy="1838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148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594 -0.0081 L -0.04584 0.09097 L -0.00781 -0.0081 L 0.03247 0.09097 L 0.07275 -0.0081 L 0.11042 0.09097 L 0.1507 -0.0081 L 0.18872 0.09097 L 0.229 -0.0081 L 0.26928 0.09097 L 0.3073 -0.0081 L 0.34757 0.09097 L 0.38525 -0.0081 L 0.42553 0.09097 L 0.4658 -0.0081 L 0.50365 0.09097 L 0.54428 -0.0081 " pathEditMode="relative" rAng="0" ptsTypes="FFFFFFFFFFFFFFFFF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10" y="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316</Words>
  <Application>Microsoft Office PowerPoint</Application>
  <PresentationFormat>Předvádění na obrazovce (4:3)</PresentationFormat>
  <Paragraphs>80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Prezentace aplikace PowerPoint</vt:lpstr>
      <vt:lpstr>NEGATIVE</vt:lpstr>
      <vt:lpstr>Struktura </vt:lpstr>
      <vt:lpstr>Vytvoříme stažený tvar u slovesa být   (př. you are not  = you aren´t)</vt:lpstr>
      <vt:lpstr>Make negative.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SPS</cp:lastModifiedBy>
  <cp:revision>52</cp:revision>
  <dcterms:created xsi:type="dcterms:W3CDTF">2011-06-20T10:40:08Z</dcterms:created>
  <dcterms:modified xsi:type="dcterms:W3CDTF">2012-02-21T18:18:43Z</dcterms:modified>
</cp:coreProperties>
</file>