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8" r:id="rId3"/>
    <p:sldId id="256" r:id="rId4"/>
    <p:sldId id="257" r:id="rId5"/>
    <p:sldId id="259" r:id="rId6"/>
    <p:sldId id="260" r:id="rId7"/>
    <p:sldId id="261" r:id="rId8"/>
    <p:sldId id="266" r:id="rId9"/>
    <p:sldId id="262" r:id="rId10"/>
    <p:sldId id="264" r:id="rId11"/>
    <p:sldId id="263" r:id="rId12"/>
    <p:sldId id="265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A372E-1AA7-4236-8ED6-0991889E6C5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0D0950AF-2DDF-4AEE-A7AA-808BDEE72ED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0075764"/>
              </p:ext>
            </p:extLst>
          </p:nvPr>
        </p:nvGraphicFramePr>
        <p:xfrm>
          <a:off x="1043609" y="326297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accent3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VY_32_INOVACE_401_PODZIM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Téma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PODZIMNÍ MĚSÍCE, ZAČÁTEK PODZIMU, ZNAKY PODZIMU, 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136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ANOTACE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Určeno žákům 4. třídy –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přírodověda – opakování , procvičování  proměn v přírodě na podzim.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dokáží popsat viditelné změny v přírodě na podzim.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Upevňují si dovednosti a znalosti: začátek podzimu, podzimní měsíce.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vypráví a popíší znaky podzimu: co k podzimu patří…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Získají i nové znalosti: houbaření, správné přikrmování zvěře.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74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47664" y="476672"/>
            <a:ext cx="5688632" cy="2448272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</a:rPr>
              <a:t>PODZIM</a:t>
            </a:r>
            <a:endParaRPr lang="cs-CZ" sz="7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10662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220" y="548680"/>
            <a:ext cx="8229600" cy="1368152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Vyber podzimní měsíce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87184" y="3216796"/>
            <a:ext cx="1657064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červen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971716" y="5517232"/>
            <a:ext cx="1567792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prosinec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91880" y="1903388"/>
            <a:ext cx="1728192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srpen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36864" y="4094088"/>
            <a:ext cx="1575060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listopad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410798" y="4305944"/>
            <a:ext cx="1512168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únor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17848" y="2069356"/>
            <a:ext cx="1785900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březen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99396" y="3068960"/>
            <a:ext cx="1620676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leden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6870" y="5070772"/>
            <a:ext cx="1427218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duben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10798" y="5393680"/>
            <a:ext cx="1689732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říjen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3229744"/>
            <a:ext cx="1512168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září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837076" y="2204864"/>
            <a:ext cx="1692684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květen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378512" y="4483124"/>
            <a:ext cx="1512168" cy="576064"/>
          </a:xfrm>
          <a:prstGeom prst="roundRect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/>
                </a:solidFill>
              </a:rPr>
              <a:t>červenec</a:t>
            </a:r>
            <a:endParaRPr lang="cs-CZ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4023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259632" y="764704"/>
            <a:ext cx="6480720" cy="165618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Začátek podzimu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2492896"/>
            <a:ext cx="5050904" cy="165618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 září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rovnodennost</a:t>
            </a:r>
          </a:p>
          <a:p>
            <a:pPr marL="0" indent="0">
              <a:buNone/>
            </a:pPr>
            <a:endParaRPr lang="cs-CZ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64904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21088"/>
            <a:ext cx="3024336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51785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96144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6">
                    <a:lumMod val="50000"/>
                  </a:schemeClr>
                </a:solidFill>
              </a:rPr>
              <a:t>ZNAKY PODZIMU</a:t>
            </a:r>
            <a:endParaRPr lang="cs-CZ" sz="6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844824"/>
            <a:ext cx="5122912" cy="46085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Sklízí se většina úrody: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kromě ovoce a brambor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dozrává také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vinná réva a chmel.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 sklizňové slavnosti – dočesná, vinobraní…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32" y="4653136"/>
            <a:ext cx="331766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2370">
            <a:off x="1032984" y="1913122"/>
            <a:ext cx="2318589" cy="2318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3402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96752"/>
            <a:ext cx="4978896" cy="3312368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Dny se zkracují a noci prodlužují až do zimního slunovratu.</a:t>
            </a:r>
            <a:b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8680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05064"/>
            <a:ext cx="352839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23674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96580"/>
            <a:ext cx="3898776" cy="286633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Ochlazuje se, častěji prší. Teple se oblékáme.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0968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237626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28256">
            <a:off x="5486400" y="1031032"/>
            <a:ext cx="2397968" cy="2397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0963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274638"/>
            <a:ext cx="4474840" cy="358641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Listí se zbarvuje, vznikají tak nádherně barevné scenérie.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604" y="3789040"/>
            <a:ext cx="2385392" cy="2385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82144"/>
            <a:ext cx="3816424" cy="27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6532"/>
            <a:ext cx="2714600" cy="27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30693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68400"/>
            <a:ext cx="4680520" cy="423448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Listí opadává pouze listnatým stromům.</a:t>
            </a:r>
            <a:b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Jehličnanům až do jara přestávají růst jehlice. Jediný opadavý jehličnan je modřín.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192099">
            <a:off x="5288030" y="832662"/>
            <a:ext cx="2305683" cy="2305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9080"/>
            <a:ext cx="3134792" cy="209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76278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420888"/>
            <a:ext cx="4258816" cy="3816424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Ptáci odlétají do jižních krajin: pouze hmyzožravci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22411"/>
            <a:ext cx="3864664" cy="20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90127">
            <a:off x="5076055" y="1844823"/>
            <a:ext cx="3528393" cy="3528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01058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332656"/>
            <a:ext cx="4032448" cy="4407197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Stálé ptáčky přikrmujeme na krmítkách: semínky, lůj. Pozor pečivo z kynutého těsta jim škodí.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4003848" cy="4003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44778" y="4102558"/>
            <a:ext cx="1828800" cy="259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33124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4042792" cy="5602634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Houbaření – sbíráme pouze takové houby, které bezpečně známe. Ukládáme je do proutěných košů nebo látkových tašek, aby se nezapařily.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79411">
            <a:off x="4917277" y="489969"/>
            <a:ext cx="2592288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61048"/>
            <a:ext cx="3240360" cy="2434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74345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274638"/>
            <a:ext cx="4474840" cy="373042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Zvířata si připravují zásoby. Sbíráme kaštany a bukvice pro lesní zvířata.</a:t>
            </a:r>
            <a:endParaRPr lang="cs-CZ" sz="32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6744">
            <a:off x="990497" y="1143641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24"/>
            <a:ext cx="3204232" cy="260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84953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56992"/>
            <a:ext cx="4330824" cy="2592288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Dětské radovánky – pouštění draků</a:t>
            </a:r>
            <a:endParaRPr lang="cs-CZ" sz="320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08823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35576">
            <a:off x="5457999" y="744835"/>
            <a:ext cx="2158206" cy="215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644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Použité zdroje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b="1" dirty="0">
                <a:solidFill>
                  <a:schemeClr val="accent3"/>
                </a:solidFill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292355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264</TotalTime>
  <Words>241</Words>
  <Application>Microsoft Office PowerPoint</Application>
  <PresentationFormat>Předvádění na obrazovce (4:3)</PresentationFormat>
  <Paragraphs>50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Welcome</vt:lpstr>
      <vt:lpstr>Prezentace aplikace PowerPoint</vt:lpstr>
      <vt:lpstr>ANOTACE</vt:lpstr>
      <vt:lpstr>PODZIM</vt:lpstr>
      <vt:lpstr>Vyber podzimní měsíce</vt:lpstr>
      <vt:lpstr>Začátek podzimu</vt:lpstr>
      <vt:lpstr>ZNAKY PODZIMU</vt:lpstr>
      <vt:lpstr>Dny se zkracují a noci prodlužují až do zimního slunovratu. </vt:lpstr>
      <vt:lpstr>Ochlazuje se, častěji prší. Teple se oblékáme.</vt:lpstr>
      <vt:lpstr>Listí se zbarvuje, vznikají tak nádherně barevné scenérie.</vt:lpstr>
      <vt:lpstr>Listí opadává pouze listnatým stromům. Jehličnanům až do jara přestávají růst jehlice. Jediný opadavý jehličnan je modřín.</vt:lpstr>
      <vt:lpstr>Ptáci odlétají do jižních krajin: pouze hmyzožravci</vt:lpstr>
      <vt:lpstr>Stálé ptáčky přikrmujeme na krmítkách: semínky, lůj. Pozor pečivo z kynutého těsta jim škodí.</vt:lpstr>
      <vt:lpstr>Houbaření – sbíráme pouze takové houby, které bezpečně známe. Ukládáme je do proutěných košů nebo látkových tašek, aby se nezapařily.</vt:lpstr>
      <vt:lpstr>Zvířata si připravují zásoby. Sbíráme kaštany a bukvice pro lesní zvířata.</vt:lpstr>
      <vt:lpstr>Dětské radovánky – pouštění draků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20</cp:revision>
  <dcterms:created xsi:type="dcterms:W3CDTF">2012-02-02T19:23:00Z</dcterms:created>
  <dcterms:modified xsi:type="dcterms:W3CDTF">2012-03-11T18:22:55Z</dcterms:modified>
</cp:coreProperties>
</file>