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3" r:id="rId5"/>
    <p:sldId id="265" r:id="rId6"/>
    <p:sldId id="270" r:id="rId7"/>
    <p:sldId id="269" r:id="rId8"/>
    <p:sldId id="266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CEFB"/>
    <a:srgbClr val="ECFB2F"/>
    <a:srgbClr val="73E824"/>
    <a:srgbClr val="A3EA22"/>
    <a:srgbClr val="FBCB43"/>
    <a:srgbClr val="1EFF0D"/>
    <a:srgbClr val="72C24A"/>
    <a:srgbClr val="52C04C"/>
    <a:srgbClr val="FA8504"/>
    <a:srgbClr val="F26F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02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SIMONA ŠTRANCOVÁ, DIS.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MINULÝ ČAS – SLOVESO BÝT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VY_32_INOVACE_670_MINULÝ</a:t>
          </a:r>
          <a:r>
            <a:rPr lang="cs-CZ" sz="1800" baseline="0" smtClean="0"/>
            <a:t>_ ČAS_SLOVESA_BÝT</a:t>
          </a:r>
          <a:endParaRPr lang="cs-CZ" sz="18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A03AD878-CF43-4F96-8316-656D59CB02B4}" type="presOf" srcId="{23DE21E6-671D-41EF-A4B8-4CB61DD21CB9}" destId="{D765D62F-75B8-4F0E-BC22-04FC3BAECA31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E85A2C72-F01E-472A-A605-E531046ADC9E}" type="presOf" srcId="{23DE21E6-671D-41EF-A4B8-4CB61DD21CB9}" destId="{20EFD393-BD0F-4866-BD5F-B29A45D964CD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A69A3F40-808A-431D-80B7-6AEA19874A28}" type="presParOf" srcId="{333A1088-737F-45CB-B68E-254E46348037}" destId="{B802C839-24C6-47E7-BAF8-A79343132CBC}" srcOrd="12" destOrd="0" presId="urn:microsoft.com/office/officeart/2005/8/layout/target3"/>
    <dgm:cxn modelId="{83C1035A-8BED-433E-BB38-94D39AA94E95}" type="presParOf" srcId="{333A1088-737F-45CB-B68E-254E46348037}" destId="{10B0AAF3-16BE-4B9A-A567-5D5A0E0FD953}" srcOrd="13" destOrd="0" presId="urn:microsoft.com/office/officeart/2005/8/layout/target3"/>
    <dgm:cxn modelId="{75CE20E6-530F-414F-B8BC-05348116332A}" type="presParOf" srcId="{333A1088-737F-45CB-B68E-254E46348037}" destId="{20EFD393-BD0F-4866-BD5F-B29A45D964CD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8574C848-C7D1-4B35-8C39-02BC0EBAEC7E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HE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IT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SHE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 THEY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2A3BAE-44BB-4DD1-92EF-5F08942BCEC4}" type="presOf" srcId="{F8AFA6C3-26C9-41E6-9C93-990BC6EC1119}" destId="{F457B0C6-D21C-4C66-8AD4-DECDEEC9AA81}" srcOrd="0" destOrd="0" presId="urn:diagrams.loki3.com/VaryingWidthList+Icon"/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7D623E31-7018-4481-9632-D38D12D448A0}" type="presOf" srcId="{06B35E55-20D8-4EA3-8421-B6B94C23B823}" destId="{8CA3503D-B63F-4EC0-B4D3-A16B2880E9EE}" srcOrd="0" destOrd="0" presId="urn:diagrams.loki3.com/VaryingWidthList+Icon"/>
    <dgm:cxn modelId="{66DBBBEA-69A1-4C43-9513-E8E9FBED984B}" type="presOf" srcId="{3A982609-83A9-45C2-94CF-9C5E4DA94DFD}" destId="{14CB3CAC-B6A6-4899-9E94-138DECB61B79}" srcOrd="0" destOrd="0" presId="urn:diagrams.loki3.com/VaryingWidthList+Icon"/>
    <dgm:cxn modelId="{4AE8FBD9-C855-45F3-8920-746140E7C318}" type="presOf" srcId="{E7DF5B41-CAE2-4124-9992-D110405CBCEF}" destId="{3322C87D-6668-4530-8410-17CCEC31ECED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196471FA-5C9F-483E-B6E6-C2B70664A7B5}" type="presOf" srcId="{157095AE-3AC8-4BCB-B799-6DD0F88A1AD8}" destId="{FB4565AA-CEE7-4A25-86B6-1357826B374F}" srcOrd="0" destOrd="0" presId="urn:diagrams.loki3.com/VaryingWidthList+Icon"/>
    <dgm:cxn modelId="{45A6DEAB-C599-4B55-9157-FA88098D92C9}" type="presOf" srcId="{5EF90B02-5967-429B-944E-6086E8D118E6}" destId="{438FE2B7-92F2-4143-AF43-22FC75808459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60EE7C00-BBE0-43E4-8728-D3D50F0DAED2}" type="presOf" srcId="{8F616788-F22F-4E98-ADE9-6DDA4CB5A292}" destId="{6E1AEA91-8DAE-489F-8B29-6091841BE35A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DB8043CE-1BC0-469A-8A38-B875FEE6352C}" type="presOf" srcId="{27073A23-CDD9-4269-920C-B87D776B212F}" destId="{FA6FBF68-D649-4D5B-AB48-41E6BFFA88D3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D08FE47E-6C25-4A9F-8D5B-6922D421B379}" type="presOf" srcId="{00EA2411-0CB4-4CCB-81D7-A41FE353C4CB}" destId="{F320D3A4-3D92-4F19-9501-F880F08B24DF}" srcOrd="0" destOrd="0" presId="urn:diagrams.loki3.com/VaryingWidthList+Icon"/>
    <dgm:cxn modelId="{180835BD-984B-48A8-AF99-D04AA65FF44E}" type="presParOf" srcId="{FA6FBF68-D649-4D5B-AB48-41E6BFFA88D3}" destId="{8CA3503D-B63F-4EC0-B4D3-A16B2880E9EE}" srcOrd="0" destOrd="0" presId="urn:diagrams.loki3.com/VaryingWidthList+Icon"/>
    <dgm:cxn modelId="{98CEDBC9-4555-4F1C-86FA-A95D04681DF8}" type="presParOf" srcId="{FA6FBF68-D649-4D5B-AB48-41E6BFFA88D3}" destId="{E90E2DB9-DB33-4F36-BD88-D6DB5058541E}" srcOrd="1" destOrd="0" presId="urn:diagrams.loki3.com/VaryingWidthList+Icon"/>
    <dgm:cxn modelId="{7696099E-B879-4EE2-82B5-0297B576239C}" type="presParOf" srcId="{FA6FBF68-D649-4D5B-AB48-41E6BFFA88D3}" destId="{F457B0C6-D21C-4C66-8AD4-DECDEEC9AA81}" srcOrd="2" destOrd="0" presId="urn:diagrams.loki3.com/VaryingWidthList+Icon"/>
    <dgm:cxn modelId="{DD3AD46F-0300-4D6F-A4C2-AFB50E6913EE}" type="presParOf" srcId="{FA6FBF68-D649-4D5B-AB48-41E6BFFA88D3}" destId="{D93B6772-94E4-427F-A8B9-B342BF8F80DB}" srcOrd="3" destOrd="0" presId="urn:diagrams.loki3.com/VaryingWidthList+Icon"/>
    <dgm:cxn modelId="{0A540DD3-079F-43DD-8D92-6B568B5B9DD1}" type="presParOf" srcId="{FA6FBF68-D649-4D5B-AB48-41E6BFFA88D3}" destId="{FB4565AA-CEE7-4A25-86B6-1357826B374F}" srcOrd="4" destOrd="0" presId="urn:diagrams.loki3.com/VaryingWidthList+Icon"/>
    <dgm:cxn modelId="{BBA94581-19FD-4736-A477-C0F222C7DBFB}" type="presParOf" srcId="{FA6FBF68-D649-4D5B-AB48-41E6BFFA88D3}" destId="{5CC85548-8C46-4E60-AA29-8B2E27577382}" srcOrd="5" destOrd="0" presId="urn:diagrams.loki3.com/VaryingWidthList+Icon"/>
    <dgm:cxn modelId="{194849A9-3B94-45AC-A049-5A35A8CB9270}" type="presParOf" srcId="{FA6FBF68-D649-4D5B-AB48-41E6BFFA88D3}" destId="{438FE2B7-92F2-4143-AF43-22FC75808459}" srcOrd="6" destOrd="0" presId="urn:diagrams.loki3.com/VaryingWidthList+Icon"/>
    <dgm:cxn modelId="{8B4E94A3-0C89-4C7F-BDC9-DF8B32FD4653}" type="presParOf" srcId="{FA6FBF68-D649-4D5B-AB48-41E6BFFA88D3}" destId="{83D24E71-9500-43F0-B715-89C951BD5752}" srcOrd="7" destOrd="0" presId="urn:diagrams.loki3.com/VaryingWidthList+Icon"/>
    <dgm:cxn modelId="{6B5376C5-F5CE-422C-812F-61743E843D75}" type="presParOf" srcId="{FA6FBF68-D649-4D5B-AB48-41E6BFFA88D3}" destId="{F320D3A4-3D92-4F19-9501-F880F08B24DF}" srcOrd="8" destOrd="0" presId="urn:diagrams.loki3.com/VaryingWidthList+Icon"/>
    <dgm:cxn modelId="{2B2F54DA-B744-473A-96D3-9E70920B8D5E}" type="presParOf" srcId="{FA6FBF68-D649-4D5B-AB48-41E6BFFA88D3}" destId="{10E12C07-FF46-47BC-8096-9E932F090625}" srcOrd="9" destOrd="0" presId="urn:diagrams.loki3.com/VaryingWidthList+Icon"/>
    <dgm:cxn modelId="{44A6FA66-C8E8-4D53-A8E6-42201D0511CA}" type="presParOf" srcId="{FA6FBF68-D649-4D5B-AB48-41E6BFFA88D3}" destId="{14CB3CAC-B6A6-4899-9E94-138DECB61B79}" srcOrd="10" destOrd="0" presId="urn:diagrams.loki3.com/VaryingWidthList+Icon"/>
    <dgm:cxn modelId="{B4F16D88-88D4-44FE-B596-ED3CA6CC1333}" type="presParOf" srcId="{FA6FBF68-D649-4D5B-AB48-41E6BFFA88D3}" destId="{14E7C159-64F7-4ADD-887A-A041BF29369E}" srcOrd="11" destOrd="0" presId="urn:diagrams.loki3.com/VaryingWidthList+Icon"/>
    <dgm:cxn modelId="{A377198B-7747-45A9-8834-5993F4C4608C}" type="presParOf" srcId="{FA6FBF68-D649-4D5B-AB48-41E6BFFA88D3}" destId="{6E1AEA91-8DAE-489F-8B29-6091841BE35A}" srcOrd="12" destOrd="0" presId="urn:diagrams.loki3.com/VaryingWidthList+Icon"/>
    <dgm:cxn modelId="{BA0377BC-4686-415F-A24F-E0A98CD1F62B}" type="presParOf" srcId="{FA6FBF68-D649-4D5B-AB48-41E6BFFA88D3}" destId="{FDD1CA8D-5DCA-44A5-B162-B02054FE61F7}" srcOrd="13" destOrd="0" presId="urn:diagrams.loki3.com/VaryingWidthList+Icon"/>
    <dgm:cxn modelId="{371C050B-55E9-45CA-AC9F-8BA257CB4EE2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13840C52-B22B-4EBC-8F21-3CD0EEFB0FB3}" type="presOf" srcId="{27073A23-CDD9-4269-920C-B87D776B212F}" destId="{FA6FBF68-D649-4D5B-AB48-41E6BFFA88D3}" srcOrd="0" destOrd="0" presId="urn:diagrams.loki3.com/VaryingWidthList+Icon"/>
    <dgm:cxn modelId="{CDD60672-9837-49BC-AF8D-CDA713C92574}" type="presOf" srcId="{157095AE-3AC8-4BCB-B799-6DD0F88A1AD8}" destId="{FB4565AA-CEE7-4A25-86B6-1357826B374F}" srcOrd="0" destOrd="0" presId="urn:diagrams.loki3.com/VaryingWidthList+Icon"/>
    <dgm:cxn modelId="{937975CB-9F01-4442-85BD-C56D55394683}" type="presOf" srcId="{8F616788-F22F-4E98-ADE9-6DDA4CB5A292}" destId="{6E1AEA91-8DAE-489F-8B29-6091841BE35A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127F19D6-BF97-47FC-BF6F-AD00FCF573C8}" type="presOf" srcId="{3A982609-83A9-45C2-94CF-9C5E4DA94DFD}" destId="{14CB3CAC-B6A6-4899-9E94-138DECB61B79}" srcOrd="0" destOrd="0" presId="urn:diagrams.loki3.com/VaryingWidthList+Icon"/>
    <dgm:cxn modelId="{F892D246-E0E7-4BB3-A147-1E92B1DF3BCB}" type="presOf" srcId="{E7DF5B41-CAE2-4124-9992-D110405CBCEF}" destId="{3322C87D-6668-4530-8410-17CCEC31ECED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3802FEEB-1D32-4EE6-8D58-32DEDED9AD72}" type="presOf" srcId="{06B35E55-20D8-4EA3-8421-B6B94C23B823}" destId="{8CA3503D-B63F-4EC0-B4D3-A16B2880E9EE}" srcOrd="0" destOrd="0" presId="urn:diagrams.loki3.com/VaryingWidthList+Icon"/>
    <dgm:cxn modelId="{A6536108-268E-4D4D-8036-A28E46AB15B7}" type="presOf" srcId="{5EF90B02-5967-429B-944E-6086E8D118E6}" destId="{438FE2B7-92F2-4143-AF43-22FC75808459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1DD9CE97-4AA9-4DF8-80E7-15A2C95A8363}" type="presOf" srcId="{F8AFA6C3-26C9-41E6-9C93-990BC6EC1119}" destId="{F457B0C6-D21C-4C66-8AD4-DECDEEC9AA81}" srcOrd="0" destOrd="0" presId="urn:diagrams.loki3.com/VaryingWidthList+Icon"/>
    <dgm:cxn modelId="{F264976A-6C2C-4378-9ABA-EF533F3FF389}" type="presOf" srcId="{00EA2411-0CB4-4CCB-81D7-A41FE353C4CB}" destId="{F320D3A4-3D92-4F19-9501-F880F08B24DF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28564331-57FE-42B8-A5BD-3724F266ADEC}" type="presParOf" srcId="{FA6FBF68-D649-4D5B-AB48-41E6BFFA88D3}" destId="{8CA3503D-B63F-4EC0-B4D3-A16B2880E9EE}" srcOrd="0" destOrd="0" presId="urn:diagrams.loki3.com/VaryingWidthList+Icon"/>
    <dgm:cxn modelId="{55CDE451-DE8E-4468-897F-FCB62485E96C}" type="presParOf" srcId="{FA6FBF68-D649-4D5B-AB48-41E6BFFA88D3}" destId="{E90E2DB9-DB33-4F36-BD88-D6DB5058541E}" srcOrd="1" destOrd="0" presId="urn:diagrams.loki3.com/VaryingWidthList+Icon"/>
    <dgm:cxn modelId="{4D3743D5-E54E-4B4F-A922-E46A514F0473}" type="presParOf" srcId="{FA6FBF68-D649-4D5B-AB48-41E6BFFA88D3}" destId="{F457B0C6-D21C-4C66-8AD4-DECDEEC9AA81}" srcOrd="2" destOrd="0" presId="urn:diagrams.loki3.com/VaryingWidthList+Icon"/>
    <dgm:cxn modelId="{8771595F-8EB3-4553-9D9D-AC014539EABD}" type="presParOf" srcId="{FA6FBF68-D649-4D5B-AB48-41E6BFFA88D3}" destId="{D93B6772-94E4-427F-A8B9-B342BF8F80DB}" srcOrd="3" destOrd="0" presId="urn:diagrams.loki3.com/VaryingWidthList+Icon"/>
    <dgm:cxn modelId="{AA51052C-E782-443F-8AEE-4C3B1EB6251F}" type="presParOf" srcId="{FA6FBF68-D649-4D5B-AB48-41E6BFFA88D3}" destId="{FB4565AA-CEE7-4A25-86B6-1357826B374F}" srcOrd="4" destOrd="0" presId="urn:diagrams.loki3.com/VaryingWidthList+Icon"/>
    <dgm:cxn modelId="{65C7DCB1-C9A5-403C-A466-EC90F259B80B}" type="presParOf" srcId="{FA6FBF68-D649-4D5B-AB48-41E6BFFA88D3}" destId="{5CC85548-8C46-4E60-AA29-8B2E27577382}" srcOrd="5" destOrd="0" presId="urn:diagrams.loki3.com/VaryingWidthList+Icon"/>
    <dgm:cxn modelId="{AC2AD6F9-AF3C-4D7C-9F91-455990D29575}" type="presParOf" srcId="{FA6FBF68-D649-4D5B-AB48-41E6BFFA88D3}" destId="{438FE2B7-92F2-4143-AF43-22FC75808459}" srcOrd="6" destOrd="0" presId="urn:diagrams.loki3.com/VaryingWidthList+Icon"/>
    <dgm:cxn modelId="{96CC1D42-C81C-4500-A415-D2A5972EBB9A}" type="presParOf" srcId="{FA6FBF68-D649-4D5B-AB48-41E6BFFA88D3}" destId="{83D24E71-9500-43F0-B715-89C951BD5752}" srcOrd="7" destOrd="0" presId="urn:diagrams.loki3.com/VaryingWidthList+Icon"/>
    <dgm:cxn modelId="{A13963C7-3160-4169-AA46-45FB64008DCD}" type="presParOf" srcId="{FA6FBF68-D649-4D5B-AB48-41E6BFFA88D3}" destId="{F320D3A4-3D92-4F19-9501-F880F08B24DF}" srcOrd="8" destOrd="0" presId="urn:diagrams.loki3.com/VaryingWidthList+Icon"/>
    <dgm:cxn modelId="{E9FC7E1C-A764-4B07-B238-0A0139C55042}" type="presParOf" srcId="{FA6FBF68-D649-4D5B-AB48-41E6BFFA88D3}" destId="{10E12C07-FF46-47BC-8096-9E932F090625}" srcOrd="9" destOrd="0" presId="urn:diagrams.loki3.com/VaryingWidthList+Icon"/>
    <dgm:cxn modelId="{4F6A34E2-13A9-47F9-95A6-71B415848745}" type="presParOf" srcId="{FA6FBF68-D649-4D5B-AB48-41E6BFFA88D3}" destId="{14CB3CAC-B6A6-4899-9E94-138DECB61B79}" srcOrd="10" destOrd="0" presId="urn:diagrams.loki3.com/VaryingWidthList+Icon"/>
    <dgm:cxn modelId="{B90C1686-1445-4B77-961D-8D796FA06284}" type="presParOf" srcId="{FA6FBF68-D649-4D5B-AB48-41E6BFFA88D3}" destId="{14E7C159-64F7-4ADD-887A-A041BF29369E}" srcOrd="11" destOrd="0" presId="urn:diagrams.loki3.com/VaryingWidthList+Icon"/>
    <dgm:cxn modelId="{94DE1536-272B-430C-ABAF-E95530E6E6D0}" type="presParOf" srcId="{FA6FBF68-D649-4D5B-AB48-41E6BFFA88D3}" destId="{6E1AEA91-8DAE-489F-8B29-6091841BE35A}" srcOrd="12" destOrd="0" presId="urn:diagrams.loki3.com/VaryingWidthList+Icon"/>
    <dgm:cxn modelId="{140AECB4-D335-40D9-A0DB-E5479898FDED}" type="presParOf" srcId="{FA6FBF68-D649-4D5B-AB48-41E6BFFA88D3}" destId="{FDD1CA8D-5DCA-44A5-B162-B02054FE61F7}" srcOrd="13" destOrd="0" presId="urn:diagrams.loki3.com/VaryingWidthList+Icon"/>
    <dgm:cxn modelId="{44310EAD-8988-4EE7-B871-02CAA9AC51BA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4C966806-BC47-45C5-A487-CB79C53490A4}" type="presOf" srcId="{157095AE-3AC8-4BCB-B799-6DD0F88A1AD8}" destId="{FB4565AA-CEE7-4A25-86B6-1357826B374F}" srcOrd="0" destOrd="0" presId="urn:diagrams.loki3.com/VaryingWidthList+Icon"/>
    <dgm:cxn modelId="{D51EAB29-88BF-4716-9456-60E16E10958F}" type="presOf" srcId="{3A982609-83A9-45C2-94CF-9C5E4DA94DFD}" destId="{14CB3CAC-B6A6-4899-9E94-138DECB61B79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843657D6-AF8A-4101-9BE7-F85D53403CC1}" type="presOf" srcId="{E7DF5B41-CAE2-4124-9992-D110405CBCEF}" destId="{3322C87D-6668-4530-8410-17CCEC31ECED}" srcOrd="0" destOrd="0" presId="urn:diagrams.loki3.com/VaryingWidthList+Icon"/>
    <dgm:cxn modelId="{3CCFACBB-4EA0-4F25-86F1-54680E81F8A4}" type="presOf" srcId="{F8AFA6C3-26C9-41E6-9C93-990BC6EC1119}" destId="{F457B0C6-D21C-4C66-8AD4-DECDEEC9AA81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ACBE8589-C94D-459D-8DBC-7594358F5E09}" type="presOf" srcId="{00EA2411-0CB4-4CCB-81D7-A41FE353C4CB}" destId="{F320D3A4-3D92-4F19-9501-F880F08B24DF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73C8324F-2FF2-42A1-BB09-931C25D05511}" type="presOf" srcId="{06B35E55-20D8-4EA3-8421-B6B94C23B823}" destId="{8CA3503D-B63F-4EC0-B4D3-A16B2880E9EE}" srcOrd="0" destOrd="0" presId="urn:diagrams.loki3.com/VaryingWidthList+Icon"/>
    <dgm:cxn modelId="{4C035496-C88C-4B48-95D5-DFD621F3F445}" type="presOf" srcId="{27073A23-CDD9-4269-920C-B87D776B212F}" destId="{FA6FBF68-D649-4D5B-AB48-41E6BFFA88D3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220AC1B9-4A36-4220-AB4C-CA3298397267}" type="presOf" srcId="{5EF90B02-5967-429B-944E-6086E8D118E6}" destId="{438FE2B7-92F2-4143-AF43-22FC75808459}" srcOrd="0" destOrd="0" presId="urn:diagrams.loki3.com/VaryingWidthList+Icon"/>
    <dgm:cxn modelId="{7D4E534D-B9B7-4C03-9CAD-85DB087FA12D}" type="presOf" srcId="{8F616788-F22F-4E98-ADE9-6DDA4CB5A292}" destId="{6E1AEA91-8DAE-489F-8B29-6091841BE35A}" srcOrd="0" destOrd="0" presId="urn:diagrams.loki3.com/VaryingWidthList+Icon"/>
    <dgm:cxn modelId="{D1737528-A9D4-4F34-B6E7-378AE05B4458}" type="presParOf" srcId="{FA6FBF68-D649-4D5B-AB48-41E6BFFA88D3}" destId="{8CA3503D-B63F-4EC0-B4D3-A16B2880E9EE}" srcOrd="0" destOrd="0" presId="urn:diagrams.loki3.com/VaryingWidthList+Icon"/>
    <dgm:cxn modelId="{DFF7FCA8-769D-47CC-9FA1-BA77384526D6}" type="presParOf" srcId="{FA6FBF68-D649-4D5B-AB48-41E6BFFA88D3}" destId="{E90E2DB9-DB33-4F36-BD88-D6DB5058541E}" srcOrd="1" destOrd="0" presId="urn:diagrams.loki3.com/VaryingWidthList+Icon"/>
    <dgm:cxn modelId="{ED574222-B339-40A2-BE4B-8FC9AA1FC5FE}" type="presParOf" srcId="{FA6FBF68-D649-4D5B-AB48-41E6BFFA88D3}" destId="{F457B0C6-D21C-4C66-8AD4-DECDEEC9AA81}" srcOrd="2" destOrd="0" presId="urn:diagrams.loki3.com/VaryingWidthList+Icon"/>
    <dgm:cxn modelId="{E8F686A7-6B9D-41D9-8290-3076457874ED}" type="presParOf" srcId="{FA6FBF68-D649-4D5B-AB48-41E6BFFA88D3}" destId="{D93B6772-94E4-427F-A8B9-B342BF8F80DB}" srcOrd="3" destOrd="0" presId="urn:diagrams.loki3.com/VaryingWidthList+Icon"/>
    <dgm:cxn modelId="{205D4030-1638-42FD-B0DE-FD21F5505C5F}" type="presParOf" srcId="{FA6FBF68-D649-4D5B-AB48-41E6BFFA88D3}" destId="{FB4565AA-CEE7-4A25-86B6-1357826B374F}" srcOrd="4" destOrd="0" presId="urn:diagrams.loki3.com/VaryingWidthList+Icon"/>
    <dgm:cxn modelId="{8492DA90-121B-467E-A64A-3BFAF61E9071}" type="presParOf" srcId="{FA6FBF68-D649-4D5B-AB48-41E6BFFA88D3}" destId="{5CC85548-8C46-4E60-AA29-8B2E27577382}" srcOrd="5" destOrd="0" presId="urn:diagrams.loki3.com/VaryingWidthList+Icon"/>
    <dgm:cxn modelId="{A3C6A9EF-4C52-4A1F-93A6-265B5089ADDC}" type="presParOf" srcId="{FA6FBF68-D649-4D5B-AB48-41E6BFFA88D3}" destId="{438FE2B7-92F2-4143-AF43-22FC75808459}" srcOrd="6" destOrd="0" presId="urn:diagrams.loki3.com/VaryingWidthList+Icon"/>
    <dgm:cxn modelId="{BCAD7EA0-8931-4E11-8771-E54CBD1D7F4F}" type="presParOf" srcId="{FA6FBF68-D649-4D5B-AB48-41E6BFFA88D3}" destId="{83D24E71-9500-43F0-B715-89C951BD5752}" srcOrd="7" destOrd="0" presId="urn:diagrams.loki3.com/VaryingWidthList+Icon"/>
    <dgm:cxn modelId="{991FD02A-F573-4CB9-8244-615E5B7618CA}" type="presParOf" srcId="{FA6FBF68-D649-4D5B-AB48-41E6BFFA88D3}" destId="{F320D3A4-3D92-4F19-9501-F880F08B24DF}" srcOrd="8" destOrd="0" presId="urn:diagrams.loki3.com/VaryingWidthList+Icon"/>
    <dgm:cxn modelId="{7B906D56-DB26-4EFF-A6CA-809BAE0B6F6D}" type="presParOf" srcId="{FA6FBF68-D649-4D5B-AB48-41E6BFFA88D3}" destId="{10E12C07-FF46-47BC-8096-9E932F090625}" srcOrd="9" destOrd="0" presId="urn:diagrams.loki3.com/VaryingWidthList+Icon"/>
    <dgm:cxn modelId="{5784C312-0812-45E6-B3F7-C6878934D8D8}" type="presParOf" srcId="{FA6FBF68-D649-4D5B-AB48-41E6BFFA88D3}" destId="{14CB3CAC-B6A6-4899-9E94-138DECB61B79}" srcOrd="10" destOrd="0" presId="urn:diagrams.loki3.com/VaryingWidthList+Icon"/>
    <dgm:cxn modelId="{AE0A1CDA-6A0F-4F57-992F-587B943A7364}" type="presParOf" srcId="{FA6FBF68-D649-4D5B-AB48-41E6BFFA88D3}" destId="{14E7C159-64F7-4ADD-887A-A041BF29369E}" srcOrd="11" destOrd="0" presId="urn:diagrams.loki3.com/VaryingWidthList+Icon"/>
    <dgm:cxn modelId="{AFCAA4EE-A332-4654-A97D-6E54F4B23CD4}" type="presParOf" srcId="{FA6FBF68-D649-4D5B-AB48-41E6BFFA88D3}" destId="{6E1AEA91-8DAE-489F-8B29-6091841BE35A}" srcOrd="12" destOrd="0" presId="urn:diagrams.loki3.com/VaryingWidthList+Icon"/>
    <dgm:cxn modelId="{920F2A46-0E6D-4E4B-A9F0-F68BC3447274}" type="presParOf" srcId="{FA6FBF68-D649-4D5B-AB48-41E6BFFA88D3}" destId="{FDD1CA8D-5DCA-44A5-B162-B02054FE61F7}" srcOrd="13" destOrd="0" presId="urn:diagrams.loki3.com/VaryingWidthList+Icon"/>
    <dgm:cxn modelId="{376C0206-9D99-4C03-A4AC-71630B4129F4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NOT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5A82E1BF-4BB0-4069-9BEA-C36CA27ED219}" type="presOf" srcId="{8F616788-F22F-4E98-ADE9-6DDA4CB5A292}" destId="{6E1AEA91-8DAE-489F-8B29-6091841BE35A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BD051587-7F64-4159-BCBB-CD3362096F9E}" type="presOf" srcId="{F8AFA6C3-26C9-41E6-9C93-990BC6EC1119}" destId="{F457B0C6-D21C-4C66-8AD4-DECDEEC9AA81}" srcOrd="0" destOrd="0" presId="urn:diagrams.loki3.com/VaryingWidthList+Icon"/>
    <dgm:cxn modelId="{4ECEBDC9-5B42-4E47-95D5-B5CB8BDCE4FF}" type="presOf" srcId="{3A982609-83A9-45C2-94CF-9C5E4DA94DFD}" destId="{14CB3CAC-B6A6-4899-9E94-138DECB61B79}" srcOrd="0" destOrd="0" presId="urn:diagrams.loki3.com/VaryingWidthList+Icon"/>
    <dgm:cxn modelId="{B20B7254-ADAA-4720-98F7-AF6D760BCCF1}" type="presOf" srcId="{00EA2411-0CB4-4CCB-81D7-A41FE353C4CB}" destId="{F320D3A4-3D92-4F19-9501-F880F08B24DF}" srcOrd="0" destOrd="0" presId="urn:diagrams.loki3.com/VaryingWidthList+Icon"/>
    <dgm:cxn modelId="{DEFFC3E1-7D67-4579-B7B9-6020CBE657A0}" type="presOf" srcId="{157095AE-3AC8-4BCB-B799-6DD0F88A1AD8}" destId="{FB4565AA-CEE7-4A25-86B6-1357826B374F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27A056DB-E129-4248-AAD2-8BC3A7547FD8}" type="presOf" srcId="{06B35E55-20D8-4EA3-8421-B6B94C23B823}" destId="{8CA3503D-B63F-4EC0-B4D3-A16B2880E9EE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C2B7E418-E0C4-4D24-9FB0-D73D53ADF3CD}" type="presOf" srcId="{27073A23-CDD9-4269-920C-B87D776B212F}" destId="{FA6FBF68-D649-4D5B-AB48-41E6BFFA88D3}" srcOrd="0" destOrd="0" presId="urn:diagrams.loki3.com/VaryingWidthList+Icon"/>
    <dgm:cxn modelId="{49F8BF62-5D80-43AC-B18C-530BEEA4EACB}" type="presOf" srcId="{5EF90B02-5967-429B-944E-6086E8D118E6}" destId="{438FE2B7-92F2-4143-AF43-22FC75808459}" srcOrd="0" destOrd="0" presId="urn:diagrams.loki3.com/VaryingWidthList+Icon"/>
    <dgm:cxn modelId="{26006299-D7D3-4768-9937-A4638F7618F7}" type="presOf" srcId="{E7DF5B41-CAE2-4124-9992-D110405CBCEF}" destId="{3322C87D-6668-4530-8410-17CCEC31ECED}" srcOrd="0" destOrd="0" presId="urn:diagrams.loki3.com/VaryingWidthList+Icon"/>
    <dgm:cxn modelId="{A7035B1A-5119-40CB-9134-6941C6FC5A7F}" type="presParOf" srcId="{FA6FBF68-D649-4D5B-AB48-41E6BFFA88D3}" destId="{8CA3503D-B63F-4EC0-B4D3-A16B2880E9EE}" srcOrd="0" destOrd="0" presId="urn:diagrams.loki3.com/VaryingWidthList+Icon"/>
    <dgm:cxn modelId="{2DC61E1D-BAAE-489B-9E24-C6434777A2CD}" type="presParOf" srcId="{FA6FBF68-D649-4D5B-AB48-41E6BFFA88D3}" destId="{E90E2DB9-DB33-4F36-BD88-D6DB5058541E}" srcOrd="1" destOrd="0" presId="urn:diagrams.loki3.com/VaryingWidthList+Icon"/>
    <dgm:cxn modelId="{FB0898F6-A35B-454C-96DD-8D31B8AFAE32}" type="presParOf" srcId="{FA6FBF68-D649-4D5B-AB48-41E6BFFA88D3}" destId="{F457B0C6-D21C-4C66-8AD4-DECDEEC9AA81}" srcOrd="2" destOrd="0" presId="urn:diagrams.loki3.com/VaryingWidthList+Icon"/>
    <dgm:cxn modelId="{0B3A83DC-F3BF-4E3D-9C39-F28440C8864D}" type="presParOf" srcId="{FA6FBF68-D649-4D5B-AB48-41E6BFFA88D3}" destId="{D93B6772-94E4-427F-A8B9-B342BF8F80DB}" srcOrd="3" destOrd="0" presId="urn:diagrams.loki3.com/VaryingWidthList+Icon"/>
    <dgm:cxn modelId="{E318CB60-AD07-41AD-A047-7FF16EF8EADC}" type="presParOf" srcId="{FA6FBF68-D649-4D5B-AB48-41E6BFFA88D3}" destId="{FB4565AA-CEE7-4A25-86B6-1357826B374F}" srcOrd="4" destOrd="0" presId="urn:diagrams.loki3.com/VaryingWidthList+Icon"/>
    <dgm:cxn modelId="{6E6CCE30-9C37-4C52-85D9-8BA1F4A607FA}" type="presParOf" srcId="{FA6FBF68-D649-4D5B-AB48-41E6BFFA88D3}" destId="{5CC85548-8C46-4E60-AA29-8B2E27577382}" srcOrd="5" destOrd="0" presId="urn:diagrams.loki3.com/VaryingWidthList+Icon"/>
    <dgm:cxn modelId="{6215B8BF-C0F9-4E5D-8D19-091A04A49D42}" type="presParOf" srcId="{FA6FBF68-D649-4D5B-AB48-41E6BFFA88D3}" destId="{438FE2B7-92F2-4143-AF43-22FC75808459}" srcOrd="6" destOrd="0" presId="urn:diagrams.loki3.com/VaryingWidthList+Icon"/>
    <dgm:cxn modelId="{B7C935C0-0EA2-47F5-AD9A-BAC8B4F6DA2E}" type="presParOf" srcId="{FA6FBF68-D649-4D5B-AB48-41E6BFFA88D3}" destId="{83D24E71-9500-43F0-B715-89C951BD5752}" srcOrd="7" destOrd="0" presId="urn:diagrams.loki3.com/VaryingWidthList+Icon"/>
    <dgm:cxn modelId="{E8D434AB-6CB2-4B12-BC3E-319FE55F50B7}" type="presParOf" srcId="{FA6FBF68-D649-4D5B-AB48-41E6BFFA88D3}" destId="{F320D3A4-3D92-4F19-9501-F880F08B24DF}" srcOrd="8" destOrd="0" presId="urn:diagrams.loki3.com/VaryingWidthList+Icon"/>
    <dgm:cxn modelId="{55292B47-32B3-46DE-B0D0-6B0467180F6C}" type="presParOf" srcId="{FA6FBF68-D649-4D5B-AB48-41E6BFFA88D3}" destId="{10E12C07-FF46-47BC-8096-9E932F090625}" srcOrd="9" destOrd="0" presId="urn:diagrams.loki3.com/VaryingWidthList+Icon"/>
    <dgm:cxn modelId="{82E8C2D8-DD68-43B6-82FA-89DC90B7D37F}" type="presParOf" srcId="{FA6FBF68-D649-4D5B-AB48-41E6BFFA88D3}" destId="{14CB3CAC-B6A6-4899-9E94-138DECB61B79}" srcOrd="10" destOrd="0" presId="urn:diagrams.loki3.com/VaryingWidthList+Icon"/>
    <dgm:cxn modelId="{32BB723F-15B8-493B-BC6A-5688B11B729F}" type="presParOf" srcId="{FA6FBF68-D649-4D5B-AB48-41E6BFFA88D3}" destId="{14E7C159-64F7-4ADD-887A-A041BF29369E}" srcOrd="11" destOrd="0" presId="urn:diagrams.loki3.com/VaryingWidthList+Icon"/>
    <dgm:cxn modelId="{F9926CCD-2048-4575-BA6E-03E07364C56C}" type="presParOf" srcId="{FA6FBF68-D649-4D5B-AB48-41E6BFFA88D3}" destId="{6E1AEA91-8DAE-489F-8B29-6091841BE35A}" srcOrd="12" destOrd="0" presId="urn:diagrams.loki3.com/VaryingWidthList+Icon"/>
    <dgm:cxn modelId="{7EEB258C-AB2C-4096-AEA7-1F922C7C90F8}" type="presParOf" srcId="{FA6FBF68-D649-4D5B-AB48-41E6BFFA88D3}" destId="{FDD1CA8D-5DCA-44A5-B162-B02054FE61F7}" srcOrd="13" destOrd="0" presId="urn:diagrams.loki3.com/VaryingWidthList+Icon"/>
    <dgm:cxn modelId="{EE208BBC-3811-41DF-93FF-6123D7493261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HE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IT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SHE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 THEY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7F6751EC-0153-4E9E-9BD8-AEC59CFFF2BB}" type="presOf" srcId="{8F616788-F22F-4E98-ADE9-6DDA4CB5A292}" destId="{6E1AEA91-8DAE-489F-8B29-6091841BE35A}" srcOrd="0" destOrd="0" presId="urn:diagrams.loki3.com/VaryingWidthList+Icon"/>
    <dgm:cxn modelId="{28C93E61-8975-489E-920C-0DE6C7B9D37F}" type="presOf" srcId="{00EA2411-0CB4-4CCB-81D7-A41FE353C4CB}" destId="{F320D3A4-3D92-4F19-9501-F880F08B24DF}" srcOrd="0" destOrd="0" presId="urn:diagrams.loki3.com/VaryingWidthList+Icon"/>
    <dgm:cxn modelId="{00603BC0-E16A-4A24-8E6D-358FA83F1FCA}" type="presOf" srcId="{3A982609-83A9-45C2-94CF-9C5E4DA94DFD}" destId="{14CB3CAC-B6A6-4899-9E94-138DECB61B79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5ED19B79-5F9C-4A02-8D72-93C4658430E9}" type="presOf" srcId="{27073A23-CDD9-4269-920C-B87D776B212F}" destId="{FA6FBF68-D649-4D5B-AB48-41E6BFFA88D3}" srcOrd="0" destOrd="0" presId="urn:diagrams.loki3.com/VaryingWidthList+Icon"/>
    <dgm:cxn modelId="{740F0531-C9B1-49B0-9D58-5DC5E3D51062}" type="presOf" srcId="{06B35E55-20D8-4EA3-8421-B6B94C23B823}" destId="{8CA3503D-B63F-4EC0-B4D3-A16B2880E9EE}" srcOrd="0" destOrd="0" presId="urn:diagrams.loki3.com/VaryingWidthList+Icon"/>
    <dgm:cxn modelId="{469B8A63-1F81-4FFC-A659-08C4B59C3C39}" type="presOf" srcId="{E7DF5B41-CAE2-4124-9992-D110405CBCEF}" destId="{3322C87D-6668-4530-8410-17CCEC31ECED}" srcOrd="0" destOrd="0" presId="urn:diagrams.loki3.com/VaryingWidthList+Icon"/>
    <dgm:cxn modelId="{EC9F4896-8493-4A95-B619-6F06C2FFD706}" type="presOf" srcId="{5EF90B02-5967-429B-944E-6086E8D118E6}" destId="{438FE2B7-92F2-4143-AF43-22FC75808459}" srcOrd="0" destOrd="0" presId="urn:diagrams.loki3.com/VaryingWidthList+Icon"/>
    <dgm:cxn modelId="{70C05751-E9EA-44D0-BFA2-2C864C80C151}" type="presOf" srcId="{F8AFA6C3-26C9-41E6-9C93-990BC6EC1119}" destId="{F457B0C6-D21C-4C66-8AD4-DECDEEC9AA81}" srcOrd="0" destOrd="0" presId="urn:diagrams.loki3.com/VaryingWidthList+Icon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F4BC71FB-12DF-40ED-B568-07F39D284F81}" type="presOf" srcId="{157095AE-3AC8-4BCB-B799-6DD0F88A1AD8}" destId="{FB4565AA-CEE7-4A25-86B6-1357826B374F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F1CCA8F5-DD0D-4982-B41E-73A5C0615C48}" type="presParOf" srcId="{FA6FBF68-D649-4D5B-AB48-41E6BFFA88D3}" destId="{8CA3503D-B63F-4EC0-B4D3-A16B2880E9EE}" srcOrd="0" destOrd="0" presId="urn:diagrams.loki3.com/VaryingWidthList+Icon"/>
    <dgm:cxn modelId="{CF07285B-DA1F-4D68-BF56-039F7E98D947}" type="presParOf" srcId="{FA6FBF68-D649-4D5B-AB48-41E6BFFA88D3}" destId="{E90E2DB9-DB33-4F36-BD88-D6DB5058541E}" srcOrd="1" destOrd="0" presId="urn:diagrams.loki3.com/VaryingWidthList+Icon"/>
    <dgm:cxn modelId="{C14C82EC-CF72-4A10-BC04-00D18AF8E40B}" type="presParOf" srcId="{FA6FBF68-D649-4D5B-AB48-41E6BFFA88D3}" destId="{F457B0C6-D21C-4C66-8AD4-DECDEEC9AA81}" srcOrd="2" destOrd="0" presId="urn:diagrams.loki3.com/VaryingWidthList+Icon"/>
    <dgm:cxn modelId="{54D9E534-0452-4806-9CA6-41FD78F5AFE2}" type="presParOf" srcId="{FA6FBF68-D649-4D5B-AB48-41E6BFFA88D3}" destId="{D93B6772-94E4-427F-A8B9-B342BF8F80DB}" srcOrd="3" destOrd="0" presId="urn:diagrams.loki3.com/VaryingWidthList+Icon"/>
    <dgm:cxn modelId="{1CBA2A5A-4132-42DB-800E-413926055AB1}" type="presParOf" srcId="{FA6FBF68-D649-4D5B-AB48-41E6BFFA88D3}" destId="{FB4565AA-CEE7-4A25-86B6-1357826B374F}" srcOrd="4" destOrd="0" presId="urn:diagrams.loki3.com/VaryingWidthList+Icon"/>
    <dgm:cxn modelId="{01A3616B-ED4F-4E05-B070-4702FEE7DCA9}" type="presParOf" srcId="{FA6FBF68-D649-4D5B-AB48-41E6BFFA88D3}" destId="{5CC85548-8C46-4E60-AA29-8B2E27577382}" srcOrd="5" destOrd="0" presId="urn:diagrams.loki3.com/VaryingWidthList+Icon"/>
    <dgm:cxn modelId="{7A050462-3E91-47DD-A1F4-924BBD231290}" type="presParOf" srcId="{FA6FBF68-D649-4D5B-AB48-41E6BFFA88D3}" destId="{438FE2B7-92F2-4143-AF43-22FC75808459}" srcOrd="6" destOrd="0" presId="urn:diagrams.loki3.com/VaryingWidthList+Icon"/>
    <dgm:cxn modelId="{0F247B14-53B9-4724-91C4-E223D6329CB0}" type="presParOf" srcId="{FA6FBF68-D649-4D5B-AB48-41E6BFFA88D3}" destId="{83D24E71-9500-43F0-B715-89C951BD5752}" srcOrd="7" destOrd="0" presId="urn:diagrams.loki3.com/VaryingWidthList+Icon"/>
    <dgm:cxn modelId="{517CF38C-472A-4897-A97A-4E23A7CB80EE}" type="presParOf" srcId="{FA6FBF68-D649-4D5B-AB48-41E6BFFA88D3}" destId="{F320D3A4-3D92-4F19-9501-F880F08B24DF}" srcOrd="8" destOrd="0" presId="urn:diagrams.loki3.com/VaryingWidthList+Icon"/>
    <dgm:cxn modelId="{5B6CE94F-4780-423D-927D-71A14096D24A}" type="presParOf" srcId="{FA6FBF68-D649-4D5B-AB48-41E6BFFA88D3}" destId="{10E12C07-FF46-47BC-8096-9E932F090625}" srcOrd="9" destOrd="0" presId="urn:diagrams.loki3.com/VaryingWidthList+Icon"/>
    <dgm:cxn modelId="{631BB547-738D-49A3-B59D-9D108A848619}" type="presParOf" srcId="{FA6FBF68-D649-4D5B-AB48-41E6BFFA88D3}" destId="{14CB3CAC-B6A6-4899-9E94-138DECB61B79}" srcOrd="10" destOrd="0" presId="urn:diagrams.loki3.com/VaryingWidthList+Icon"/>
    <dgm:cxn modelId="{D68632E3-3C67-4F62-A657-CF995E529588}" type="presParOf" srcId="{FA6FBF68-D649-4D5B-AB48-41E6BFFA88D3}" destId="{14E7C159-64F7-4ADD-887A-A041BF29369E}" srcOrd="11" destOrd="0" presId="urn:diagrams.loki3.com/VaryingWidthList+Icon"/>
    <dgm:cxn modelId="{D3C681C9-3BEE-42E7-83E7-DE67295E84C5}" type="presParOf" srcId="{FA6FBF68-D649-4D5B-AB48-41E6BFFA88D3}" destId="{6E1AEA91-8DAE-489F-8B29-6091841BE35A}" srcOrd="12" destOrd="0" presId="urn:diagrams.loki3.com/VaryingWidthList+Icon"/>
    <dgm:cxn modelId="{43065A24-892C-47E1-B4C7-AA2EA6C63677}" type="presParOf" srcId="{FA6FBF68-D649-4D5B-AB48-41E6BFFA88D3}" destId="{FDD1CA8D-5DCA-44A5-B162-B02054FE61F7}" srcOrd="13" destOrd="0" presId="urn:diagrams.loki3.com/VaryingWidthList+Icon"/>
    <dgm:cxn modelId="{63930480-75DB-47A7-B533-D00FEB9BFF5B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5F6CD00F-6E83-481A-9786-F2FB0DBD4CD0}" type="presOf" srcId="{8F616788-F22F-4E98-ADE9-6DDA4CB5A292}" destId="{6E1AEA91-8DAE-489F-8B29-6091841BE35A}" srcOrd="0" destOrd="0" presId="urn:diagrams.loki3.com/VaryingWidthList+Icon"/>
    <dgm:cxn modelId="{C222F4E5-13F5-42AC-9340-AAB8463A93E2}" type="presOf" srcId="{E7DF5B41-CAE2-4124-9992-D110405CBCEF}" destId="{3322C87D-6668-4530-8410-17CCEC31ECED}" srcOrd="0" destOrd="0" presId="urn:diagrams.loki3.com/VaryingWidthList+Icon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8268383F-CFA1-45A3-9424-3B7D8CDBBB54}" type="presOf" srcId="{00EA2411-0CB4-4CCB-81D7-A41FE353C4CB}" destId="{F320D3A4-3D92-4F19-9501-F880F08B24DF}" srcOrd="0" destOrd="0" presId="urn:diagrams.loki3.com/VaryingWidthList+Icon"/>
    <dgm:cxn modelId="{077DDC37-9D97-4918-B0B4-CCF3AFC36EED}" type="presOf" srcId="{F8AFA6C3-26C9-41E6-9C93-990BC6EC1119}" destId="{F457B0C6-D21C-4C66-8AD4-DECDEEC9AA81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766F2727-B851-4FDD-8D41-B5ADD6FB24A8}" type="presOf" srcId="{5EF90B02-5967-429B-944E-6086E8D118E6}" destId="{438FE2B7-92F2-4143-AF43-22FC75808459}" srcOrd="0" destOrd="0" presId="urn:diagrams.loki3.com/VaryingWidthList+Icon"/>
    <dgm:cxn modelId="{AB1BB185-696C-4E0A-BB75-5954A8D8968A}" type="presOf" srcId="{27073A23-CDD9-4269-920C-B87D776B212F}" destId="{FA6FBF68-D649-4D5B-AB48-41E6BFFA88D3}" srcOrd="0" destOrd="0" presId="urn:diagrams.loki3.com/VaryingWidthList+Icon"/>
    <dgm:cxn modelId="{7C3E490C-8EA0-4925-AEF3-CB81DE1BC73C}" type="presOf" srcId="{157095AE-3AC8-4BCB-B799-6DD0F88A1AD8}" destId="{FB4565AA-CEE7-4A25-86B6-1357826B374F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9C4658BE-0205-4243-930B-13EA4989331B}" type="presOf" srcId="{3A982609-83A9-45C2-94CF-9C5E4DA94DFD}" destId="{14CB3CAC-B6A6-4899-9E94-138DECB61B79}" srcOrd="0" destOrd="0" presId="urn:diagrams.loki3.com/VaryingWidthList+Icon"/>
    <dgm:cxn modelId="{7DBA1B04-6D8E-477D-8126-BF0DAC291537}" type="presOf" srcId="{06B35E55-20D8-4EA3-8421-B6B94C23B823}" destId="{8CA3503D-B63F-4EC0-B4D3-A16B2880E9EE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86FA04B8-5DF2-4C6A-B013-F493CA51A923}" type="presParOf" srcId="{FA6FBF68-D649-4D5B-AB48-41E6BFFA88D3}" destId="{8CA3503D-B63F-4EC0-B4D3-A16B2880E9EE}" srcOrd="0" destOrd="0" presId="urn:diagrams.loki3.com/VaryingWidthList+Icon"/>
    <dgm:cxn modelId="{F8273139-3D01-4C39-AD7E-180C9522CEFA}" type="presParOf" srcId="{FA6FBF68-D649-4D5B-AB48-41E6BFFA88D3}" destId="{E90E2DB9-DB33-4F36-BD88-D6DB5058541E}" srcOrd="1" destOrd="0" presId="urn:diagrams.loki3.com/VaryingWidthList+Icon"/>
    <dgm:cxn modelId="{8C133F46-1F6B-477C-B31C-D65A4ED6BC1B}" type="presParOf" srcId="{FA6FBF68-D649-4D5B-AB48-41E6BFFA88D3}" destId="{F457B0C6-D21C-4C66-8AD4-DECDEEC9AA81}" srcOrd="2" destOrd="0" presId="urn:diagrams.loki3.com/VaryingWidthList+Icon"/>
    <dgm:cxn modelId="{153C0479-7FC8-412A-BCA3-4EF781BF95E4}" type="presParOf" srcId="{FA6FBF68-D649-4D5B-AB48-41E6BFFA88D3}" destId="{D93B6772-94E4-427F-A8B9-B342BF8F80DB}" srcOrd="3" destOrd="0" presId="urn:diagrams.loki3.com/VaryingWidthList+Icon"/>
    <dgm:cxn modelId="{A53314D5-77BC-423B-815E-DD7A00FA7E61}" type="presParOf" srcId="{FA6FBF68-D649-4D5B-AB48-41E6BFFA88D3}" destId="{FB4565AA-CEE7-4A25-86B6-1357826B374F}" srcOrd="4" destOrd="0" presId="urn:diagrams.loki3.com/VaryingWidthList+Icon"/>
    <dgm:cxn modelId="{C83D6388-6BC3-438C-B5D5-BFB16A607D50}" type="presParOf" srcId="{FA6FBF68-D649-4D5B-AB48-41E6BFFA88D3}" destId="{5CC85548-8C46-4E60-AA29-8B2E27577382}" srcOrd="5" destOrd="0" presId="urn:diagrams.loki3.com/VaryingWidthList+Icon"/>
    <dgm:cxn modelId="{5F10605F-C7EA-4AA0-9E15-B3DB683BCB50}" type="presParOf" srcId="{FA6FBF68-D649-4D5B-AB48-41E6BFFA88D3}" destId="{438FE2B7-92F2-4143-AF43-22FC75808459}" srcOrd="6" destOrd="0" presId="urn:diagrams.loki3.com/VaryingWidthList+Icon"/>
    <dgm:cxn modelId="{5CF4C92B-FF84-4621-8BBA-71C4989864B1}" type="presParOf" srcId="{FA6FBF68-D649-4D5B-AB48-41E6BFFA88D3}" destId="{83D24E71-9500-43F0-B715-89C951BD5752}" srcOrd="7" destOrd="0" presId="urn:diagrams.loki3.com/VaryingWidthList+Icon"/>
    <dgm:cxn modelId="{E4092112-9FFD-4433-B807-9677D167181F}" type="presParOf" srcId="{FA6FBF68-D649-4D5B-AB48-41E6BFFA88D3}" destId="{F320D3A4-3D92-4F19-9501-F880F08B24DF}" srcOrd="8" destOrd="0" presId="urn:diagrams.loki3.com/VaryingWidthList+Icon"/>
    <dgm:cxn modelId="{AEDD9FA8-D2F4-4BD4-9BAB-E860E4FA9B77}" type="presParOf" srcId="{FA6FBF68-D649-4D5B-AB48-41E6BFFA88D3}" destId="{10E12C07-FF46-47BC-8096-9E932F090625}" srcOrd="9" destOrd="0" presId="urn:diagrams.loki3.com/VaryingWidthList+Icon"/>
    <dgm:cxn modelId="{2E506942-3C08-4550-AEDD-BABAE769D699}" type="presParOf" srcId="{FA6FBF68-D649-4D5B-AB48-41E6BFFA88D3}" destId="{14CB3CAC-B6A6-4899-9E94-138DECB61B79}" srcOrd="10" destOrd="0" presId="urn:diagrams.loki3.com/VaryingWidthList+Icon"/>
    <dgm:cxn modelId="{1634E47A-CBA4-4739-97F5-E3424A2CA96D}" type="presParOf" srcId="{FA6FBF68-D649-4D5B-AB48-41E6BFFA88D3}" destId="{14E7C159-64F7-4ADD-887A-A041BF29369E}" srcOrd="11" destOrd="0" presId="urn:diagrams.loki3.com/VaryingWidthList+Icon"/>
    <dgm:cxn modelId="{E2B1CC95-3E82-46AE-8622-2CAE3142FD44}" type="presParOf" srcId="{FA6FBF68-D649-4D5B-AB48-41E6BFFA88D3}" destId="{6E1AEA91-8DAE-489F-8B29-6091841BE35A}" srcOrd="12" destOrd="0" presId="urn:diagrams.loki3.com/VaryingWidthList+Icon"/>
    <dgm:cxn modelId="{6A23B8EC-B06F-4AF6-93B7-0608AA301EC0}" type="presParOf" srcId="{FA6FBF68-D649-4D5B-AB48-41E6BFFA88D3}" destId="{FDD1CA8D-5DCA-44A5-B162-B02054FE61F7}" srcOrd="13" destOrd="0" presId="urn:diagrams.loki3.com/VaryingWidthList+Icon"/>
    <dgm:cxn modelId="{8063DF28-8FD4-471B-83E6-4EA1CCFB8F0D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F9CC97-650E-44B6-B8C0-E3F798B7C157}" type="presOf" srcId="{5EF90B02-5967-429B-944E-6086E8D118E6}" destId="{438FE2B7-92F2-4143-AF43-22FC75808459}" srcOrd="0" destOrd="0" presId="urn:diagrams.loki3.com/VaryingWidthList+Icon"/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6081B005-00C7-435C-BDFC-A53571BBE158}" type="presOf" srcId="{E7DF5B41-CAE2-4124-9992-D110405CBCEF}" destId="{3322C87D-6668-4530-8410-17CCEC31ECED}" srcOrd="0" destOrd="0" presId="urn:diagrams.loki3.com/VaryingWidthList+Icon"/>
    <dgm:cxn modelId="{281D8077-2DC3-48C7-A056-70EAD2FA2A56}" type="presOf" srcId="{27073A23-CDD9-4269-920C-B87D776B212F}" destId="{FA6FBF68-D649-4D5B-AB48-41E6BFFA88D3}" srcOrd="0" destOrd="0" presId="urn:diagrams.loki3.com/VaryingWidthList+Icon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0580CC47-3C9A-462F-A957-35EC0B6BA6CF}" type="presOf" srcId="{00EA2411-0CB4-4CCB-81D7-A41FE353C4CB}" destId="{F320D3A4-3D92-4F19-9501-F880F08B24DF}" srcOrd="0" destOrd="0" presId="urn:diagrams.loki3.com/VaryingWidthList+Icon"/>
    <dgm:cxn modelId="{814304B2-BF44-4D31-B6BA-F4F5DDF983A7}" type="presOf" srcId="{F8AFA6C3-26C9-41E6-9C93-990BC6EC1119}" destId="{F457B0C6-D21C-4C66-8AD4-DECDEEC9AA81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E8300587-25A4-417C-9AF3-CBBD9A16790C}" type="presOf" srcId="{8F616788-F22F-4E98-ADE9-6DDA4CB5A292}" destId="{6E1AEA91-8DAE-489F-8B29-6091841BE35A}" srcOrd="0" destOrd="0" presId="urn:diagrams.loki3.com/VaryingWidthList+Icon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87E6430C-2132-473F-8A11-DFF0C83A236C}" type="presOf" srcId="{157095AE-3AC8-4BCB-B799-6DD0F88A1AD8}" destId="{FB4565AA-CEE7-4A25-86B6-1357826B374F}" srcOrd="0" destOrd="0" presId="urn:diagrams.loki3.com/VaryingWidthList+Icon"/>
    <dgm:cxn modelId="{630F9DA5-1566-46CF-A692-7894B96A4809}" type="presOf" srcId="{06B35E55-20D8-4EA3-8421-B6B94C23B823}" destId="{8CA3503D-B63F-4EC0-B4D3-A16B2880E9EE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37C0B6EE-2496-45A0-8435-7E1EE66FAAEA}" type="presOf" srcId="{3A982609-83A9-45C2-94CF-9C5E4DA94DFD}" destId="{14CB3CAC-B6A6-4899-9E94-138DECB61B79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603CBA04-1AFD-4670-8636-527870D3A3EF}" type="presParOf" srcId="{FA6FBF68-D649-4D5B-AB48-41E6BFFA88D3}" destId="{8CA3503D-B63F-4EC0-B4D3-A16B2880E9EE}" srcOrd="0" destOrd="0" presId="urn:diagrams.loki3.com/VaryingWidthList+Icon"/>
    <dgm:cxn modelId="{2ED24CD1-EF9E-4047-8765-191ED8394830}" type="presParOf" srcId="{FA6FBF68-D649-4D5B-AB48-41E6BFFA88D3}" destId="{E90E2DB9-DB33-4F36-BD88-D6DB5058541E}" srcOrd="1" destOrd="0" presId="urn:diagrams.loki3.com/VaryingWidthList+Icon"/>
    <dgm:cxn modelId="{B56106D8-2415-4A79-B859-619F1C01A096}" type="presParOf" srcId="{FA6FBF68-D649-4D5B-AB48-41E6BFFA88D3}" destId="{F457B0C6-D21C-4C66-8AD4-DECDEEC9AA81}" srcOrd="2" destOrd="0" presId="urn:diagrams.loki3.com/VaryingWidthList+Icon"/>
    <dgm:cxn modelId="{EC2225B2-003B-47DE-9C94-13A298E89BB9}" type="presParOf" srcId="{FA6FBF68-D649-4D5B-AB48-41E6BFFA88D3}" destId="{D93B6772-94E4-427F-A8B9-B342BF8F80DB}" srcOrd="3" destOrd="0" presId="urn:diagrams.loki3.com/VaryingWidthList+Icon"/>
    <dgm:cxn modelId="{1D768817-AA34-4B13-8739-738E41BC5A09}" type="presParOf" srcId="{FA6FBF68-D649-4D5B-AB48-41E6BFFA88D3}" destId="{FB4565AA-CEE7-4A25-86B6-1357826B374F}" srcOrd="4" destOrd="0" presId="urn:diagrams.loki3.com/VaryingWidthList+Icon"/>
    <dgm:cxn modelId="{F20687C8-64E9-4B3A-B720-4B4E8D0C4424}" type="presParOf" srcId="{FA6FBF68-D649-4D5B-AB48-41E6BFFA88D3}" destId="{5CC85548-8C46-4E60-AA29-8B2E27577382}" srcOrd="5" destOrd="0" presId="urn:diagrams.loki3.com/VaryingWidthList+Icon"/>
    <dgm:cxn modelId="{3ECAA58A-39F7-4BA1-A797-5C8913AAF37A}" type="presParOf" srcId="{FA6FBF68-D649-4D5B-AB48-41E6BFFA88D3}" destId="{438FE2B7-92F2-4143-AF43-22FC75808459}" srcOrd="6" destOrd="0" presId="urn:diagrams.loki3.com/VaryingWidthList+Icon"/>
    <dgm:cxn modelId="{9BBB63E8-D601-4994-8B58-313C2D87430B}" type="presParOf" srcId="{FA6FBF68-D649-4D5B-AB48-41E6BFFA88D3}" destId="{83D24E71-9500-43F0-B715-89C951BD5752}" srcOrd="7" destOrd="0" presId="urn:diagrams.loki3.com/VaryingWidthList+Icon"/>
    <dgm:cxn modelId="{190CDC0D-D29F-4AEB-9EE2-AAEB5263870C}" type="presParOf" srcId="{FA6FBF68-D649-4D5B-AB48-41E6BFFA88D3}" destId="{F320D3A4-3D92-4F19-9501-F880F08B24DF}" srcOrd="8" destOrd="0" presId="urn:diagrams.loki3.com/VaryingWidthList+Icon"/>
    <dgm:cxn modelId="{35AC6CE7-AC73-4BBB-9F0A-B21356330C5D}" type="presParOf" srcId="{FA6FBF68-D649-4D5B-AB48-41E6BFFA88D3}" destId="{10E12C07-FF46-47BC-8096-9E932F090625}" srcOrd="9" destOrd="0" presId="urn:diagrams.loki3.com/VaryingWidthList+Icon"/>
    <dgm:cxn modelId="{62050483-BB1E-4112-81A9-FCC00E07E769}" type="presParOf" srcId="{FA6FBF68-D649-4D5B-AB48-41E6BFFA88D3}" destId="{14CB3CAC-B6A6-4899-9E94-138DECB61B79}" srcOrd="10" destOrd="0" presId="urn:diagrams.loki3.com/VaryingWidthList+Icon"/>
    <dgm:cxn modelId="{740BC258-9077-4002-92C8-EDBA5FE1A358}" type="presParOf" srcId="{FA6FBF68-D649-4D5B-AB48-41E6BFFA88D3}" destId="{14E7C159-64F7-4ADD-887A-A041BF29369E}" srcOrd="11" destOrd="0" presId="urn:diagrams.loki3.com/VaryingWidthList+Icon"/>
    <dgm:cxn modelId="{D02E5684-0B78-4B43-974A-7F039CCCC392}" type="presParOf" srcId="{FA6FBF68-D649-4D5B-AB48-41E6BFFA88D3}" destId="{6E1AEA91-8DAE-489F-8B29-6091841BE35A}" srcOrd="12" destOrd="0" presId="urn:diagrams.loki3.com/VaryingWidthList+Icon"/>
    <dgm:cxn modelId="{8FCE366C-6D10-4818-952D-5B29F464CF72}" type="presParOf" srcId="{FA6FBF68-D649-4D5B-AB48-41E6BFFA88D3}" destId="{FDD1CA8D-5DCA-44A5-B162-B02054FE61F7}" srcOrd="13" destOrd="0" presId="urn:diagrams.loki3.com/VaryingWidthList+Icon"/>
    <dgm:cxn modelId="{B1A9B00D-DDD8-4D18-A3D7-42A962C90244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HE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IT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SHE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YOU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I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 THEY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6BF5B345-D35E-4565-B388-3BCACB688620}" type="presOf" srcId="{3A982609-83A9-45C2-94CF-9C5E4DA94DFD}" destId="{14CB3CAC-B6A6-4899-9E94-138DECB61B79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3BA86005-DF0E-43C0-AAFE-33715FF90872}" type="presOf" srcId="{E7DF5B41-CAE2-4124-9992-D110405CBCEF}" destId="{3322C87D-6668-4530-8410-17CCEC31ECED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9BE2A325-A578-4FC4-9028-96FF408B3B77}" type="presOf" srcId="{27073A23-CDD9-4269-920C-B87D776B212F}" destId="{FA6FBF68-D649-4D5B-AB48-41E6BFFA88D3}" srcOrd="0" destOrd="0" presId="urn:diagrams.loki3.com/VaryingWidthList+Icon"/>
    <dgm:cxn modelId="{76751CFC-6118-46D3-9996-C139D70B58A6}" type="presOf" srcId="{00EA2411-0CB4-4CCB-81D7-A41FE353C4CB}" destId="{F320D3A4-3D92-4F19-9501-F880F08B24DF}" srcOrd="0" destOrd="0" presId="urn:diagrams.loki3.com/VaryingWidthList+Icon"/>
    <dgm:cxn modelId="{DCAB5E2B-F57E-441B-AF45-5611E6D3A379}" type="presOf" srcId="{06B35E55-20D8-4EA3-8421-B6B94C23B823}" destId="{8CA3503D-B63F-4EC0-B4D3-A16B2880E9EE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B6C8B711-A496-407F-A115-29E2241E3D56}" type="presOf" srcId="{F8AFA6C3-26C9-41E6-9C93-990BC6EC1119}" destId="{F457B0C6-D21C-4C66-8AD4-DECDEEC9AA81}" srcOrd="0" destOrd="0" presId="urn:diagrams.loki3.com/VaryingWidthList+Icon"/>
    <dgm:cxn modelId="{288976FA-4C0D-4DE7-B08E-4AEF880F68E3}" type="presOf" srcId="{8F616788-F22F-4E98-ADE9-6DDA4CB5A292}" destId="{6E1AEA91-8DAE-489F-8B29-6091841BE35A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FDB3F39C-9D39-423A-B1D5-7CE7388AB1F5}" type="presOf" srcId="{5EF90B02-5967-429B-944E-6086E8D118E6}" destId="{438FE2B7-92F2-4143-AF43-22FC75808459}" srcOrd="0" destOrd="0" presId="urn:diagrams.loki3.com/VaryingWidthList+Icon"/>
    <dgm:cxn modelId="{AF304E9F-F602-4AD6-9DCA-DE9CD1E4B614}" type="presOf" srcId="{157095AE-3AC8-4BCB-B799-6DD0F88A1AD8}" destId="{FB4565AA-CEE7-4A25-86B6-1357826B374F}" srcOrd="0" destOrd="0" presId="urn:diagrams.loki3.com/VaryingWidthList+Icon"/>
    <dgm:cxn modelId="{FB8E0CF2-8CE2-4D75-863C-97239D4DCBF2}" type="presParOf" srcId="{FA6FBF68-D649-4D5B-AB48-41E6BFFA88D3}" destId="{8CA3503D-B63F-4EC0-B4D3-A16B2880E9EE}" srcOrd="0" destOrd="0" presId="urn:diagrams.loki3.com/VaryingWidthList+Icon"/>
    <dgm:cxn modelId="{8DCEDB82-CE0F-4FBA-A866-6748D3CEF72D}" type="presParOf" srcId="{FA6FBF68-D649-4D5B-AB48-41E6BFFA88D3}" destId="{E90E2DB9-DB33-4F36-BD88-D6DB5058541E}" srcOrd="1" destOrd="0" presId="urn:diagrams.loki3.com/VaryingWidthList+Icon"/>
    <dgm:cxn modelId="{21257B19-DD31-497A-A55D-80F98EF1B009}" type="presParOf" srcId="{FA6FBF68-D649-4D5B-AB48-41E6BFFA88D3}" destId="{F457B0C6-D21C-4C66-8AD4-DECDEEC9AA81}" srcOrd="2" destOrd="0" presId="urn:diagrams.loki3.com/VaryingWidthList+Icon"/>
    <dgm:cxn modelId="{AF1C83B9-6B9C-4A82-8194-972009AF7503}" type="presParOf" srcId="{FA6FBF68-D649-4D5B-AB48-41E6BFFA88D3}" destId="{D93B6772-94E4-427F-A8B9-B342BF8F80DB}" srcOrd="3" destOrd="0" presId="urn:diagrams.loki3.com/VaryingWidthList+Icon"/>
    <dgm:cxn modelId="{79701E6A-7E6A-42E0-A513-E051501975A5}" type="presParOf" srcId="{FA6FBF68-D649-4D5B-AB48-41E6BFFA88D3}" destId="{FB4565AA-CEE7-4A25-86B6-1357826B374F}" srcOrd="4" destOrd="0" presId="urn:diagrams.loki3.com/VaryingWidthList+Icon"/>
    <dgm:cxn modelId="{49E102DD-889D-4E33-B834-92181ABDF460}" type="presParOf" srcId="{FA6FBF68-D649-4D5B-AB48-41E6BFFA88D3}" destId="{5CC85548-8C46-4E60-AA29-8B2E27577382}" srcOrd="5" destOrd="0" presId="urn:diagrams.loki3.com/VaryingWidthList+Icon"/>
    <dgm:cxn modelId="{5C1B75B6-C46D-4446-8887-BE1D110BCEA6}" type="presParOf" srcId="{FA6FBF68-D649-4D5B-AB48-41E6BFFA88D3}" destId="{438FE2B7-92F2-4143-AF43-22FC75808459}" srcOrd="6" destOrd="0" presId="urn:diagrams.loki3.com/VaryingWidthList+Icon"/>
    <dgm:cxn modelId="{949732DB-44D5-4694-A9C8-6499D2E65B12}" type="presParOf" srcId="{FA6FBF68-D649-4D5B-AB48-41E6BFFA88D3}" destId="{83D24E71-9500-43F0-B715-89C951BD5752}" srcOrd="7" destOrd="0" presId="urn:diagrams.loki3.com/VaryingWidthList+Icon"/>
    <dgm:cxn modelId="{39C01764-3420-4379-AB69-A82628D295E7}" type="presParOf" srcId="{FA6FBF68-D649-4D5B-AB48-41E6BFFA88D3}" destId="{F320D3A4-3D92-4F19-9501-F880F08B24DF}" srcOrd="8" destOrd="0" presId="urn:diagrams.loki3.com/VaryingWidthList+Icon"/>
    <dgm:cxn modelId="{A54D60C4-D0DE-4453-A819-C1C9957E3F1E}" type="presParOf" srcId="{FA6FBF68-D649-4D5B-AB48-41E6BFFA88D3}" destId="{10E12C07-FF46-47BC-8096-9E932F090625}" srcOrd="9" destOrd="0" presId="urn:diagrams.loki3.com/VaryingWidthList+Icon"/>
    <dgm:cxn modelId="{485BD317-A9B3-4283-91DE-B8E6714EDC78}" type="presParOf" srcId="{FA6FBF68-D649-4D5B-AB48-41E6BFFA88D3}" destId="{14CB3CAC-B6A6-4899-9E94-138DECB61B79}" srcOrd="10" destOrd="0" presId="urn:diagrams.loki3.com/VaryingWidthList+Icon"/>
    <dgm:cxn modelId="{49DE2631-90B6-4F96-BB19-DEC65F51C492}" type="presParOf" srcId="{FA6FBF68-D649-4D5B-AB48-41E6BFFA88D3}" destId="{14E7C159-64F7-4ADD-887A-A041BF29369E}" srcOrd="11" destOrd="0" presId="urn:diagrams.loki3.com/VaryingWidthList+Icon"/>
    <dgm:cxn modelId="{99510E88-F3F9-45A7-9529-A229D12F44BB}" type="presParOf" srcId="{FA6FBF68-D649-4D5B-AB48-41E6BFFA88D3}" destId="{6E1AEA91-8DAE-489F-8B29-6091841BE35A}" srcOrd="12" destOrd="0" presId="urn:diagrams.loki3.com/VaryingWidthList+Icon"/>
    <dgm:cxn modelId="{2783BE8F-DC45-44F1-BC10-505C06415854}" type="presParOf" srcId="{FA6FBF68-D649-4D5B-AB48-41E6BFFA88D3}" destId="{FDD1CA8D-5DCA-44A5-B162-B02054FE61F7}" srcOrd="13" destOrd="0" presId="urn:diagrams.loki3.com/VaryingWidthList+Icon"/>
    <dgm:cxn modelId="{4C07B102-EFD7-4B98-BA28-C154F41C309A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rgbClr val="11CEFB"/>
              </a:solidFill>
            </a:rPr>
            <a:t>WAS</a:t>
          </a:r>
          <a:endParaRPr lang="cs-CZ" sz="2400" b="1" dirty="0">
            <a:solidFill>
              <a:srgbClr val="11CEFB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 b="1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WERE</a:t>
          </a:r>
          <a:endParaRPr lang="cs-CZ" sz="2400" b="1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 b="1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990F3D7F-C380-451B-BCDF-69D1DA01B13A}" type="presOf" srcId="{3A982609-83A9-45C2-94CF-9C5E4DA94DFD}" destId="{14CB3CAC-B6A6-4899-9E94-138DECB61B79}" srcOrd="0" destOrd="0" presId="urn:diagrams.loki3.com/VaryingWidthList+Icon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8DA05818-D86C-4B6D-8735-345941632E26}" type="presOf" srcId="{5EF90B02-5967-429B-944E-6086E8D118E6}" destId="{438FE2B7-92F2-4143-AF43-22FC75808459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4D0755D3-D32C-4121-BF1F-841FA350EF17}" type="presOf" srcId="{00EA2411-0CB4-4CCB-81D7-A41FE353C4CB}" destId="{F320D3A4-3D92-4F19-9501-F880F08B24DF}" srcOrd="0" destOrd="0" presId="urn:diagrams.loki3.com/VaryingWidthList+Icon"/>
    <dgm:cxn modelId="{EF4B67C6-3C0A-43D2-9510-AC91C941611F}" type="presOf" srcId="{E7DF5B41-CAE2-4124-9992-D110405CBCEF}" destId="{3322C87D-6668-4530-8410-17CCEC31ECED}" srcOrd="0" destOrd="0" presId="urn:diagrams.loki3.com/VaryingWidthList+Icon"/>
    <dgm:cxn modelId="{51B44802-0D16-4B82-B302-24CD704C96F0}" type="presOf" srcId="{157095AE-3AC8-4BCB-B799-6DD0F88A1AD8}" destId="{FB4565AA-CEE7-4A25-86B6-1357826B374F}" srcOrd="0" destOrd="0" presId="urn:diagrams.loki3.com/VaryingWidthList+Icon"/>
    <dgm:cxn modelId="{EC2DC12E-82FC-4F39-BBA8-65FBD922E229}" type="presOf" srcId="{06B35E55-20D8-4EA3-8421-B6B94C23B823}" destId="{8CA3503D-B63F-4EC0-B4D3-A16B2880E9EE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DE92FF2E-80DC-48B0-9A42-F6AE6B2B6433}" type="presOf" srcId="{8F616788-F22F-4E98-ADE9-6DDA4CB5A292}" destId="{6E1AEA91-8DAE-489F-8B29-6091841BE35A}" srcOrd="0" destOrd="0" presId="urn:diagrams.loki3.com/VaryingWidthList+Icon"/>
    <dgm:cxn modelId="{C4D74102-B3EA-46DE-8C0F-700D569A50E2}" type="presOf" srcId="{F8AFA6C3-26C9-41E6-9C93-990BC6EC1119}" destId="{F457B0C6-D21C-4C66-8AD4-DECDEEC9AA81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9E09AA66-0A94-4BD7-83F1-A8339575F1C2}" type="presOf" srcId="{27073A23-CDD9-4269-920C-B87D776B212F}" destId="{FA6FBF68-D649-4D5B-AB48-41E6BFFA88D3}" srcOrd="0" destOrd="0" presId="urn:diagrams.loki3.com/VaryingWidthList+Icon"/>
    <dgm:cxn modelId="{D7B70F3A-CAC4-4C39-A686-F2C1F7F66BD9}" type="presParOf" srcId="{FA6FBF68-D649-4D5B-AB48-41E6BFFA88D3}" destId="{8CA3503D-B63F-4EC0-B4D3-A16B2880E9EE}" srcOrd="0" destOrd="0" presId="urn:diagrams.loki3.com/VaryingWidthList+Icon"/>
    <dgm:cxn modelId="{C05CD8B7-96D9-43D6-9F78-8D5DCDCE308C}" type="presParOf" srcId="{FA6FBF68-D649-4D5B-AB48-41E6BFFA88D3}" destId="{E90E2DB9-DB33-4F36-BD88-D6DB5058541E}" srcOrd="1" destOrd="0" presId="urn:diagrams.loki3.com/VaryingWidthList+Icon"/>
    <dgm:cxn modelId="{621E2718-C2B3-4335-A35C-C5A2CADEF91A}" type="presParOf" srcId="{FA6FBF68-D649-4D5B-AB48-41E6BFFA88D3}" destId="{F457B0C6-D21C-4C66-8AD4-DECDEEC9AA81}" srcOrd="2" destOrd="0" presId="urn:diagrams.loki3.com/VaryingWidthList+Icon"/>
    <dgm:cxn modelId="{86E00D3E-8FF6-4B47-9BED-9E97612446C2}" type="presParOf" srcId="{FA6FBF68-D649-4D5B-AB48-41E6BFFA88D3}" destId="{D93B6772-94E4-427F-A8B9-B342BF8F80DB}" srcOrd="3" destOrd="0" presId="urn:diagrams.loki3.com/VaryingWidthList+Icon"/>
    <dgm:cxn modelId="{2D1B9DCE-960B-49C5-B8AB-0F825BBAEC57}" type="presParOf" srcId="{FA6FBF68-D649-4D5B-AB48-41E6BFFA88D3}" destId="{FB4565AA-CEE7-4A25-86B6-1357826B374F}" srcOrd="4" destOrd="0" presId="urn:diagrams.loki3.com/VaryingWidthList+Icon"/>
    <dgm:cxn modelId="{FD95BC92-3A71-4F42-9F08-C2A7F1C15136}" type="presParOf" srcId="{FA6FBF68-D649-4D5B-AB48-41E6BFFA88D3}" destId="{5CC85548-8C46-4E60-AA29-8B2E27577382}" srcOrd="5" destOrd="0" presId="urn:diagrams.loki3.com/VaryingWidthList+Icon"/>
    <dgm:cxn modelId="{F1A6EDC2-B84D-4FDD-A9A1-06DE602F1345}" type="presParOf" srcId="{FA6FBF68-D649-4D5B-AB48-41E6BFFA88D3}" destId="{438FE2B7-92F2-4143-AF43-22FC75808459}" srcOrd="6" destOrd="0" presId="urn:diagrams.loki3.com/VaryingWidthList+Icon"/>
    <dgm:cxn modelId="{4745BD1E-62C9-45E3-8DB2-92818965947F}" type="presParOf" srcId="{FA6FBF68-D649-4D5B-AB48-41E6BFFA88D3}" destId="{83D24E71-9500-43F0-B715-89C951BD5752}" srcOrd="7" destOrd="0" presId="urn:diagrams.loki3.com/VaryingWidthList+Icon"/>
    <dgm:cxn modelId="{6E179A92-3AD5-47F2-A4BE-3277C08AECA1}" type="presParOf" srcId="{FA6FBF68-D649-4D5B-AB48-41E6BFFA88D3}" destId="{F320D3A4-3D92-4F19-9501-F880F08B24DF}" srcOrd="8" destOrd="0" presId="urn:diagrams.loki3.com/VaryingWidthList+Icon"/>
    <dgm:cxn modelId="{9FFC9093-EE82-435E-9AD2-3340B7AAD64B}" type="presParOf" srcId="{FA6FBF68-D649-4D5B-AB48-41E6BFFA88D3}" destId="{10E12C07-FF46-47BC-8096-9E932F090625}" srcOrd="9" destOrd="0" presId="urn:diagrams.loki3.com/VaryingWidthList+Icon"/>
    <dgm:cxn modelId="{705D3491-01CD-42C8-B01C-68B5F6B5A2E9}" type="presParOf" srcId="{FA6FBF68-D649-4D5B-AB48-41E6BFFA88D3}" destId="{14CB3CAC-B6A6-4899-9E94-138DECB61B79}" srcOrd="10" destOrd="0" presId="urn:diagrams.loki3.com/VaryingWidthList+Icon"/>
    <dgm:cxn modelId="{83DAE640-8BCC-432E-A34B-B69297BCD47C}" type="presParOf" srcId="{FA6FBF68-D649-4D5B-AB48-41E6BFFA88D3}" destId="{14E7C159-64F7-4ADD-887A-A041BF29369E}" srcOrd="11" destOrd="0" presId="urn:diagrams.loki3.com/VaryingWidthList+Icon"/>
    <dgm:cxn modelId="{9229FC8B-AB86-41DD-8277-B4BAA0E3C15B}" type="presParOf" srcId="{FA6FBF68-D649-4D5B-AB48-41E6BFFA88D3}" destId="{6E1AEA91-8DAE-489F-8B29-6091841BE35A}" srcOrd="12" destOrd="0" presId="urn:diagrams.loki3.com/VaryingWidthList+Icon"/>
    <dgm:cxn modelId="{E0414471-B52B-414B-A3B7-3CAFF9A7A42B}" type="presParOf" srcId="{FA6FBF68-D649-4D5B-AB48-41E6BFFA88D3}" destId="{FDD1CA8D-5DCA-44A5-B162-B02054FE61F7}" srcOrd="13" destOrd="0" presId="urn:diagrams.loki3.com/VaryingWidthList+Icon"/>
    <dgm:cxn modelId="{72412A3D-213D-49B9-9748-85FB4486DEA9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4E6877F0-7874-44C6-A86A-D8CF21FEDDBE}" type="presOf" srcId="{00EA2411-0CB4-4CCB-81D7-A41FE353C4CB}" destId="{F320D3A4-3D92-4F19-9501-F880F08B24DF}" srcOrd="0" destOrd="0" presId="urn:diagrams.loki3.com/VaryingWidthList+Icon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699E483D-AAFB-4C7A-83CA-97C63455F386}" type="presOf" srcId="{F8AFA6C3-26C9-41E6-9C93-990BC6EC1119}" destId="{F457B0C6-D21C-4C66-8AD4-DECDEEC9AA81}" srcOrd="0" destOrd="0" presId="urn:diagrams.loki3.com/VaryingWidthList+Icon"/>
    <dgm:cxn modelId="{1DA23B0D-3F26-4016-A80E-A1DD401DFEE3}" type="presOf" srcId="{27073A23-CDD9-4269-920C-B87D776B212F}" destId="{FA6FBF68-D649-4D5B-AB48-41E6BFFA88D3}" srcOrd="0" destOrd="0" presId="urn:diagrams.loki3.com/VaryingWidthList+Icon"/>
    <dgm:cxn modelId="{785F12C5-C14C-45C7-8239-03D9D8676DF5}" type="presOf" srcId="{8F616788-F22F-4E98-ADE9-6DDA4CB5A292}" destId="{6E1AEA91-8DAE-489F-8B29-6091841BE35A}" srcOrd="0" destOrd="0" presId="urn:diagrams.loki3.com/VaryingWidthList+Icon"/>
    <dgm:cxn modelId="{97B6DFA6-2346-4068-A481-481A0B1B5C07}" type="presOf" srcId="{157095AE-3AC8-4BCB-B799-6DD0F88A1AD8}" destId="{FB4565AA-CEE7-4A25-86B6-1357826B374F}" srcOrd="0" destOrd="0" presId="urn:diagrams.loki3.com/VaryingWidthList+Icon"/>
    <dgm:cxn modelId="{15FD22E6-9282-4D90-823D-C756D9B65435}" type="presOf" srcId="{5EF90B02-5967-429B-944E-6086E8D118E6}" destId="{438FE2B7-92F2-4143-AF43-22FC75808459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DC50FD21-6121-46B6-B590-F3C65C49883F}" type="presOf" srcId="{E7DF5B41-CAE2-4124-9992-D110405CBCEF}" destId="{3322C87D-6668-4530-8410-17CCEC31ECED}" srcOrd="0" destOrd="0" presId="urn:diagrams.loki3.com/VaryingWidthList+Icon"/>
    <dgm:cxn modelId="{2C648BA8-2613-4495-920B-4F8190B2EE8E}" type="presOf" srcId="{3A982609-83A9-45C2-94CF-9C5E4DA94DFD}" destId="{14CB3CAC-B6A6-4899-9E94-138DECB61B79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3B870AF0-11E7-4A48-9725-6CC70A14DCB7}" type="presOf" srcId="{06B35E55-20D8-4EA3-8421-B6B94C23B823}" destId="{8CA3503D-B63F-4EC0-B4D3-A16B2880E9EE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9FA55A18-0C83-4012-8C3E-D629910E902B}" type="presParOf" srcId="{FA6FBF68-D649-4D5B-AB48-41E6BFFA88D3}" destId="{8CA3503D-B63F-4EC0-B4D3-A16B2880E9EE}" srcOrd="0" destOrd="0" presId="urn:diagrams.loki3.com/VaryingWidthList+Icon"/>
    <dgm:cxn modelId="{36A8620B-3BB1-4126-9FC6-46E559D61650}" type="presParOf" srcId="{FA6FBF68-D649-4D5B-AB48-41E6BFFA88D3}" destId="{E90E2DB9-DB33-4F36-BD88-D6DB5058541E}" srcOrd="1" destOrd="0" presId="urn:diagrams.loki3.com/VaryingWidthList+Icon"/>
    <dgm:cxn modelId="{D0E1B3FC-2408-4E34-BCC4-8FEC02A98E7E}" type="presParOf" srcId="{FA6FBF68-D649-4D5B-AB48-41E6BFFA88D3}" destId="{F457B0C6-D21C-4C66-8AD4-DECDEEC9AA81}" srcOrd="2" destOrd="0" presId="urn:diagrams.loki3.com/VaryingWidthList+Icon"/>
    <dgm:cxn modelId="{5027AADD-A7B8-442A-B900-C01C01B876D1}" type="presParOf" srcId="{FA6FBF68-D649-4D5B-AB48-41E6BFFA88D3}" destId="{D93B6772-94E4-427F-A8B9-B342BF8F80DB}" srcOrd="3" destOrd="0" presId="urn:diagrams.loki3.com/VaryingWidthList+Icon"/>
    <dgm:cxn modelId="{DB316BAE-21CC-4AFE-88A6-FB24B368AB38}" type="presParOf" srcId="{FA6FBF68-D649-4D5B-AB48-41E6BFFA88D3}" destId="{FB4565AA-CEE7-4A25-86B6-1357826B374F}" srcOrd="4" destOrd="0" presId="urn:diagrams.loki3.com/VaryingWidthList+Icon"/>
    <dgm:cxn modelId="{FDED17CC-1E27-4642-9D0F-1A65A492796D}" type="presParOf" srcId="{FA6FBF68-D649-4D5B-AB48-41E6BFFA88D3}" destId="{5CC85548-8C46-4E60-AA29-8B2E27577382}" srcOrd="5" destOrd="0" presId="urn:diagrams.loki3.com/VaryingWidthList+Icon"/>
    <dgm:cxn modelId="{BF993FC2-2E3D-4E5E-9EA7-C2B1C1FFA415}" type="presParOf" srcId="{FA6FBF68-D649-4D5B-AB48-41E6BFFA88D3}" destId="{438FE2B7-92F2-4143-AF43-22FC75808459}" srcOrd="6" destOrd="0" presId="urn:diagrams.loki3.com/VaryingWidthList+Icon"/>
    <dgm:cxn modelId="{456EB98D-A5E1-47EE-9291-24230F73914A}" type="presParOf" srcId="{FA6FBF68-D649-4D5B-AB48-41E6BFFA88D3}" destId="{83D24E71-9500-43F0-B715-89C951BD5752}" srcOrd="7" destOrd="0" presId="urn:diagrams.loki3.com/VaryingWidthList+Icon"/>
    <dgm:cxn modelId="{C8D60EFF-AA6E-47F2-A4C6-1E64CDF8776B}" type="presParOf" srcId="{FA6FBF68-D649-4D5B-AB48-41E6BFFA88D3}" destId="{F320D3A4-3D92-4F19-9501-F880F08B24DF}" srcOrd="8" destOrd="0" presId="urn:diagrams.loki3.com/VaryingWidthList+Icon"/>
    <dgm:cxn modelId="{23377FF5-035E-40B6-88F1-8A1E4873FC22}" type="presParOf" srcId="{FA6FBF68-D649-4D5B-AB48-41E6BFFA88D3}" destId="{10E12C07-FF46-47BC-8096-9E932F090625}" srcOrd="9" destOrd="0" presId="urn:diagrams.loki3.com/VaryingWidthList+Icon"/>
    <dgm:cxn modelId="{428827E4-6F55-49A8-8FE9-97E26E1E0B30}" type="presParOf" srcId="{FA6FBF68-D649-4D5B-AB48-41E6BFFA88D3}" destId="{14CB3CAC-B6A6-4899-9E94-138DECB61B79}" srcOrd="10" destOrd="0" presId="urn:diagrams.loki3.com/VaryingWidthList+Icon"/>
    <dgm:cxn modelId="{0F19A893-714B-47BB-B1AB-49FEFB440DA0}" type="presParOf" srcId="{FA6FBF68-D649-4D5B-AB48-41E6BFFA88D3}" destId="{14E7C159-64F7-4ADD-887A-A041BF29369E}" srcOrd="11" destOrd="0" presId="urn:diagrams.loki3.com/VaryingWidthList+Icon"/>
    <dgm:cxn modelId="{72C502B7-E2F8-478C-AF1A-BBEDA96F702A}" type="presParOf" srcId="{FA6FBF68-D649-4D5B-AB48-41E6BFFA88D3}" destId="{6E1AEA91-8DAE-489F-8B29-6091841BE35A}" srcOrd="12" destOrd="0" presId="urn:diagrams.loki3.com/VaryingWidthList+Icon"/>
    <dgm:cxn modelId="{6186293C-035A-48E1-8305-544308DDACE1}" type="presParOf" srcId="{FA6FBF68-D649-4D5B-AB48-41E6BFFA88D3}" destId="{FDD1CA8D-5DCA-44A5-B162-B02054FE61F7}" srcOrd="13" destOrd="0" presId="urn:diagrams.loki3.com/VaryingWidthList+Icon"/>
    <dgm:cxn modelId="{ADE6B63C-EBE0-47F2-9489-55C1C3BBAE4C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408" y="0"/>
          <a:ext cx="7151079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256408" y="0"/>
        <a:ext cx="7151079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151079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SIMONA ŠTRANCOVÁ, DIS.</a:t>
          </a:r>
          <a:endParaRPr lang="cs-CZ" sz="1800" kern="1200" dirty="0"/>
        </a:p>
      </dsp:txBody>
      <dsp:txXfrm>
        <a:off x="1273857" y="407634"/>
        <a:ext cx="7151079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151079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VY_32_INOVACE_670_MINULÝ</a:t>
          </a:r>
          <a:r>
            <a:rPr lang="cs-CZ" sz="1800" kern="1200" baseline="0" smtClean="0"/>
            <a:t>_ ČAS_SLOVESA_BÝT</a:t>
          </a:r>
          <a:endParaRPr lang="cs-CZ" sz="1800" kern="1200" dirty="0"/>
        </a:p>
      </dsp:txBody>
      <dsp:txXfrm>
        <a:off x="1273857" y="815268"/>
        <a:ext cx="7151079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7151079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MINULÝ ČAS – SLOVESO BÝT</a:t>
          </a:r>
          <a:endParaRPr lang="cs-CZ" sz="1800" kern="1200" dirty="0"/>
        </a:p>
      </dsp:txBody>
      <dsp:txXfrm>
        <a:off x="1273857" y="1222902"/>
        <a:ext cx="7151079" cy="407634"/>
      </dsp:txXfrm>
    </dsp:sp>
    <dsp:sp modelId="{10B0AAF3-16BE-4B9A-A567-5D5A0E0FD953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273857" y="1630536"/>
          <a:ext cx="7151079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273857" y="1630536"/>
        <a:ext cx="7151079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7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7"/>
        <a:ext cx="720000" cy="534627"/>
      </dsp:txXfrm>
    </dsp:sp>
    <dsp:sp modelId="{F457B0C6-D21C-4C66-8AD4-DECDEEC9AA81}">
      <dsp:nvSpPr>
        <dsp:cNvPr id="0" name=""/>
        <dsp:cNvSpPr/>
      </dsp:nvSpPr>
      <dsp:spPr>
        <a:xfrm>
          <a:off x="767956" y="561536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561536"/>
        <a:ext cx="720000" cy="534627"/>
      </dsp:txXfrm>
    </dsp:sp>
    <dsp:sp modelId="{FB4565AA-CEE7-4A25-86B6-1357826B374F}">
      <dsp:nvSpPr>
        <dsp:cNvPr id="0" name=""/>
        <dsp:cNvSpPr/>
      </dsp:nvSpPr>
      <dsp:spPr>
        <a:xfrm>
          <a:off x="767956" y="1122895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122895"/>
        <a:ext cx="720000" cy="534627"/>
      </dsp:txXfrm>
    </dsp:sp>
    <dsp:sp modelId="{438FE2B7-92F2-4143-AF43-22FC75808459}">
      <dsp:nvSpPr>
        <dsp:cNvPr id="0" name=""/>
        <dsp:cNvSpPr/>
      </dsp:nvSpPr>
      <dsp:spPr>
        <a:xfrm>
          <a:off x="767956" y="1684254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SHE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84254"/>
        <a:ext cx="720000" cy="534627"/>
      </dsp:txXfrm>
    </dsp:sp>
    <dsp:sp modelId="{F320D3A4-3D92-4F19-9501-F880F08B24DF}">
      <dsp:nvSpPr>
        <dsp:cNvPr id="0" name=""/>
        <dsp:cNvSpPr/>
      </dsp:nvSpPr>
      <dsp:spPr>
        <a:xfrm>
          <a:off x="767956" y="2245613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IT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245613"/>
        <a:ext cx="720000" cy="534627"/>
      </dsp:txXfrm>
    </dsp:sp>
    <dsp:sp modelId="{14CB3CAC-B6A6-4899-9E94-138DECB61B79}">
      <dsp:nvSpPr>
        <dsp:cNvPr id="0" name=""/>
        <dsp:cNvSpPr/>
      </dsp:nvSpPr>
      <dsp:spPr>
        <a:xfrm>
          <a:off x="767956" y="2806972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2806972"/>
        <a:ext cx="720000" cy="534627"/>
      </dsp:txXfrm>
    </dsp:sp>
    <dsp:sp modelId="{6E1AEA91-8DAE-489F-8B29-6091841BE35A}">
      <dsp:nvSpPr>
        <dsp:cNvPr id="0" name=""/>
        <dsp:cNvSpPr/>
      </dsp:nvSpPr>
      <dsp:spPr>
        <a:xfrm>
          <a:off x="767956" y="3368331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3368331"/>
        <a:ext cx="720000" cy="534627"/>
      </dsp:txXfrm>
    </dsp:sp>
    <dsp:sp modelId="{3322C87D-6668-4530-8410-17CCEC31ECED}">
      <dsp:nvSpPr>
        <dsp:cNvPr id="0" name=""/>
        <dsp:cNvSpPr/>
      </dsp:nvSpPr>
      <dsp:spPr>
        <a:xfrm>
          <a:off x="700456" y="3929691"/>
          <a:ext cx="855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 THEY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00456" y="3929691"/>
        <a:ext cx="855000" cy="534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1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1"/>
        <a:ext cx="720000" cy="517381"/>
      </dsp:txXfrm>
    </dsp:sp>
    <dsp:sp modelId="{F457B0C6-D21C-4C66-8AD4-DECDEEC9AA81}">
      <dsp:nvSpPr>
        <dsp:cNvPr id="0" name=""/>
        <dsp:cNvSpPr/>
      </dsp:nvSpPr>
      <dsp:spPr>
        <a:xfrm>
          <a:off x="689206" y="543422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543422"/>
        <a:ext cx="877500" cy="517381"/>
      </dsp:txXfrm>
    </dsp:sp>
    <dsp:sp modelId="{FB4565AA-CEE7-4A25-86B6-1357826B374F}">
      <dsp:nvSpPr>
        <dsp:cNvPr id="0" name=""/>
        <dsp:cNvSpPr/>
      </dsp:nvSpPr>
      <dsp:spPr>
        <a:xfrm>
          <a:off x="767956" y="1086672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086672"/>
        <a:ext cx="720000" cy="517381"/>
      </dsp:txXfrm>
    </dsp:sp>
    <dsp:sp modelId="{438FE2B7-92F2-4143-AF43-22FC75808459}">
      <dsp:nvSpPr>
        <dsp:cNvPr id="0" name=""/>
        <dsp:cNvSpPr/>
      </dsp:nvSpPr>
      <dsp:spPr>
        <a:xfrm>
          <a:off x="767956" y="1629923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29923"/>
        <a:ext cx="720000" cy="517381"/>
      </dsp:txXfrm>
    </dsp:sp>
    <dsp:sp modelId="{F320D3A4-3D92-4F19-9501-F880F08B24DF}">
      <dsp:nvSpPr>
        <dsp:cNvPr id="0" name=""/>
        <dsp:cNvSpPr/>
      </dsp:nvSpPr>
      <dsp:spPr>
        <a:xfrm>
          <a:off x="767956" y="2173174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173174"/>
        <a:ext cx="720000" cy="517381"/>
      </dsp:txXfrm>
    </dsp:sp>
    <dsp:sp modelId="{14CB3CAC-B6A6-4899-9E94-138DECB61B79}">
      <dsp:nvSpPr>
        <dsp:cNvPr id="0" name=""/>
        <dsp:cNvSpPr/>
      </dsp:nvSpPr>
      <dsp:spPr>
        <a:xfrm>
          <a:off x="689206" y="2716425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2716425"/>
        <a:ext cx="877500" cy="517381"/>
      </dsp:txXfrm>
    </dsp:sp>
    <dsp:sp modelId="{6E1AEA91-8DAE-489F-8B29-6091841BE35A}">
      <dsp:nvSpPr>
        <dsp:cNvPr id="0" name=""/>
        <dsp:cNvSpPr/>
      </dsp:nvSpPr>
      <dsp:spPr>
        <a:xfrm>
          <a:off x="689206" y="325967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259676"/>
        <a:ext cx="877500" cy="517381"/>
      </dsp:txXfrm>
    </dsp:sp>
    <dsp:sp modelId="{3322C87D-6668-4530-8410-17CCEC31ECED}">
      <dsp:nvSpPr>
        <dsp:cNvPr id="0" name=""/>
        <dsp:cNvSpPr/>
      </dsp:nvSpPr>
      <dsp:spPr>
        <a:xfrm>
          <a:off x="689206" y="380292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802926"/>
        <a:ext cx="877500" cy="5173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0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5"/>
        <a:ext cx="720000" cy="319052"/>
      </dsp:txXfrm>
    </dsp:sp>
    <dsp:sp modelId="{F457B0C6-D21C-4C66-8AD4-DECDEEC9AA81}">
      <dsp:nvSpPr>
        <dsp:cNvPr id="0" name=""/>
        <dsp:cNvSpPr/>
      </dsp:nvSpPr>
      <dsp:spPr>
        <a:xfrm>
          <a:off x="767956" y="335110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335110"/>
        <a:ext cx="720000" cy="319052"/>
      </dsp:txXfrm>
    </dsp:sp>
    <dsp:sp modelId="{FB4565AA-CEE7-4A25-86B6-1357826B374F}">
      <dsp:nvSpPr>
        <dsp:cNvPr id="0" name=""/>
        <dsp:cNvSpPr/>
      </dsp:nvSpPr>
      <dsp:spPr>
        <a:xfrm>
          <a:off x="767956" y="67011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670115"/>
        <a:ext cx="720000" cy="319052"/>
      </dsp:txXfrm>
    </dsp:sp>
    <dsp:sp modelId="{438FE2B7-92F2-4143-AF43-22FC75808459}">
      <dsp:nvSpPr>
        <dsp:cNvPr id="0" name=""/>
        <dsp:cNvSpPr/>
      </dsp:nvSpPr>
      <dsp:spPr>
        <a:xfrm>
          <a:off x="767956" y="1005119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05119"/>
        <a:ext cx="720000" cy="319052"/>
      </dsp:txXfrm>
    </dsp:sp>
    <dsp:sp modelId="{F320D3A4-3D92-4F19-9501-F880F08B24DF}">
      <dsp:nvSpPr>
        <dsp:cNvPr id="0" name=""/>
        <dsp:cNvSpPr/>
      </dsp:nvSpPr>
      <dsp:spPr>
        <a:xfrm>
          <a:off x="767956" y="1340124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340124"/>
        <a:ext cx="720000" cy="319052"/>
      </dsp:txXfrm>
    </dsp:sp>
    <dsp:sp modelId="{14CB3CAC-B6A6-4899-9E94-138DECB61B79}">
      <dsp:nvSpPr>
        <dsp:cNvPr id="0" name=""/>
        <dsp:cNvSpPr/>
      </dsp:nvSpPr>
      <dsp:spPr>
        <a:xfrm>
          <a:off x="767956" y="167512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675128"/>
        <a:ext cx="720000" cy="319052"/>
      </dsp:txXfrm>
    </dsp:sp>
    <dsp:sp modelId="{6E1AEA91-8DAE-489F-8B29-6091841BE35A}">
      <dsp:nvSpPr>
        <dsp:cNvPr id="0" name=""/>
        <dsp:cNvSpPr/>
      </dsp:nvSpPr>
      <dsp:spPr>
        <a:xfrm>
          <a:off x="767956" y="2010133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010133"/>
        <a:ext cx="720000" cy="319052"/>
      </dsp:txXfrm>
    </dsp:sp>
    <dsp:sp modelId="{3322C87D-6668-4530-8410-17CCEC31ECED}">
      <dsp:nvSpPr>
        <dsp:cNvPr id="0" name=""/>
        <dsp:cNvSpPr/>
      </dsp:nvSpPr>
      <dsp:spPr>
        <a:xfrm>
          <a:off x="767956" y="234513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345138"/>
        <a:ext cx="720000" cy="3190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1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171"/>
        <a:ext cx="720000" cy="517381"/>
      </dsp:txXfrm>
    </dsp:sp>
    <dsp:sp modelId="{F457B0C6-D21C-4C66-8AD4-DECDEEC9AA81}">
      <dsp:nvSpPr>
        <dsp:cNvPr id="0" name=""/>
        <dsp:cNvSpPr/>
      </dsp:nvSpPr>
      <dsp:spPr>
        <a:xfrm>
          <a:off x="767956" y="543422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543422"/>
        <a:ext cx="720000" cy="517381"/>
      </dsp:txXfrm>
    </dsp:sp>
    <dsp:sp modelId="{FB4565AA-CEE7-4A25-86B6-1357826B374F}">
      <dsp:nvSpPr>
        <dsp:cNvPr id="0" name=""/>
        <dsp:cNvSpPr/>
      </dsp:nvSpPr>
      <dsp:spPr>
        <a:xfrm>
          <a:off x="767956" y="1086672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1086672"/>
        <a:ext cx="720000" cy="517381"/>
      </dsp:txXfrm>
    </dsp:sp>
    <dsp:sp modelId="{438FE2B7-92F2-4143-AF43-22FC75808459}">
      <dsp:nvSpPr>
        <dsp:cNvPr id="0" name=""/>
        <dsp:cNvSpPr/>
      </dsp:nvSpPr>
      <dsp:spPr>
        <a:xfrm>
          <a:off x="767956" y="1629923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1629923"/>
        <a:ext cx="720000" cy="517381"/>
      </dsp:txXfrm>
    </dsp:sp>
    <dsp:sp modelId="{F320D3A4-3D92-4F19-9501-F880F08B24DF}">
      <dsp:nvSpPr>
        <dsp:cNvPr id="0" name=""/>
        <dsp:cNvSpPr/>
      </dsp:nvSpPr>
      <dsp:spPr>
        <a:xfrm>
          <a:off x="767956" y="2173174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2173174"/>
        <a:ext cx="720000" cy="517381"/>
      </dsp:txXfrm>
    </dsp:sp>
    <dsp:sp modelId="{14CB3CAC-B6A6-4899-9E94-138DECB61B79}">
      <dsp:nvSpPr>
        <dsp:cNvPr id="0" name=""/>
        <dsp:cNvSpPr/>
      </dsp:nvSpPr>
      <dsp:spPr>
        <a:xfrm>
          <a:off x="767956" y="2716425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2716425"/>
        <a:ext cx="720000" cy="517381"/>
      </dsp:txXfrm>
    </dsp:sp>
    <dsp:sp modelId="{6E1AEA91-8DAE-489F-8B29-6091841BE35A}">
      <dsp:nvSpPr>
        <dsp:cNvPr id="0" name=""/>
        <dsp:cNvSpPr/>
      </dsp:nvSpPr>
      <dsp:spPr>
        <a:xfrm>
          <a:off x="767956" y="3259676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3259676"/>
        <a:ext cx="720000" cy="517381"/>
      </dsp:txXfrm>
    </dsp:sp>
    <dsp:sp modelId="{3322C87D-6668-4530-8410-17CCEC31ECED}">
      <dsp:nvSpPr>
        <dsp:cNvPr id="0" name=""/>
        <dsp:cNvSpPr/>
      </dsp:nvSpPr>
      <dsp:spPr>
        <a:xfrm>
          <a:off x="767956" y="3802926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NOT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3802926"/>
        <a:ext cx="720000" cy="5173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7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7"/>
        <a:ext cx="720000" cy="534627"/>
      </dsp:txXfrm>
    </dsp:sp>
    <dsp:sp modelId="{F457B0C6-D21C-4C66-8AD4-DECDEEC9AA81}">
      <dsp:nvSpPr>
        <dsp:cNvPr id="0" name=""/>
        <dsp:cNvSpPr/>
      </dsp:nvSpPr>
      <dsp:spPr>
        <a:xfrm>
          <a:off x="767956" y="561536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561536"/>
        <a:ext cx="720000" cy="534627"/>
      </dsp:txXfrm>
    </dsp:sp>
    <dsp:sp modelId="{FB4565AA-CEE7-4A25-86B6-1357826B374F}">
      <dsp:nvSpPr>
        <dsp:cNvPr id="0" name=""/>
        <dsp:cNvSpPr/>
      </dsp:nvSpPr>
      <dsp:spPr>
        <a:xfrm>
          <a:off x="767956" y="1122895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122895"/>
        <a:ext cx="720000" cy="534627"/>
      </dsp:txXfrm>
    </dsp:sp>
    <dsp:sp modelId="{438FE2B7-92F2-4143-AF43-22FC75808459}">
      <dsp:nvSpPr>
        <dsp:cNvPr id="0" name=""/>
        <dsp:cNvSpPr/>
      </dsp:nvSpPr>
      <dsp:spPr>
        <a:xfrm>
          <a:off x="767956" y="1684254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SHE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84254"/>
        <a:ext cx="720000" cy="534627"/>
      </dsp:txXfrm>
    </dsp:sp>
    <dsp:sp modelId="{F320D3A4-3D92-4F19-9501-F880F08B24DF}">
      <dsp:nvSpPr>
        <dsp:cNvPr id="0" name=""/>
        <dsp:cNvSpPr/>
      </dsp:nvSpPr>
      <dsp:spPr>
        <a:xfrm>
          <a:off x="767956" y="2245613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IT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245613"/>
        <a:ext cx="720000" cy="534627"/>
      </dsp:txXfrm>
    </dsp:sp>
    <dsp:sp modelId="{14CB3CAC-B6A6-4899-9E94-138DECB61B79}">
      <dsp:nvSpPr>
        <dsp:cNvPr id="0" name=""/>
        <dsp:cNvSpPr/>
      </dsp:nvSpPr>
      <dsp:spPr>
        <a:xfrm>
          <a:off x="767956" y="2806972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2806972"/>
        <a:ext cx="720000" cy="534627"/>
      </dsp:txXfrm>
    </dsp:sp>
    <dsp:sp modelId="{6E1AEA91-8DAE-489F-8B29-6091841BE35A}">
      <dsp:nvSpPr>
        <dsp:cNvPr id="0" name=""/>
        <dsp:cNvSpPr/>
      </dsp:nvSpPr>
      <dsp:spPr>
        <a:xfrm>
          <a:off x="767956" y="3368331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3368331"/>
        <a:ext cx="720000" cy="534627"/>
      </dsp:txXfrm>
    </dsp:sp>
    <dsp:sp modelId="{3322C87D-6668-4530-8410-17CCEC31ECED}">
      <dsp:nvSpPr>
        <dsp:cNvPr id="0" name=""/>
        <dsp:cNvSpPr/>
      </dsp:nvSpPr>
      <dsp:spPr>
        <a:xfrm>
          <a:off x="700456" y="3929691"/>
          <a:ext cx="855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 THEY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00456" y="3929691"/>
        <a:ext cx="855000" cy="5346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1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1"/>
        <a:ext cx="720000" cy="517381"/>
      </dsp:txXfrm>
    </dsp:sp>
    <dsp:sp modelId="{F457B0C6-D21C-4C66-8AD4-DECDEEC9AA81}">
      <dsp:nvSpPr>
        <dsp:cNvPr id="0" name=""/>
        <dsp:cNvSpPr/>
      </dsp:nvSpPr>
      <dsp:spPr>
        <a:xfrm>
          <a:off x="689206" y="543422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543422"/>
        <a:ext cx="877500" cy="517381"/>
      </dsp:txXfrm>
    </dsp:sp>
    <dsp:sp modelId="{FB4565AA-CEE7-4A25-86B6-1357826B374F}">
      <dsp:nvSpPr>
        <dsp:cNvPr id="0" name=""/>
        <dsp:cNvSpPr/>
      </dsp:nvSpPr>
      <dsp:spPr>
        <a:xfrm>
          <a:off x="767956" y="1086672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086672"/>
        <a:ext cx="720000" cy="517381"/>
      </dsp:txXfrm>
    </dsp:sp>
    <dsp:sp modelId="{438FE2B7-92F2-4143-AF43-22FC75808459}">
      <dsp:nvSpPr>
        <dsp:cNvPr id="0" name=""/>
        <dsp:cNvSpPr/>
      </dsp:nvSpPr>
      <dsp:spPr>
        <a:xfrm>
          <a:off x="767956" y="1629923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29923"/>
        <a:ext cx="720000" cy="517381"/>
      </dsp:txXfrm>
    </dsp:sp>
    <dsp:sp modelId="{F320D3A4-3D92-4F19-9501-F880F08B24DF}">
      <dsp:nvSpPr>
        <dsp:cNvPr id="0" name=""/>
        <dsp:cNvSpPr/>
      </dsp:nvSpPr>
      <dsp:spPr>
        <a:xfrm>
          <a:off x="767956" y="2173174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173174"/>
        <a:ext cx="720000" cy="517381"/>
      </dsp:txXfrm>
    </dsp:sp>
    <dsp:sp modelId="{14CB3CAC-B6A6-4899-9E94-138DECB61B79}">
      <dsp:nvSpPr>
        <dsp:cNvPr id="0" name=""/>
        <dsp:cNvSpPr/>
      </dsp:nvSpPr>
      <dsp:spPr>
        <a:xfrm>
          <a:off x="689206" y="2716425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2716425"/>
        <a:ext cx="877500" cy="517381"/>
      </dsp:txXfrm>
    </dsp:sp>
    <dsp:sp modelId="{6E1AEA91-8DAE-489F-8B29-6091841BE35A}">
      <dsp:nvSpPr>
        <dsp:cNvPr id="0" name=""/>
        <dsp:cNvSpPr/>
      </dsp:nvSpPr>
      <dsp:spPr>
        <a:xfrm>
          <a:off x="689206" y="325967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259676"/>
        <a:ext cx="877500" cy="517381"/>
      </dsp:txXfrm>
    </dsp:sp>
    <dsp:sp modelId="{3322C87D-6668-4530-8410-17CCEC31ECED}">
      <dsp:nvSpPr>
        <dsp:cNvPr id="0" name=""/>
        <dsp:cNvSpPr/>
      </dsp:nvSpPr>
      <dsp:spPr>
        <a:xfrm>
          <a:off x="689206" y="380292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802926"/>
        <a:ext cx="877500" cy="51738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0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5"/>
        <a:ext cx="720000" cy="319052"/>
      </dsp:txXfrm>
    </dsp:sp>
    <dsp:sp modelId="{F457B0C6-D21C-4C66-8AD4-DECDEEC9AA81}">
      <dsp:nvSpPr>
        <dsp:cNvPr id="0" name=""/>
        <dsp:cNvSpPr/>
      </dsp:nvSpPr>
      <dsp:spPr>
        <a:xfrm>
          <a:off x="767956" y="335110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335110"/>
        <a:ext cx="720000" cy="319052"/>
      </dsp:txXfrm>
    </dsp:sp>
    <dsp:sp modelId="{FB4565AA-CEE7-4A25-86B6-1357826B374F}">
      <dsp:nvSpPr>
        <dsp:cNvPr id="0" name=""/>
        <dsp:cNvSpPr/>
      </dsp:nvSpPr>
      <dsp:spPr>
        <a:xfrm>
          <a:off x="767956" y="67011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670115"/>
        <a:ext cx="720000" cy="319052"/>
      </dsp:txXfrm>
    </dsp:sp>
    <dsp:sp modelId="{438FE2B7-92F2-4143-AF43-22FC75808459}">
      <dsp:nvSpPr>
        <dsp:cNvPr id="0" name=""/>
        <dsp:cNvSpPr/>
      </dsp:nvSpPr>
      <dsp:spPr>
        <a:xfrm>
          <a:off x="767956" y="1005119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05119"/>
        <a:ext cx="720000" cy="319052"/>
      </dsp:txXfrm>
    </dsp:sp>
    <dsp:sp modelId="{F320D3A4-3D92-4F19-9501-F880F08B24DF}">
      <dsp:nvSpPr>
        <dsp:cNvPr id="0" name=""/>
        <dsp:cNvSpPr/>
      </dsp:nvSpPr>
      <dsp:spPr>
        <a:xfrm>
          <a:off x="767956" y="1340124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340124"/>
        <a:ext cx="720000" cy="319052"/>
      </dsp:txXfrm>
    </dsp:sp>
    <dsp:sp modelId="{14CB3CAC-B6A6-4899-9E94-138DECB61B79}">
      <dsp:nvSpPr>
        <dsp:cNvPr id="0" name=""/>
        <dsp:cNvSpPr/>
      </dsp:nvSpPr>
      <dsp:spPr>
        <a:xfrm>
          <a:off x="767956" y="167512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675128"/>
        <a:ext cx="720000" cy="319052"/>
      </dsp:txXfrm>
    </dsp:sp>
    <dsp:sp modelId="{6E1AEA91-8DAE-489F-8B29-6091841BE35A}">
      <dsp:nvSpPr>
        <dsp:cNvPr id="0" name=""/>
        <dsp:cNvSpPr/>
      </dsp:nvSpPr>
      <dsp:spPr>
        <a:xfrm>
          <a:off x="767956" y="2010133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010133"/>
        <a:ext cx="720000" cy="319052"/>
      </dsp:txXfrm>
    </dsp:sp>
    <dsp:sp modelId="{3322C87D-6668-4530-8410-17CCEC31ECED}">
      <dsp:nvSpPr>
        <dsp:cNvPr id="0" name=""/>
        <dsp:cNvSpPr/>
      </dsp:nvSpPr>
      <dsp:spPr>
        <a:xfrm>
          <a:off x="767956" y="234513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345138"/>
        <a:ext cx="720000" cy="3190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7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7"/>
        <a:ext cx="720000" cy="534627"/>
      </dsp:txXfrm>
    </dsp:sp>
    <dsp:sp modelId="{F457B0C6-D21C-4C66-8AD4-DECDEEC9AA81}">
      <dsp:nvSpPr>
        <dsp:cNvPr id="0" name=""/>
        <dsp:cNvSpPr/>
      </dsp:nvSpPr>
      <dsp:spPr>
        <a:xfrm>
          <a:off x="767956" y="561536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561536"/>
        <a:ext cx="720000" cy="534627"/>
      </dsp:txXfrm>
    </dsp:sp>
    <dsp:sp modelId="{FB4565AA-CEE7-4A25-86B6-1357826B374F}">
      <dsp:nvSpPr>
        <dsp:cNvPr id="0" name=""/>
        <dsp:cNvSpPr/>
      </dsp:nvSpPr>
      <dsp:spPr>
        <a:xfrm>
          <a:off x="767956" y="1122895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122895"/>
        <a:ext cx="720000" cy="534627"/>
      </dsp:txXfrm>
    </dsp:sp>
    <dsp:sp modelId="{438FE2B7-92F2-4143-AF43-22FC75808459}">
      <dsp:nvSpPr>
        <dsp:cNvPr id="0" name=""/>
        <dsp:cNvSpPr/>
      </dsp:nvSpPr>
      <dsp:spPr>
        <a:xfrm>
          <a:off x="767956" y="1684254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SHE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84254"/>
        <a:ext cx="720000" cy="534627"/>
      </dsp:txXfrm>
    </dsp:sp>
    <dsp:sp modelId="{F320D3A4-3D92-4F19-9501-F880F08B24DF}">
      <dsp:nvSpPr>
        <dsp:cNvPr id="0" name=""/>
        <dsp:cNvSpPr/>
      </dsp:nvSpPr>
      <dsp:spPr>
        <a:xfrm>
          <a:off x="767956" y="2245613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IT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245613"/>
        <a:ext cx="720000" cy="534627"/>
      </dsp:txXfrm>
    </dsp:sp>
    <dsp:sp modelId="{14CB3CAC-B6A6-4899-9E94-138DECB61B79}">
      <dsp:nvSpPr>
        <dsp:cNvPr id="0" name=""/>
        <dsp:cNvSpPr/>
      </dsp:nvSpPr>
      <dsp:spPr>
        <a:xfrm>
          <a:off x="767956" y="2806972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2806972"/>
        <a:ext cx="720000" cy="534627"/>
      </dsp:txXfrm>
    </dsp:sp>
    <dsp:sp modelId="{6E1AEA91-8DAE-489F-8B29-6091841BE35A}">
      <dsp:nvSpPr>
        <dsp:cNvPr id="0" name=""/>
        <dsp:cNvSpPr/>
      </dsp:nvSpPr>
      <dsp:spPr>
        <a:xfrm>
          <a:off x="767956" y="3368331"/>
          <a:ext cx="720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YOU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67956" y="3368331"/>
        <a:ext cx="720000" cy="534627"/>
      </dsp:txXfrm>
    </dsp:sp>
    <dsp:sp modelId="{3322C87D-6668-4530-8410-17CCEC31ECED}">
      <dsp:nvSpPr>
        <dsp:cNvPr id="0" name=""/>
        <dsp:cNvSpPr/>
      </dsp:nvSpPr>
      <dsp:spPr>
        <a:xfrm>
          <a:off x="700456" y="3929691"/>
          <a:ext cx="855000" cy="53462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 THEY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00456" y="3929691"/>
        <a:ext cx="855000" cy="53462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71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71"/>
        <a:ext cx="720000" cy="517381"/>
      </dsp:txXfrm>
    </dsp:sp>
    <dsp:sp modelId="{F457B0C6-D21C-4C66-8AD4-DECDEEC9AA81}">
      <dsp:nvSpPr>
        <dsp:cNvPr id="0" name=""/>
        <dsp:cNvSpPr/>
      </dsp:nvSpPr>
      <dsp:spPr>
        <a:xfrm>
          <a:off x="689206" y="543422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543422"/>
        <a:ext cx="877500" cy="517381"/>
      </dsp:txXfrm>
    </dsp:sp>
    <dsp:sp modelId="{FB4565AA-CEE7-4A25-86B6-1357826B374F}">
      <dsp:nvSpPr>
        <dsp:cNvPr id="0" name=""/>
        <dsp:cNvSpPr/>
      </dsp:nvSpPr>
      <dsp:spPr>
        <a:xfrm>
          <a:off x="767956" y="1086672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086672"/>
        <a:ext cx="720000" cy="517381"/>
      </dsp:txXfrm>
    </dsp:sp>
    <dsp:sp modelId="{438FE2B7-92F2-4143-AF43-22FC75808459}">
      <dsp:nvSpPr>
        <dsp:cNvPr id="0" name=""/>
        <dsp:cNvSpPr/>
      </dsp:nvSpPr>
      <dsp:spPr>
        <a:xfrm>
          <a:off x="767956" y="1629923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1629923"/>
        <a:ext cx="720000" cy="517381"/>
      </dsp:txXfrm>
    </dsp:sp>
    <dsp:sp modelId="{F320D3A4-3D92-4F19-9501-F880F08B24DF}">
      <dsp:nvSpPr>
        <dsp:cNvPr id="0" name=""/>
        <dsp:cNvSpPr/>
      </dsp:nvSpPr>
      <dsp:spPr>
        <a:xfrm>
          <a:off x="767956" y="2173174"/>
          <a:ext cx="7200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11CEFB"/>
              </a:solidFill>
            </a:rPr>
            <a:t>WAS</a:t>
          </a:r>
          <a:endParaRPr lang="cs-CZ" sz="2400" b="1" kern="1200" dirty="0">
            <a:solidFill>
              <a:srgbClr val="11CEFB"/>
            </a:solidFill>
          </a:endParaRPr>
        </a:p>
      </dsp:txBody>
      <dsp:txXfrm>
        <a:off x="767956" y="2173174"/>
        <a:ext cx="720000" cy="517381"/>
      </dsp:txXfrm>
    </dsp:sp>
    <dsp:sp modelId="{14CB3CAC-B6A6-4899-9E94-138DECB61B79}">
      <dsp:nvSpPr>
        <dsp:cNvPr id="0" name=""/>
        <dsp:cNvSpPr/>
      </dsp:nvSpPr>
      <dsp:spPr>
        <a:xfrm>
          <a:off x="689206" y="2716425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2716425"/>
        <a:ext cx="877500" cy="517381"/>
      </dsp:txXfrm>
    </dsp:sp>
    <dsp:sp modelId="{6E1AEA91-8DAE-489F-8B29-6091841BE35A}">
      <dsp:nvSpPr>
        <dsp:cNvPr id="0" name=""/>
        <dsp:cNvSpPr/>
      </dsp:nvSpPr>
      <dsp:spPr>
        <a:xfrm>
          <a:off x="689206" y="325967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259676"/>
        <a:ext cx="877500" cy="517381"/>
      </dsp:txXfrm>
    </dsp:sp>
    <dsp:sp modelId="{3322C87D-6668-4530-8410-17CCEC31ECED}">
      <dsp:nvSpPr>
        <dsp:cNvPr id="0" name=""/>
        <dsp:cNvSpPr/>
      </dsp:nvSpPr>
      <dsp:spPr>
        <a:xfrm>
          <a:off x="689206" y="3802926"/>
          <a:ext cx="877500" cy="517381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WERE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689206" y="3802926"/>
        <a:ext cx="877500" cy="51738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0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5"/>
        <a:ext cx="720000" cy="319052"/>
      </dsp:txXfrm>
    </dsp:sp>
    <dsp:sp modelId="{F457B0C6-D21C-4C66-8AD4-DECDEEC9AA81}">
      <dsp:nvSpPr>
        <dsp:cNvPr id="0" name=""/>
        <dsp:cNvSpPr/>
      </dsp:nvSpPr>
      <dsp:spPr>
        <a:xfrm>
          <a:off x="767956" y="335110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335110"/>
        <a:ext cx="720000" cy="319052"/>
      </dsp:txXfrm>
    </dsp:sp>
    <dsp:sp modelId="{FB4565AA-CEE7-4A25-86B6-1357826B374F}">
      <dsp:nvSpPr>
        <dsp:cNvPr id="0" name=""/>
        <dsp:cNvSpPr/>
      </dsp:nvSpPr>
      <dsp:spPr>
        <a:xfrm>
          <a:off x="767956" y="670115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670115"/>
        <a:ext cx="720000" cy="319052"/>
      </dsp:txXfrm>
    </dsp:sp>
    <dsp:sp modelId="{438FE2B7-92F2-4143-AF43-22FC75808459}">
      <dsp:nvSpPr>
        <dsp:cNvPr id="0" name=""/>
        <dsp:cNvSpPr/>
      </dsp:nvSpPr>
      <dsp:spPr>
        <a:xfrm>
          <a:off x="767956" y="1005119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005119"/>
        <a:ext cx="720000" cy="319052"/>
      </dsp:txXfrm>
    </dsp:sp>
    <dsp:sp modelId="{F320D3A4-3D92-4F19-9501-F880F08B24DF}">
      <dsp:nvSpPr>
        <dsp:cNvPr id="0" name=""/>
        <dsp:cNvSpPr/>
      </dsp:nvSpPr>
      <dsp:spPr>
        <a:xfrm>
          <a:off x="767956" y="1340124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340124"/>
        <a:ext cx="720000" cy="319052"/>
      </dsp:txXfrm>
    </dsp:sp>
    <dsp:sp modelId="{14CB3CAC-B6A6-4899-9E94-138DECB61B79}">
      <dsp:nvSpPr>
        <dsp:cNvPr id="0" name=""/>
        <dsp:cNvSpPr/>
      </dsp:nvSpPr>
      <dsp:spPr>
        <a:xfrm>
          <a:off x="767956" y="167512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1675128"/>
        <a:ext cx="720000" cy="319052"/>
      </dsp:txXfrm>
    </dsp:sp>
    <dsp:sp modelId="{6E1AEA91-8DAE-489F-8B29-6091841BE35A}">
      <dsp:nvSpPr>
        <dsp:cNvPr id="0" name=""/>
        <dsp:cNvSpPr/>
      </dsp:nvSpPr>
      <dsp:spPr>
        <a:xfrm>
          <a:off x="767956" y="2010133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010133"/>
        <a:ext cx="720000" cy="319052"/>
      </dsp:txXfrm>
    </dsp:sp>
    <dsp:sp modelId="{3322C87D-6668-4530-8410-17CCEC31ECED}">
      <dsp:nvSpPr>
        <dsp:cNvPr id="0" name=""/>
        <dsp:cNvSpPr/>
      </dsp:nvSpPr>
      <dsp:spPr>
        <a:xfrm>
          <a:off x="767956" y="2345138"/>
          <a:ext cx="720000" cy="319052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 dirty="0">
            <a:solidFill>
              <a:schemeClr val="tx1"/>
            </a:solidFill>
          </a:endParaRPr>
        </a:p>
      </dsp:txBody>
      <dsp:txXfrm>
        <a:off x="767956" y="2345138"/>
        <a:ext cx="720000" cy="319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diagramLayout" Target="../diagrams/layout11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12" Type="http://schemas.openxmlformats.org/officeDocument/2006/relationships/diagramData" Target="../diagrams/data11.xml"/><Relationship Id="rId2" Type="http://schemas.openxmlformats.org/officeDocument/2006/relationships/diagramData" Target="../diagrams/data9.xml"/><Relationship Id="rId1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5" Type="http://schemas.openxmlformats.org/officeDocument/2006/relationships/diagramColors" Target="../diagrams/colors11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Relationship Id="rId14" Type="http://schemas.openxmlformats.org/officeDocument/2006/relationships/diagramQuickStyle" Target="../diagrams/quickStyle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72173737"/>
              </p:ext>
            </p:extLst>
          </p:nvPr>
        </p:nvGraphicFramePr>
        <p:xfrm>
          <a:off x="323528" y="1052737"/>
          <a:ext cx="84249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sz="2800" dirty="0" smtClean="0"/>
              <a:t>Materiál je určen pro práci žáků ZŠ 2. stupeň (6. třída) v předmětu anglický jazyk. Prezentace je určena </a:t>
            </a:r>
            <a:r>
              <a:rPr lang="cs-CZ" sz="2800" dirty="0"/>
              <a:t>k </a:t>
            </a:r>
            <a:r>
              <a:rPr lang="cs-CZ" sz="2800" dirty="0" smtClean="0"/>
              <a:t>vysvětlení a procvičení gramatiky slovesa být v minulém času.</a:t>
            </a:r>
          </a:p>
          <a:p>
            <a:pPr marL="0" indent="0" algn="just">
              <a:buNone/>
            </a:pPr>
            <a:r>
              <a:rPr lang="cs-CZ" sz="2800" dirty="0" smtClean="0"/>
              <a:t>Přechod snímků je též nastaven ručně při kliknutí myší, aby mohl učitel dostatečně žákům učivo vysvětlit.</a:t>
            </a:r>
          </a:p>
          <a:p>
            <a:pPr marL="0" indent="0" algn="just">
              <a:buNone/>
            </a:pPr>
            <a:r>
              <a:rPr lang="cs-CZ" sz="2800" dirty="0" smtClean="0"/>
              <a:t>U snímku č.   8  žáci vytvoří z  vět otázky  a poté je řešení úkolu postupně odkrýváno při kliknutí myší.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81149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Datum vytvoření:  </a:t>
            </a:r>
            <a:r>
              <a:rPr lang="cs-CZ" dirty="0" smtClean="0"/>
              <a:t>16. 11. 2012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just">
              <a:buNone/>
            </a:pPr>
            <a:r>
              <a:rPr lang="cs-CZ" b="1" dirty="0" smtClean="0"/>
              <a:t>Klíčová slova</a:t>
            </a:r>
            <a:r>
              <a:rPr lang="cs-CZ" dirty="0" smtClean="0"/>
              <a:t>: to </a:t>
            </a:r>
            <a:r>
              <a:rPr lang="cs-CZ" dirty="0" err="1" smtClean="0"/>
              <a:t>be</a:t>
            </a:r>
            <a:r>
              <a:rPr lang="cs-CZ" dirty="0" smtClean="0"/>
              <a:t>, </a:t>
            </a:r>
            <a:r>
              <a:rPr lang="cs-CZ" dirty="0" err="1" smtClean="0"/>
              <a:t>pronouns</a:t>
            </a:r>
            <a:r>
              <a:rPr lang="cs-CZ" dirty="0" smtClean="0"/>
              <a:t>, in, </a:t>
            </a:r>
            <a:r>
              <a:rPr lang="cs-CZ" dirty="0" err="1" smtClean="0"/>
              <a:t>at</a:t>
            </a:r>
            <a:r>
              <a:rPr lang="cs-CZ" dirty="0" smtClean="0"/>
              <a:t>, </a:t>
            </a:r>
            <a:r>
              <a:rPr lang="cs-CZ" dirty="0" err="1" smtClean="0"/>
              <a:t>the</a:t>
            </a:r>
            <a:r>
              <a:rPr lang="cs-CZ" dirty="0" smtClean="0"/>
              <a:t>, a garden, </a:t>
            </a:r>
            <a:r>
              <a:rPr lang="cs-CZ" dirty="0" err="1" smtClean="0"/>
              <a:t>home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7831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683568" y="1556792"/>
            <a:ext cx="7772400" cy="1362075"/>
          </a:xfrm>
        </p:spPr>
        <p:txBody>
          <a:bodyPr>
            <a:noAutofit/>
          </a:bodyPr>
          <a:lstStyle/>
          <a:p>
            <a:pPr algn="ctr"/>
            <a:r>
              <a:rPr lang="cs-CZ" sz="9600" dirty="0" smtClean="0"/>
              <a:t>TO </a:t>
            </a:r>
            <a:r>
              <a:rPr lang="cs-CZ" sz="9600" dirty="0" err="1" smtClean="0"/>
              <a:t>be</a:t>
            </a:r>
            <a:endParaRPr lang="cs-CZ" sz="96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755576" y="4077072"/>
            <a:ext cx="7772400" cy="2160240"/>
          </a:xfrm>
        </p:spPr>
        <p:txBody>
          <a:bodyPr>
            <a:noAutofit/>
          </a:bodyPr>
          <a:lstStyle/>
          <a:p>
            <a:pPr algn="ctr"/>
            <a:r>
              <a:rPr lang="cs-CZ" sz="6600" dirty="0" smtClean="0"/>
              <a:t>Sloveso být v minulém času</a:t>
            </a:r>
            <a:endParaRPr lang="cs-CZ" sz="6600" dirty="0"/>
          </a:p>
        </p:txBody>
      </p:sp>
      <p:sp>
        <p:nvSpPr>
          <p:cNvPr id="5" name="Obdélník 4"/>
          <p:cNvSpPr/>
          <p:nvPr/>
        </p:nvSpPr>
        <p:spPr>
          <a:xfrm>
            <a:off x="3684806" y="404664"/>
            <a:ext cx="1589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Past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510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1753582" y="553750"/>
            <a:ext cx="56368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Sloveso být v kladu – minulý čas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579793739"/>
              </p:ext>
            </p:extLst>
          </p:nvPr>
        </p:nvGraphicFramePr>
        <p:xfrm>
          <a:off x="1187624" y="1916832"/>
          <a:ext cx="2255912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413717772"/>
              </p:ext>
            </p:extLst>
          </p:nvPr>
        </p:nvGraphicFramePr>
        <p:xfrm>
          <a:off x="4067944" y="1988840"/>
          <a:ext cx="22559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677854938"/>
              </p:ext>
            </p:extLst>
          </p:nvPr>
        </p:nvGraphicFramePr>
        <p:xfrm>
          <a:off x="6708576" y="4077072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26" name="Přímá spojnice 25"/>
          <p:cNvCxnSpPr/>
          <p:nvPr/>
        </p:nvCxnSpPr>
        <p:spPr>
          <a:xfrm>
            <a:off x="755576" y="4581128"/>
            <a:ext cx="8136904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116114" y="2204864"/>
            <a:ext cx="54006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j.č.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16114" y="4581128"/>
            <a:ext cx="504056" cy="6263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mn.č.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516216" y="2348880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Já jsem byl</a:t>
            </a:r>
          </a:p>
          <a:p>
            <a:r>
              <a:rPr lang="cs-CZ" dirty="0" smtClean="0"/>
              <a:t>Ty jsi byl</a:t>
            </a:r>
          </a:p>
          <a:p>
            <a:r>
              <a:rPr lang="cs-CZ" dirty="0" smtClean="0"/>
              <a:t>On byl</a:t>
            </a:r>
          </a:p>
          <a:p>
            <a:r>
              <a:rPr lang="cs-CZ" dirty="0" smtClean="0"/>
              <a:t>Ona byla</a:t>
            </a:r>
          </a:p>
          <a:p>
            <a:r>
              <a:rPr lang="cs-CZ" dirty="0" smtClean="0"/>
              <a:t>Ono bylo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489431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 jsme byli</a:t>
            </a:r>
          </a:p>
          <a:p>
            <a:r>
              <a:rPr lang="cs-CZ" dirty="0" smtClean="0"/>
              <a:t>Vy jste byli</a:t>
            </a:r>
          </a:p>
          <a:p>
            <a:r>
              <a:rPr lang="cs-CZ" dirty="0" smtClean="0"/>
              <a:t>Oni byli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580112" y="2348880"/>
            <a:ext cx="100811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580112" y="2780928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2" idx="1"/>
          </p:cNvCxnSpPr>
          <p:nvPr/>
        </p:nvCxnSpPr>
        <p:spPr>
          <a:xfrm flipV="1">
            <a:off x="5580112" y="3087544"/>
            <a:ext cx="936104" cy="269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580112" y="3356992"/>
            <a:ext cx="93610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580112" y="3645024"/>
            <a:ext cx="100811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5580112" y="4894312"/>
            <a:ext cx="1008112" cy="1908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endCxn id="4" idx="1"/>
          </p:cNvCxnSpPr>
          <p:nvPr/>
        </p:nvCxnSpPr>
        <p:spPr>
          <a:xfrm flipV="1">
            <a:off x="5580112" y="5355977"/>
            <a:ext cx="936104" cy="1612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5580112" y="5661248"/>
            <a:ext cx="9361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96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Graphic spid="23" grpId="0">
        <p:bldAsOne/>
      </p:bldGraphic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494367063"/>
              </p:ext>
            </p:extLst>
          </p:nvPr>
        </p:nvGraphicFramePr>
        <p:xfrm>
          <a:off x="3995936" y="1988840"/>
          <a:ext cx="22559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1686448" y="553750"/>
            <a:ext cx="57711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Sloveso být v záporu– minulý čas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1058753082"/>
              </p:ext>
            </p:extLst>
          </p:nvPr>
        </p:nvGraphicFramePr>
        <p:xfrm>
          <a:off x="1187624" y="1916832"/>
          <a:ext cx="2255912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1145381260"/>
              </p:ext>
            </p:extLst>
          </p:nvPr>
        </p:nvGraphicFramePr>
        <p:xfrm>
          <a:off x="2591356" y="1988840"/>
          <a:ext cx="22559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2158218935"/>
              </p:ext>
            </p:extLst>
          </p:nvPr>
        </p:nvGraphicFramePr>
        <p:xfrm>
          <a:off x="6708576" y="4077072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26" name="Přímá spojnice 25"/>
          <p:cNvCxnSpPr/>
          <p:nvPr/>
        </p:nvCxnSpPr>
        <p:spPr>
          <a:xfrm>
            <a:off x="755576" y="4581128"/>
            <a:ext cx="8136904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116114" y="2204864"/>
            <a:ext cx="54006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j.č.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16114" y="4581128"/>
            <a:ext cx="504056" cy="6263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mn.č.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516216" y="2348880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Já jsem nebyl</a:t>
            </a:r>
          </a:p>
          <a:p>
            <a:r>
              <a:rPr lang="cs-CZ" dirty="0" smtClean="0"/>
              <a:t>Ty jsi nebyl</a:t>
            </a:r>
          </a:p>
          <a:p>
            <a:r>
              <a:rPr lang="cs-CZ" dirty="0" smtClean="0"/>
              <a:t>On nebyl</a:t>
            </a:r>
          </a:p>
          <a:p>
            <a:r>
              <a:rPr lang="cs-CZ" dirty="0" smtClean="0"/>
              <a:t>Ona nebyla</a:t>
            </a:r>
          </a:p>
          <a:p>
            <a:r>
              <a:rPr lang="cs-CZ" dirty="0" smtClean="0"/>
              <a:t>Ono nebylo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489431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 jsme byli</a:t>
            </a:r>
          </a:p>
          <a:p>
            <a:r>
              <a:rPr lang="cs-CZ" dirty="0" smtClean="0"/>
              <a:t>Vy jste byli</a:t>
            </a:r>
          </a:p>
          <a:p>
            <a:r>
              <a:rPr lang="cs-CZ" dirty="0" smtClean="0"/>
              <a:t>Oni byli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5580112" y="2348880"/>
            <a:ext cx="100811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580112" y="2780928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2" idx="1"/>
          </p:cNvCxnSpPr>
          <p:nvPr/>
        </p:nvCxnSpPr>
        <p:spPr>
          <a:xfrm flipV="1">
            <a:off x="5580112" y="3087544"/>
            <a:ext cx="936104" cy="269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580112" y="3356992"/>
            <a:ext cx="93610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580112" y="3645024"/>
            <a:ext cx="1008112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5580112" y="4989748"/>
            <a:ext cx="1008112" cy="95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endCxn id="4" idx="1"/>
          </p:cNvCxnSpPr>
          <p:nvPr/>
        </p:nvCxnSpPr>
        <p:spPr>
          <a:xfrm flipV="1">
            <a:off x="5580112" y="5355977"/>
            <a:ext cx="936104" cy="1612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5580112" y="5661248"/>
            <a:ext cx="9361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6048164" y="6093296"/>
            <a:ext cx="2844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WAS NOT = WASN´T</a:t>
            </a:r>
          </a:p>
          <a:p>
            <a:r>
              <a:rPr lang="cs-CZ" dirty="0" smtClean="0"/>
              <a:t>WERE NOT = WEREN´T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65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8CA3503D-B63F-4EC0-B4D3-A16B2880E9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graphicEl>
                                              <a:dgm id="{8CA3503D-B63F-4EC0-B4D3-A16B2880E9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graphicEl>
                                              <a:dgm id="{8CA3503D-B63F-4EC0-B4D3-A16B2880E9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graphicEl>
                                              <a:dgm id="{8CA3503D-B63F-4EC0-B4D3-A16B2880E9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457B0C6-D21C-4C66-8AD4-DECDEEC9AA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>
                                            <p:graphicEl>
                                              <a:dgm id="{F457B0C6-D21C-4C66-8AD4-DECDEEC9AA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graphicEl>
                                              <a:dgm id="{F457B0C6-D21C-4C66-8AD4-DECDEEC9AA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graphicEl>
                                              <a:dgm id="{F457B0C6-D21C-4C66-8AD4-DECDEEC9AA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B4565AA-CEE7-4A25-86B6-1357826B3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>
                                            <p:graphicEl>
                                              <a:dgm id="{FB4565AA-CEE7-4A25-86B6-1357826B3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>
                                            <p:graphicEl>
                                              <a:dgm id="{FB4565AA-CEE7-4A25-86B6-1357826B3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graphicEl>
                                              <a:dgm id="{FB4565AA-CEE7-4A25-86B6-1357826B3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438FE2B7-92F2-4143-AF43-22FC75808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>
                                            <p:graphicEl>
                                              <a:dgm id="{438FE2B7-92F2-4143-AF43-22FC758084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>
                                            <p:graphicEl>
                                              <a:dgm id="{438FE2B7-92F2-4143-AF43-22FC75808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>
                                            <p:graphicEl>
                                              <a:dgm id="{438FE2B7-92F2-4143-AF43-22FC75808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F320D3A4-3D92-4F19-9501-F880F08B24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>
                                            <p:graphicEl>
                                              <a:dgm id="{F320D3A4-3D92-4F19-9501-F880F08B24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graphicEl>
                                              <a:dgm id="{F320D3A4-3D92-4F19-9501-F880F08B24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>
                                            <p:graphicEl>
                                              <a:dgm id="{F320D3A4-3D92-4F19-9501-F880F08B24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14CB3CAC-B6A6-4899-9E94-138DECB61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>
                                            <p:graphicEl>
                                              <a:dgm id="{14CB3CAC-B6A6-4899-9E94-138DECB61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>
                                            <p:graphicEl>
                                              <a:dgm id="{14CB3CAC-B6A6-4899-9E94-138DECB61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>
                                            <p:graphicEl>
                                              <a:dgm id="{14CB3CAC-B6A6-4899-9E94-138DECB61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6E1AEA91-8DAE-489F-8B29-6091841BE3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>
                                            <p:graphicEl>
                                              <a:dgm id="{6E1AEA91-8DAE-489F-8B29-6091841BE3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>
                                            <p:graphicEl>
                                              <a:dgm id="{6E1AEA91-8DAE-489F-8B29-6091841BE3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>
                                            <p:graphicEl>
                                              <a:dgm id="{6E1AEA91-8DAE-489F-8B29-6091841BE3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dgm id="{3322C87D-6668-4530-8410-17CCEC31EC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>
                                            <p:graphicEl>
                                              <a:dgm id="{3322C87D-6668-4530-8410-17CCEC31EC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>
                                            <p:graphicEl>
                                              <a:dgm id="{3322C87D-6668-4530-8410-17CCEC31EC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>
                                            <p:graphicEl>
                                              <a:dgm id="{3322C87D-6668-4530-8410-17CCEC31EC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Dgm bld="one"/>
        </p:bldSub>
      </p:bldGraphic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1753198" y="553750"/>
            <a:ext cx="56376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Sloveso být v </a:t>
            </a:r>
            <a:r>
              <a:rPr lang="cs-CZ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otáce</a:t>
            </a:r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– minulý čas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276864636"/>
              </p:ext>
            </p:extLst>
          </p:nvPr>
        </p:nvGraphicFramePr>
        <p:xfrm>
          <a:off x="1187624" y="1916832"/>
          <a:ext cx="2255912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4023893396"/>
              </p:ext>
            </p:extLst>
          </p:nvPr>
        </p:nvGraphicFramePr>
        <p:xfrm>
          <a:off x="4067944" y="1988840"/>
          <a:ext cx="225591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43636206"/>
              </p:ext>
            </p:extLst>
          </p:nvPr>
        </p:nvGraphicFramePr>
        <p:xfrm>
          <a:off x="6708576" y="4077072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26" name="Přímá spojnice 25"/>
          <p:cNvCxnSpPr/>
          <p:nvPr/>
        </p:nvCxnSpPr>
        <p:spPr>
          <a:xfrm>
            <a:off x="755576" y="4581128"/>
            <a:ext cx="8136904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116114" y="2204864"/>
            <a:ext cx="54006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j.č.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16114" y="4581128"/>
            <a:ext cx="504056" cy="6263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mn.č.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2" name="Volný tvar 1"/>
          <p:cNvSpPr/>
          <p:nvPr/>
        </p:nvSpPr>
        <p:spPr>
          <a:xfrm>
            <a:off x="6876288" y="1935190"/>
            <a:ext cx="829760" cy="3028394"/>
          </a:xfrm>
          <a:custGeom>
            <a:avLst/>
            <a:gdLst>
              <a:gd name="connsiteX0" fmla="*/ 0 w 829760"/>
              <a:gd name="connsiteY0" fmla="*/ 381290 h 3028394"/>
              <a:gd name="connsiteX1" fmla="*/ 48768 w 829760"/>
              <a:gd name="connsiteY1" fmla="*/ 113066 h 3028394"/>
              <a:gd name="connsiteX2" fmla="*/ 280416 w 829760"/>
              <a:gd name="connsiteY2" fmla="*/ 3338 h 3028394"/>
              <a:gd name="connsiteX3" fmla="*/ 560832 w 829760"/>
              <a:gd name="connsiteY3" fmla="*/ 64298 h 3028394"/>
              <a:gd name="connsiteX4" fmla="*/ 719328 w 829760"/>
              <a:gd name="connsiteY4" fmla="*/ 405674 h 3028394"/>
              <a:gd name="connsiteX5" fmla="*/ 512064 w 829760"/>
              <a:gd name="connsiteY5" fmla="*/ 844586 h 3028394"/>
              <a:gd name="connsiteX6" fmla="*/ 195072 w 829760"/>
              <a:gd name="connsiteY6" fmla="*/ 1381034 h 3028394"/>
              <a:gd name="connsiteX7" fmla="*/ 97536 w 829760"/>
              <a:gd name="connsiteY7" fmla="*/ 2088170 h 3028394"/>
              <a:gd name="connsiteX8" fmla="*/ 256032 w 829760"/>
              <a:gd name="connsiteY8" fmla="*/ 2880650 h 3028394"/>
              <a:gd name="connsiteX9" fmla="*/ 633984 w 829760"/>
              <a:gd name="connsiteY9" fmla="*/ 3026954 h 3028394"/>
              <a:gd name="connsiteX10" fmla="*/ 780288 w 829760"/>
              <a:gd name="connsiteY10" fmla="*/ 2856266 h 3028394"/>
              <a:gd name="connsiteX11" fmla="*/ 829056 w 829760"/>
              <a:gd name="connsiteY11" fmla="*/ 2624618 h 3028394"/>
              <a:gd name="connsiteX12" fmla="*/ 804672 w 829760"/>
              <a:gd name="connsiteY12" fmla="*/ 2746538 h 302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29760" h="3028394">
                <a:moveTo>
                  <a:pt x="0" y="381290"/>
                </a:moveTo>
                <a:cubicBezTo>
                  <a:pt x="1016" y="278674"/>
                  <a:pt x="2032" y="176058"/>
                  <a:pt x="48768" y="113066"/>
                </a:cubicBezTo>
                <a:cubicBezTo>
                  <a:pt x="95504" y="50074"/>
                  <a:pt x="195072" y="11466"/>
                  <a:pt x="280416" y="3338"/>
                </a:cubicBezTo>
                <a:cubicBezTo>
                  <a:pt x="365760" y="-4790"/>
                  <a:pt x="487680" y="-2758"/>
                  <a:pt x="560832" y="64298"/>
                </a:cubicBezTo>
                <a:cubicBezTo>
                  <a:pt x="633984" y="131354"/>
                  <a:pt x="727456" y="275626"/>
                  <a:pt x="719328" y="405674"/>
                </a:cubicBezTo>
                <a:cubicBezTo>
                  <a:pt x="711200" y="535722"/>
                  <a:pt x="599440" y="682026"/>
                  <a:pt x="512064" y="844586"/>
                </a:cubicBezTo>
                <a:cubicBezTo>
                  <a:pt x="424688" y="1007146"/>
                  <a:pt x="264160" y="1173770"/>
                  <a:pt x="195072" y="1381034"/>
                </a:cubicBezTo>
                <a:cubicBezTo>
                  <a:pt x="125984" y="1588298"/>
                  <a:pt x="87376" y="1838234"/>
                  <a:pt x="97536" y="2088170"/>
                </a:cubicBezTo>
                <a:cubicBezTo>
                  <a:pt x="107696" y="2338106"/>
                  <a:pt x="166624" y="2724186"/>
                  <a:pt x="256032" y="2880650"/>
                </a:cubicBezTo>
                <a:cubicBezTo>
                  <a:pt x="345440" y="3037114"/>
                  <a:pt x="546608" y="3031018"/>
                  <a:pt x="633984" y="3026954"/>
                </a:cubicBezTo>
                <a:cubicBezTo>
                  <a:pt x="721360" y="3022890"/>
                  <a:pt x="747776" y="2923322"/>
                  <a:pt x="780288" y="2856266"/>
                </a:cubicBezTo>
                <a:cubicBezTo>
                  <a:pt x="812800" y="2789210"/>
                  <a:pt x="824992" y="2642906"/>
                  <a:pt x="829056" y="2624618"/>
                </a:cubicBezTo>
                <a:cubicBezTo>
                  <a:pt x="833120" y="2606330"/>
                  <a:pt x="818896" y="2676434"/>
                  <a:pt x="804672" y="274653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7291168" y="5517232"/>
            <a:ext cx="89144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19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1 1.2951E-7 L 0.13212 0.04001 C 0.14618 0.04903 0.16719 0.05389 0.18907 0.05389 C 0.21407 0.05389 0.23403 0.04903 0.24809 0.04001 L 0.31511 1.2951E-7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227E-8 L -0.08541 0.03377 C -0.10312 0.04141 -0.12986 0.04557 -0.15764 0.04557 C -0.18941 0.04557 -0.21475 0.04141 -0.23246 0.03377 L -0.31753 7.40227E-8 " pathEditMode="relative" rAng="0" ptsTypes="FffFF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22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Graphic spid="23" grpId="0">
        <p:bldAsOne/>
      </p:bldGraphic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63072" cy="1143000"/>
          </a:xfrm>
        </p:spPr>
        <p:txBody>
          <a:bodyPr>
            <a:normAutofit/>
          </a:bodyPr>
          <a:lstStyle/>
          <a:p>
            <a:r>
              <a:rPr lang="cs-CZ" sz="2000" b="1" dirty="0" err="1" smtClean="0"/>
              <a:t>Translate</a:t>
            </a:r>
            <a:r>
              <a:rPr lang="cs-CZ" sz="2000" b="1" dirty="0" smtClean="0"/>
              <a:t>, make </a:t>
            </a:r>
            <a:r>
              <a:rPr lang="cs-CZ" sz="2000" b="1" dirty="0" err="1" smtClean="0"/>
              <a:t>affirmative</a:t>
            </a:r>
            <a:r>
              <a:rPr lang="cs-CZ" sz="2000" b="1" dirty="0" smtClean="0"/>
              <a:t>, negative and </a:t>
            </a:r>
            <a:r>
              <a:rPr lang="cs-CZ" sz="2000" b="1" dirty="0" err="1" smtClean="0"/>
              <a:t>question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5536" y="2348880"/>
            <a:ext cx="8379414" cy="43204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err="1" smtClean="0"/>
              <a:t>were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garden.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403900" y="3501008"/>
            <a:ext cx="8379414" cy="43204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Were</a:t>
            </a:r>
            <a:r>
              <a:rPr lang="cs-CZ" sz="2800" dirty="0" smtClean="0"/>
              <a:t> </a:t>
            </a:r>
            <a:r>
              <a:rPr lang="cs-CZ" sz="2800" dirty="0" err="1" smtClean="0"/>
              <a:t>we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garden?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403900" y="2924944"/>
            <a:ext cx="8379414" cy="430301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err="1" smtClean="0"/>
              <a:t>were</a:t>
            </a:r>
            <a:r>
              <a:rPr lang="cs-CZ" sz="2800" dirty="0" smtClean="0"/>
              <a:t> not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garden.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403900" y="5229200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Tom </a:t>
            </a:r>
            <a:r>
              <a:rPr lang="cs-CZ" sz="2800" dirty="0" err="1" smtClean="0"/>
              <a:t>was</a:t>
            </a:r>
            <a:r>
              <a:rPr lang="cs-CZ" sz="2800" dirty="0" smtClean="0"/>
              <a:t> not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95536" y="4648964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 Tom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395536" y="1772816"/>
            <a:ext cx="8379414" cy="43204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Byli jsme na zahradě.</a:t>
            </a:r>
            <a:endParaRPr lang="cs-CZ" sz="28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403900" y="4077072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Tom byl doma.</a:t>
            </a:r>
            <a:endParaRPr lang="cs-CZ" sz="28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378443" y="5805264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Was</a:t>
            </a:r>
            <a:r>
              <a:rPr lang="cs-CZ" sz="2800" dirty="0" smtClean="0"/>
              <a:t> Tom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sz="2800" dirty="0" smtClean="0"/>
              <a:t>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817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0" grpId="0" animBg="1"/>
      <p:bldP spid="11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/>
              <a:t>Program Microsoft Office 2010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Documents and Settings\fsc\Local Settings\Temporary Internet Files\Content.IE5\YH1P8K1E\MC900442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61048"/>
            <a:ext cx="1857375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94 -0.0081 L -0.04584 0.09097 L -0.00781 -0.0081 L 0.03247 0.09097 L 0.07275 -0.0081 L 0.11042 0.09097 L 0.1507 -0.0081 L 0.18872 0.09097 L 0.229 -0.0081 L 0.26928 0.09097 L 0.3073 -0.0081 L 0.34757 0.09097 L 0.38525 -0.0081 L 0.42553 0.09097 L 0.4658 -0.0081 L 0.50365 0.09097 L 0.54428 -0.0081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294</Words>
  <Application>Microsoft Office PowerPoint</Application>
  <PresentationFormat>Předvádění na obrazovce (4:3)</PresentationFormat>
  <Paragraphs>109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TO be</vt:lpstr>
      <vt:lpstr>Sloveso být v kladu – minulý čas</vt:lpstr>
      <vt:lpstr>Sloveso být v záporu– minulý čas</vt:lpstr>
      <vt:lpstr>Sloveso být v otáce – minulý čas</vt:lpstr>
      <vt:lpstr>Translate, make affirmative, negative and question.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SPS</cp:lastModifiedBy>
  <cp:revision>66</cp:revision>
  <dcterms:created xsi:type="dcterms:W3CDTF">2011-06-20T10:40:08Z</dcterms:created>
  <dcterms:modified xsi:type="dcterms:W3CDTF">2012-12-19T17:11:50Z</dcterms:modified>
</cp:coreProperties>
</file>