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8" r:id="rId10"/>
    <p:sldId id="267" r:id="rId11"/>
    <p:sldId id="265" r:id="rId12"/>
    <p:sldId id="266" r:id="rId13"/>
    <p:sldId id="270" r:id="rId14"/>
    <p:sldId id="272" r:id="rId15"/>
    <p:sldId id="273" r:id="rId16"/>
    <p:sldId id="274" r:id="rId17"/>
    <p:sldId id="275" r:id="rId18"/>
    <p:sldId id="276" r:id="rId19"/>
    <p:sldId id="258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2" autoAdjust="0"/>
    <p:restoredTop sz="94660"/>
  </p:normalViewPr>
  <p:slideViewPr>
    <p:cSldViewPr>
      <p:cViewPr varScale="1">
        <p:scale>
          <a:sx n="75" d="100"/>
          <a:sy n="75" d="100"/>
        </p:scale>
        <p:origin x="-10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8B069A-BE61-4C77-8856-80C46C8C4B57}" type="doc">
      <dgm:prSet loTypeId="urn:microsoft.com/office/officeart/2005/8/layout/radial6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22FD48E8-3E5A-4A28-BD58-463CEF8205F0}">
      <dgm:prSet phldrT="[Text]"/>
      <dgm:spPr/>
      <dgm:t>
        <a:bodyPr/>
        <a:lstStyle/>
        <a:p>
          <a:r>
            <a:rPr lang="cs-CZ" dirty="0" smtClean="0"/>
            <a:t>Stavby</a:t>
          </a:r>
          <a:endParaRPr lang="cs-CZ" dirty="0"/>
        </a:p>
      </dgm:t>
    </dgm:pt>
    <dgm:pt modelId="{429ADEBE-8248-4966-9DBC-863835A41292}" type="parTrans" cxnId="{3E939C92-BDB0-4F92-A3CB-78174B28AB97}">
      <dgm:prSet/>
      <dgm:spPr/>
      <dgm:t>
        <a:bodyPr/>
        <a:lstStyle/>
        <a:p>
          <a:endParaRPr lang="cs-CZ"/>
        </a:p>
      </dgm:t>
    </dgm:pt>
    <dgm:pt modelId="{D1BA0F73-B3AA-4F0A-8598-D7AB61FBCDCC}" type="sibTrans" cxnId="{3E939C92-BDB0-4F92-A3CB-78174B28AB97}">
      <dgm:prSet/>
      <dgm:spPr/>
      <dgm:t>
        <a:bodyPr/>
        <a:lstStyle/>
        <a:p>
          <a:endParaRPr lang="cs-CZ"/>
        </a:p>
      </dgm:t>
    </dgm:pt>
    <dgm:pt modelId="{FE103021-5975-4F97-A542-8F86C788AEE8}">
      <dgm:prSet phldrT="[Text]"/>
      <dgm:spPr/>
      <dgm:t>
        <a:bodyPr/>
        <a:lstStyle/>
        <a:p>
          <a:r>
            <a:rPr lang="cs-CZ" dirty="0" smtClean="0"/>
            <a:t>Chrám sv. Víta</a:t>
          </a:r>
          <a:endParaRPr lang="cs-CZ" dirty="0"/>
        </a:p>
      </dgm:t>
    </dgm:pt>
    <dgm:pt modelId="{EE1A7CDE-79D5-435B-A115-823E1FBFA317}" type="parTrans" cxnId="{7E6C44C9-9312-438C-A79B-FC0BA1B2F581}">
      <dgm:prSet/>
      <dgm:spPr/>
      <dgm:t>
        <a:bodyPr/>
        <a:lstStyle/>
        <a:p>
          <a:endParaRPr lang="cs-CZ"/>
        </a:p>
      </dgm:t>
    </dgm:pt>
    <dgm:pt modelId="{A2A617FB-CA75-4619-8FF2-AADC8203CE5A}" type="sibTrans" cxnId="{7E6C44C9-9312-438C-A79B-FC0BA1B2F581}">
      <dgm:prSet/>
      <dgm:spPr/>
      <dgm:t>
        <a:bodyPr/>
        <a:lstStyle/>
        <a:p>
          <a:endParaRPr lang="cs-CZ"/>
        </a:p>
      </dgm:t>
    </dgm:pt>
    <dgm:pt modelId="{83DD9514-89D5-4DAD-9847-73EE1B672DCD}">
      <dgm:prSet phldrT="[Text]"/>
      <dgm:spPr/>
      <dgm:t>
        <a:bodyPr/>
        <a:lstStyle/>
        <a:p>
          <a:r>
            <a:rPr lang="cs-CZ" dirty="0" smtClean="0"/>
            <a:t>Karlův most</a:t>
          </a:r>
          <a:endParaRPr lang="cs-CZ" dirty="0"/>
        </a:p>
      </dgm:t>
    </dgm:pt>
    <dgm:pt modelId="{0AA8DB60-0CBA-4C2C-8B8D-7A037CF5FC77}" type="parTrans" cxnId="{B9CD6F0F-EE9A-4276-8DB4-04B1AA3E92DD}">
      <dgm:prSet/>
      <dgm:spPr/>
      <dgm:t>
        <a:bodyPr/>
        <a:lstStyle/>
        <a:p>
          <a:endParaRPr lang="cs-CZ"/>
        </a:p>
      </dgm:t>
    </dgm:pt>
    <dgm:pt modelId="{6146295E-B755-472F-8455-48C7A49B9262}" type="sibTrans" cxnId="{B9CD6F0F-EE9A-4276-8DB4-04B1AA3E92DD}">
      <dgm:prSet/>
      <dgm:spPr/>
      <dgm:t>
        <a:bodyPr/>
        <a:lstStyle/>
        <a:p>
          <a:endParaRPr lang="cs-CZ"/>
        </a:p>
      </dgm:t>
    </dgm:pt>
    <dgm:pt modelId="{B669D0B6-C9F4-47FC-8EC5-EB37EA6FEFA8}">
      <dgm:prSet phldrT="[Text]"/>
      <dgm:spPr/>
      <dgm:t>
        <a:bodyPr/>
        <a:lstStyle/>
        <a:p>
          <a:r>
            <a:rPr lang="cs-CZ" dirty="0" smtClean="0"/>
            <a:t>Karlštejn</a:t>
          </a:r>
          <a:endParaRPr lang="cs-CZ" dirty="0"/>
        </a:p>
      </dgm:t>
    </dgm:pt>
    <dgm:pt modelId="{574A1E97-B4A8-4AD5-AE9C-7E8F32E89208}" type="parTrans" cxnId="{46EC14ED-1192-40AE-B170-1ED784E36B95}">
      <dgm:prSet/>
      <dgm:spPr/>
      <dgm:t>
        <a:bodyPr/>
        <a:lstStyle/>
        <a:p>
          <a:endParaRPr lang="cs-CZ"/>
        </a:p>
      </dgm:t>
    </dgm:pt>
    <dgm:pt modelId="{C60DC5D8-85C6-4172-82B3-3706427FE603}" type="sibTrans" cxnId="{46EC14ED-1192-40AE-B170-1ED784E36B95}">
      <dgm:prSet/>
      <dgm:spPr/>
      <dgm:t>
        <a:bodyPr/>
        <a:lstStyle/>
        <a:p>
          <a:endParaRPr lang="cs-CZ"/>
        </a:p>
      </dgm:t>
    </dgm:pt>
    <dgm:pt modelId="{953266E5-4C62-46ED-9EAF-3CAEC1F9981A}">
      <dgm:prSet phldrT="[Text]"/>
      <dgm:spPr/>
      <dgm:t>
        <a:bodyPr/>
        <a:lstStyle/>
        <a:p>
          <a:r>
            <a:rPr lang="cs-CZ" dirty="0" smtClean="0"/>
            <a:t>Korunovační klenoty</a:t>
          </a:r>
          <a:endParaRPr lang="cs-CZ" dirty="0"/>
        </a:p>
      </dgm:t>
    </dgm:pt>
    <dgm:pt modelId="{F7EC6658-08D6-495C-9A32-89CE43C3A6C7}" type="parTrans" cxnId="{6D624F30-77EC-42FD-8770-E0F6E0E37A26}">
      <dgm:prSet/>
      <dgm:spPr/>
      <dgm:t>
        <a:bodyPr/>
        <a:lstStyle/>
        <a:p>
          <a:endParaRPr lang="cs-CZ"/>
        </a:p>
      </dgm:t>
    </dgm:pt>
    <dgm:pt modelId="{D30D28D6-B9FA-4A59-AA30-72D376D9FEF2}" type="sibTrans" cxnId="{6D624F30-77EC-42FD-8770-E0F6E0E37A26}">
      <dgm:prSet/>
      <dgm:spPr/>
      <dgm:t>
        <a:bodyPr/>
        <a:lstStyle/>
        <a:p>
          <a:endParaRPr lang="cs-CZ"/>
        </a:p>
      </dgm:t>
    </dgm:pt>
    <dgm:pt modelId="{2D5C6676-10B9-47C3-9A22-6FB489085CEF}">
      <dgm:prSet/>
      <dgm:spPr/>
      <dgm:t>
        <a:bodyPr/>
        <a:lstStyle/>
        <a:p>
          <a:r>
            <a:rPr lang="cs-CZ" dirty="0" smtClean="0"/>
            <a:t>Nové město pražské</a:t>
          </a:r>
          <a:endParaRPr lang="cs-CZ" dirty="0"/>
        </a:p>
      </dgm:t>
    </dgm:pt>
    <dgm:pt modelId="{08670264-ECD4-4C93-A987-33BFE2D57041}" type="parTrans" cxnId="{BB8C894F-6D04-4471-953E-A5637D35F294}">
      <dgm:prSet/>
      <dgm:spPr/>
      <dgm:t>
        <a:bodyPr/>
        <a:lstStyle/>
        <a:p>
          <a:endParaRPr lang="cs-CZ"/>
        </a:p>
      </dgm:t>
    </dgm:pt>
    <dgm:pt modelId="{AE0DDA70-27CD-44ED-8104-F825486710C2}" type="sibTrans" cxnId="{BB8C894F-6D04-4471-953E-A5637D35F294}">
      <dgm:prSet/>
      <dgm:spPr/>
      <dgm:t>
        <a:bodyPr/>
        <a:lstStyle/>
        <a:p>
          <a:endParaRPr lang="cs-CZ"/>
        </a:p>
      </dgm:t>
    </dgm:pt>
    <dgm:pt modelId="{6CA7D153-FE11-4B1C-85B3-662C02A5BA97}">
      <dgm:prSet/>
      <dgm:spPr/>
      <dgm:t>
        <a:bodyPr/>
        <a:lstStyle/>
        <a:p>
          <a:r>
            <a:rPr lang="cs-CZ" dirty="0" smtClean="0"/>
            <a:t>Karlova univerzita</a:t>
          </a:r>
          <a:endParaRPr lang="cs-CZ" dirty="0"/>
        </a:p>
      </dgm:t>
    </dgm:pt>
    <dgm:pt modelId="{C8EF6FF5-8502-4C5B-B201-6F4D6626C473}" type="parTrans" cxnId="{D4CCB519-1EA1-456E-BC97-6B5375027D44}">
      <dgm:prSet/>
      <dgm:spPr/>
      <dgm:t>
        <a:bodyPr/>
        <a:lstStyle/>
        <a:p>
          <a:endParaRPr lang="cs-CZ"/>
        </a:p>
      </dgm:t>
    </dgm:pt>
    <dgm:pt modelId="{1645CBC3-70F3-434E-A654-A24B9BB14F3C}" type="sibTrans" cxnId="{D4CCB519-1EA1-456E-BC97-6B5375027D44}">
      <dgm:prSet/>
      <dgm:spPr/>
      <dgm:t>
        <a:bodyPr/>
        <a:lstStyle/>
        <a:p>
          <a:endParaRPr lang="cs-CZ"/>
        </a:p>
      </dgm:t>
    </dgm:pt>
    <dgm:pt modelId="{63EABA92-8533-4F87-8F30-DAAB0F97269A}" type="pres">
      <dgm:prSet presAssocID="{AC8B069A-BE61-4C77-8856-80C46C8C4B5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6799CD-6240-47FF-B154-782366B8BFB6}" type="pres">
      <dgm:prSet presAssocID="{22FD48E8-3E5A-4A28-BD58-463CEF8205F0}" presName="centerShape" presStyleLbl="node0" presStyleIdx="0" presStyleCnt="1"/>
      <dgm:spPr/>
      <dgm:t>
        <a:bodyPr/>
        <a:lstStyle/>
        <a:p>
          <a:endParaRPr lang="cs-CZ"/>
        </a:p>
      </dgm:t>
    </dgm:pt>
    <dgm:pt modelId="{31688E1C-939B-4BBB-A48D-55360E3DDBF7}" type="pres">
      <dgm:prSet presAssocID="{FE103021-5975-4F97-A542-8F86C788AEE8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2F9FAA-0882-45DD-BC8E-16997B678EF6}" type="pres">
      <dgm:prSet presAssocID="{FE103021-5975-4F97-A542-8F86C788AEE8}" presName="dummy" presStyleCnt="0"/>
      <dgm:spPr/>
    </dgm:pt>
    <dgm:pt modelId="{ABA416E2-4D68-464E-84F3-7CFDFDB82C62}" type="pres">
      <dgm:prSet presAssocID="{A2A617FB-CA75-4619-8FF2-AADC8203CE5A}" presName="sibTrans" presStyleLbl="sibTrans2D1" presStyleIdx="0" presStyleCnt="6"/>
      <dgm:spPr/>
      <dgm:t>
        <a:bodyPr/>
        <a:lstStyle/>
        <a:p>
          <a:endParaRPr lang="cs-CZ"/>
        </a:p>
      </dgm:t>
    </dgm:pt>
    <dgm:pt modelId="{4AF59B26-EC09-4216-AED9-6EDC583DAD84}" type="pres">
      <dgm:prSet presAssocID="{83DD9514-89D5-4DAD-9847-73EE1B672DCD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E9C0B-4F70-4E7B-8F69-31ACFBE95D8B}" type="pres">
      <dgm:prSet presAssocID="{83DD9514-89D5-4DAD-9847-73EE1B672DCD}" presName="dummy" presStyleCnt="0"/>
      <dgm:spPr/>
    </dgm:pt>
    <dgm:pt modelId="{27CF2F25-5524-4098-BBFA-F8FB5A1418EA}" type="pres">
      <dgm:prSet presAssocID="{6146295E-B755-472F-8455-48C7A49B9262}" presName="sibTrans" presStyleLbl="sibTrans2D1" presStyleIdx="1" presStyleCnt="6" custLinFactNeighborX="505" custLinFactNeighborY="556"/>
      <dgm:spPr/>
      <dgm:t>
        <a:bodyPr/>
        <a:lstStyle/>
        <a:p>
          <a:endParaRPr lang="cs-CZ"/>
        </a:p>
      </dgm:t>
    </dgm:pt>
    <dgm:pt modelId="{52B59913-B469-4F5C-9B68-2CFD4860F436}" type="pres">
      <dgm:prSet presAssocID="{B669D0B6-C9F4-47FC-8EC5-EB37EA6FEFA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1D833-8AB0-4F39-B36E-DC7785C47134}" type="pres">
      <dgm:prSet presAssocID="{B669D0B6-C9F4-47FC-8EC5-EB37EA6FEFA8}" presName="dummy" presStyleCnt="0"/>
      <dgm:spPr/>
    </dgm:pt>
    <dgm:pt modelId="{5C34510C-4CA0-4402-9D38-38F2EDE1E7F4}" type="pres">
      <dgm:prSet presAssocID="{C60DC5D8-85C6-4172-82B3-3706427FE603}" presName="sibTrans" presStyleLbl="sibTrans2D1" presStyleIdx="2" presStyleCnt="6"/>
      <dgm:spPr/>
      <dgm:t>
        <a:bodyPr/>
        <a:lstStyle/>
        <a:p>
          <a:endParaRPr lang="cs-CZ"/>
        </a:p>
      </dgm:t>
    </dgm:pt>
    <dgm:pt modelId="{A05A74BE-6324-4816-B867-DF9330A39494}" type="pres">
      <dgm:prSet presAssocID="{6CA7D153-FE11-4B1C-85B3-662C02A5BA9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3CCE0-FB22-42DA-812C-10C1A303708A}" type="pres">
      <dgm:prSet presAssocID="{6CA7D153-FE11-4B1C-85B3-662C02A5BA97}" presName="dummy" presStyleCnt="0"/>
      <dgm:spPr/>
    </dgm:pt>
    <dgm:pt modelId="{6B5F76AC-B167-4F51-8A33-EEF8245E8C95}" type="pres">
      <dgm:prSet presAssocID="{1645CBC3-70F3-434E-A654-A24B9BB14F3C}" presName="sibTrans" presStyleLbl="sibTrans2D1" presStyleIdx="3" presStyleCnt="6"/>
      <dgm:spPr/>
      <dgm:t>
        <a:bodyPr/>
        <a:lstStyle/>
        <a:p>
          <a:endParaRPr lang="cs-CZ"/>
        </a:p>
      </dgm:t>
    </dgm:pt>
    <dgm:pt modelId="{E872C905-7537-4482-9A87-25F0C1F9FE13}" type="pres">
      <dgm:prSet presAssocID="{2D5C6676-10B9-47C3-9A22-6FB489085CE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8ABA2F-1004-4446-8E67-B7353126B3B1}" type="pres">
      <dgm:prSet presAssocID="{2D5C6676-10B9-47C3-9A22-6FB489085CEF}" presName="dummy" presStyleCnt="0"/>
      <dgm:spPr/>
    </dgm:pt>
    <dgm:pt modelId="{3DA4E2DA-5B0C-4D02-959F-F9231D9BEE92}" type="pres">
      <dgm:prSet presAssocID="{AE0DDA70-27CD-44ED-8104-F825486710C2}" presName="sibTrans" presStyleLbl="sibTrans2D1" presStyleIdx="4" presStyleCnt="6"/>
      <dgm:spPr/>
      <dgm:t>
        <a:bodyPr/>
        <a:lstStyle/>
        <a:p>
          <a:endParaRPr lang="cs-CZ"/>
        </a:p>
      </dgm:t>
    </dgm:pt>
    <dgm:pt modelId="{BAD6F2B3-6BDE-426B-B124-BFF82B248D01}" type="pres">
      <dgm:prSet presAssocID="{953266E5-4C62-46ED-9EAF-3CAEC1F9981A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CA887-3D3A-4D16-92EC-75E467E8BBF3}" type="pres">
      <dgm:prSet presAssocID="{953266E5-4C62-46ED-9EAF-3CAEC1F9981A}" presName="dummy" presStyleCnt="0"/>
      <dgm:spPr/>
    </dgm:pt>
    <dgm:pt modelId="{179E4932-FB18-4A8E-A20F-CCE13C2E5E64}" type="pres">
      <dgm:prSet presAssocID="{D30D28D6-B9FA-4A59-AA30-72D376D9FEF2}" presName="sibTrans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1D4D0645-9D40-4152-B351-A6D65C1D8921}" type="presOf" srcId="{AC8B069A-BE61-4C77-8856-80C46C8C4B57}" destId="{63EABA92-8533-4F87-8F30-DAAB0F97269A}" srcOrd="0" destOrd="0" presId="urn:microsoft.com/office/officeart/2005/8/layout/radial6"/>
    <dgm:cxn modelId="{7E6C44C9-9312-438C-A79B-FC0BA1B2F581}" srcId="{22FD48E8-3E5A-4A28-BD58-463CEF8205F0}" destId="{FE103021-5975-4F97-A542-8F86C788AEE8}" srcOrd="0" destOrd="0" parTransId="{EE1A7CDE-79D5-435B-A115-823E1FBFA317}" sibTransId="{A2A617FB-CA75-4619-8FF2-AADC8203CE5A}"/>
    <dgm:cxn modelId="{7CA50E44-7469-4C68-A2B5-648DEC077CDE}" type="presOf" srcId="{2D5C6676-10B9-47C3-9A22-6FB489085CEF}" destId="{E872C905-7537-4482-9A87-25F0C1F9FE13}" srcOrd="0" destOrd="0" presId="urn:microsoft.com/office/officeart/2005/8/layout/radial6"/>
    <dgm:cxn modelId="{943FF6E7-1353-4AE0-AB30-43AB24161380}" type="presOf" srcId="{FE103021-5975-4F97-A542-8F86C788AEE8}" destId="{31688E1C-939B-4BBB-A48D-55360E3DDBF7}" srcOrd="0" destOrd="0" presId="urn:microsoft.com/office/officeart/2005/8/layout/radial6"/>
    <dgm:cxn modelId="{386D179C-8661-4E82-A49A-881396E2B0B8}" type="presOf" srcId="{6146295E-B755-472F-8455-48C7A49B9262}" destId="{27CF2F25-5524-4098-BBFA-F8FB5A1418EA}" srcOrd="0" destOrd="0" presId="urn:microsoft.com/office/officeart/2005/8/layout/radial6"/>
    <dgm:cxn modelId="{6D624F30-77EC-42FD-8770-E0F6E0E37A26}" srcId="{22FD48E8-3E5A-4A28-BD58-463CEF8205F0}" destId="{953266E5-4C62-46ED-9EAF-3CAEC1F9981A}" srcOrd="5" destOrd="0" parTransId="{F7EC6658-08D6-495C-9A32-89CE43C3A6C7}" sibTransId="{D30D28D6-B9FA-4A59-AA30-72D376D9FEF2}"/>
    <dgm:cxn modelId="{3E939C92-BDB0-4F92-A3CB-78174B28AB97}" srcId="{AC8B069A-BE61-4C77-8856-80C46C8C4B57}" destId="{22FD48E8-3E5A-4A28-BD58-463CEF8205F0}" srcOrd="0" destOrd="0" parTransId="{429ADEBE-8248-4966-9DBC-863835A41292}" sibTransId="{D1BA0F73-B3AA-4F0A-8598-D7AB61FBCDCC}"/>
    <dgm:cxn modelId="{F6C5A4E6-AECA-44E1-A829-94E77C6AE9D1}" type="presOf" srcId="{953266E5-4C62-46ED-9EAF-3CAEC1F9981A}" destId="{BAD6F2B3-6BDE-426B-B124-BFF82B248D01}" srcOrd="0" destOrd="0" presId="urn:microsoft.com/office/officeart/2005/8/layout/radial6"/>
    <dgm:cxn modelId="{2E32E9B4-287B-4367-8C7D-5B6C1D81F41B}" type="presOf" srcId="{B669D0B6-C9F4-47FC-8EC5-EB37EA6FEFA8}" destId="{52B59913-B469-4F5C-9B68-2CFD4860F436}" srcOrd="0" destOrd="0" presId="urn:microsoft.com/office/officeart/2005/8/layout/radial6"/>
    <dgm:cxn modelId="{9F273DE2-2B06-4AA9-9136-8B350AC1A585}" type="presOf" srcId="{A2A617FB-CA75-4619-8FF2-AADC8203CE5A}" destId="{ABA416E2-4D68-464E-84F3-7CFDFDB82C62}" srcOrd="0" destOrd="0" presId="urn:microsoft.com/office/officeart/2005/8/layout/radial6"/>
    <dgm:cxn modelId="{AB79985C-053A-4222-9021-323CD57DC069}" type="presOf" srcId="{83DD9514-89D5-4DAD-9847-73EE1B672DCD}" destId="{4AF59B26-EC09-4216-AED9-6EDC583DAD84}" srcOrd="0" destOrd="0" presId="urn:microsoft.com/office/officeart/2005/8/layout/radial6"/>
    <dgm:cxn modelId="{46EC14ED-1192-40AE-B170-1ED784E36B95}" srcId="{22FD48E8-3E5A-4A28-BD58-463CEF8205F0}" destId="{B669D0B6-C9F4-47FC-8EC5-EB37EA6FEFA8}" srcOrd="2" destOrd="0" parTransId="{574A1E97-B4A8-4AD5-AE9C-7E8F32E89208}" sibTransId="{C60DC5D8-85C6-4172-82B3-3706427FE603}"/>
    <dgm:cxn modelId="{950AFE07-C46F-4573-92AD-FEA31271EF8D}" type="presOf" srcId="{D30D28D6-B9FA-4A59-AA30-72D376D9FEF2}" destId="{179E4932-FB18-4A8E-A20F-CCE13C2E5E64}" srcOrd="0" destOrd="0" presId="urn:microsoft.com/office/officeart/2005/8/layout/radial6"/>
    <dgm:cxn modelId="{DDF2A1F4-CD8C-4D0B-B2A6-BF6FCA8F3ECF}" type="presOf" srcId="{1645CBC3-70F3-434E-A654-A24B9BB14F3C}" destId="{6B5F76AC-B167-4F51-8A33-EEF8245E8C95}" srcOrd="0" destOrd="0" presId="urn:microsoft.com/office/officeart/2005/8/layout/radial6"/>
    <dgm:cxn modelId="{B1411FFF-00C9-43D5-998A-90ACD142F423}" type="presOf" srcId="{C60DC5D8-85C6-4172-82B3-3706427FE603}" destId="{5C34510C-4CA0-4402-9D38-38F2EDE1E7F4}" srcOrd="0" destOrd="0" presId="urn:microsoft.com/office/officeart/2005/8/layout/radial6"/>
    <dgm:cxn modelId="{D4CCB519-1EA1-456E-BC97-6B5375027D44}" srcId="{22FD48E8-3E5A-4A28-BD58-463CEF8205F0}" destId="{6CA7D153-FE11-4B1C-85B3-662C02A5BA97}" srcOrd="3" destOrd="0" parTransId="{C8EF6FF5-8502-4C5B-B201-6F4D6626C473}" sibTransId="{1645CBC3-70F3-434E-A654-A24B9BB14F3C}"/>
    <dgm:cxn modelId="{BB8C894F-6D04-4471-953E-A5637D35F294}" srcId="{22FD48E8-3E5A-4A28-BD58-463CEF8205F0}" destId="{2D5C6676-10B9-47C3-9A22-6FB489085CEF}" srcOrd="4" destOrd="0" parTransId="{08670264-ECD4-4C93-A987-33BFE2D57041}" sibTransId="{AE0DDA70-27CD-44ED-8104-F825486710C2}"/>
    <dgm:cxn modelId="{B9CD6F0F-EE9A-4276-8DB4-04B1AA3E92DD}" srcId="{22FD48E8-3E5A-4A28-BD58-463CEF8205F0}" destId="{83DD9514-89D5-4DAD-9847-73EE1B672DCD}" srcOrd="1" destOrd="0" parTransId="{0AA8DB60-0CBA-4C2C-8B8D-7A037CF5FC77}" sibTransId="{6146295E-B755-472F-8455-48C7A49B9262}"/>
    <dgm:cxn modelId="{1B22DAA8-36F1-428E-84B2-8FAB42807F79}" type="presOf" srcId="{6CA7D153-FE11-4B1C-85B3-662C02A5BA97}" destId="{A05A74BE-6324-4816-B867-DF9330A39494}" srcOrd="0" destOrd="0" presId="urn:microsoft.com/office/officeart/2005/8/layout/radial6"/>
    <dgm:cxn modelId="{34ED9E53-A78C-43F0-AEAC-CFA60C106DBB}" type="presOf" srcId="{AE0DDA70-27CD-44ED-8104-F825486710C2}" destId="{3DA4E2DA-5B0C-4D02-959F-F9231D9BEE92}" srcOrd="0" destOrd="0" presId="urn:microsoft.com/office/officeart/2005/8/layout/radial6"/>
    <dgm:cxn modelId="{83B6270A-F87D-4D4E-A10E-715C42DC2E09}" type="presOf" srcId="{22FD48E8-3E5A-4A28-BD58-463CEF8205F0}" destId="{4B6799CD-6240-47FF-B154-782366B8BFB6}" srcOrd="0" destOrd="0" presId="urn:microsoft.com/office/officeart/2005/8/layout/radial6"/>
    <dgm:cxn modelId="{30409AC7-B5AA-4089-B5A8-F885F417B078}" type="presParOf" srcId="{63EABA92-8533-4F87-8F30-DAAB0F97269A}" destId="{4B6799CD-6240-47FF-B154-782366B8BFB6}" srcOrd="0" destOrd="0" presId="urn:microsoft.com/office/officeart/2005/8/layout/radial6"/>
    <dgm:cxn modelId="{61DC83FB-529F-423B-883D-6519C5F4CD55}" type="presParOf" srcId="{63EABA92-8533-4F87-8F30-DAAB0F97269A}" destId="{31688E1C-939B-4BBB-A48D-55360E3DDBF7}" srcOrd="1" destOrd="0" presId="urn:microsoft.com/office/officeart/2005/8/layout/radial6"/>
    <dgm:cxn modelId="{2D877FAF-B541-44CE-9218-B609C66EE1F0}" type="presParOf" srcId="{63EABA92-8533-4F87-8F30-DAAB0F97269A}" destId="{3B2F9FAA-0882-45DD-BC8E-16997B678EF6}" srcOrd="2" destOrd="0" presId="urn:microsoft.com/office/officeart/2005/8/layout/radial6"/>
    <dgm:cxn modelId="{95D97849-0EB4-4CBB-8B53-CBBDDCA52135}" type="presParOf" srcId="{63EABA92-8533-4F87-8F30-DAAB0F97269A}" destId="{ABA416E2-4D68-464E-84F3-7CFDFDB82C62}" srcOrd="3" destOrd="0" presId="urn:microsoft.com/office/officeart/2005/8/layout/radial6"/>
    <dgm:cxn modelId="{E26B41B1-03F1-4B92-8013-82F12CD584A6}" type="presParOf" srcId="{63EABA92-8533-4F87-8F30-DAAB0F97269A}" destId="{4AF59B26-EC09-4216-AED9-6EDC583DAD84}" srcOrd="4" destOrd="0" presId="urn:microsoft.com/office/officeart/2005/8/layout/radial6"/>
    <dgm:cxn modelId="{A6312A43-BCA4-488A-806F-A059A669AD3C}" type="presParOf" srcId="{63EABA92-8533-4F87-8F30-DAAB0F97269A}" destId="{491E9C0B-4F70-4E7B-8F69-31ACFBE95D8B}" srcOrd="5" destOrd="0" presId="urn:microsoft.com/office/officeart/2005/8/layout/radial6"/>
    <dgm:cxn modelId="{053F5226-FA47-40C6-B3FE-0CA3EF5B623D}" type="presParOf" srcId="{63EABA92-8533-4F87-8F30-DAAB0F97269A}" destId="{27CF2F25-5524-4098-BBFA-F8FB5A1418EA}" srcOrd="6" destOrd="0" presId="urn:microsoft.com/office/officeart/2005/8/layout/radial6"/>
    <dgm:cxn modelId="{E0A66B27-2713-4B34-B718-767E33D83BC5}" type="presParOf" srcId="{63EABA92-8533-4F87-8F30-DAAB0F97269A}" destId="{52B59913-B469-4F5C-9B68-2CFD4860F436}" srcOrd="7" destOrd="0" presId="urn:microsoft.com/office/officeart/2005/8/layout/radial6"/>
    <dgm:cxn modelId="{B54AACD5-891C-4C25-A2DA-5BECBFAE4C52}" type="presParOf" srcId="{63EABA92-8533-4F87-8F30-DAAB0F97269A}" destId="{2691D833-8AB0-4F39-B36E-DC7785C47134}" srcOrd="8" destOrd="0" presId="urn:microsoft.com/office/officeart/2005/8/layout/radial6"/>
    <dgm:cxn modelId="{3DBF3A37-0C63-42C8-94C8-DC65BC5A73D6}" type="presParOf" srcId="{63EABA92-8533-4F87-8F30-DAAB0F97269A}" destId="{5C34510C-4CA0-4402-9D38-38F2EDE1E7F4}" srcOrd="9" destOrd="0" presId="urn:microsoft.com/office/officeart/2005/8/layout/radial6"/>
    <dgm:cxn modelId="{CCB71728-24D7-45D2-AD8B-0C546E22929D}" type="presParOf" srcId="{63EABA92-8533-4F87-8F30-DAAB0F97269A}" destId="{A05A74BE-6324-4816-B867-DF9330A39494}" srcOrd="10" destOrd="0" presId="urn:microsoft.com/office/officeart/2005/8/layout/radial6"/>
    <dgm:cxn modelId="{9B1B7BF0-C15C-49E0-9F36-644FA9C3E86F}" type="presParOf" srcId="{63EABA92-8533-4F87-8F30-DAAB0F97269A}" destId="{91B3CCE0-FB22-42DA-812C-10C1A303708A}" srcOrd="11" destOrd="0" presId="urn:microsoft.com/office/officeart/2005/8/layout/radial6"/>
    <dgm:cxn modelId="{F66B5108-62A4-4769-94CF-19967D17BF02}" type="presParOf" srcId="{63EABA92-8533-4F87-8F30-DAAB0F97269A}" destId="{6B5F76AC-B167-4F51-8A33-EEF8245E8C95}" srcOrd="12" destOrd="0" presId="urn:microsoft.com/office/officeart/2005/8/layout/radial6"/>
    <dgm:cxn modelId="{86F2E334-0C8A-4FA5-8E11-AC6F251535B0}" type="presParOf" srcId="{63EABA92-8533-4F87-8F30-DAAB0F97269A}" destId="{E872C905-7537-4482-9A87-25F0C1F9FE13}" srcOrd="13" destOrd="0" presId="urn:microsoft.com/office/officeart/2005/8/layout/radial6"/>
    <dgm:cxn modelId="{1DB33A58-20EF-4DAF-8929-87C059B21E1E}" type="presParOf" srcId="{63EABA92-8533-4F87-8F30-DAAB0F97269A}" destId="{538ABA2F-1004-4446-8E67-B7353126B3B1}" srcOrd="14" destOrd="0" presId="urn:microsoft.com/office/officeart/2005/8/layout/radial6"/>
    <dgm:cxn modelId="{4FE89C61-3393-4A66-B9FA-49D8F540FB92}" type="presParOf" srcId="{63EABA92-8533-4F87-8F30-DAAB0F97269A}" destId="{3DA4E2DA-5B0C-4D02-959F-F9231D9BEE92}" srcOrd="15" destOrd="0" presId="urn:microsoft.com/office/officeart/2005/8/layout/radial6"/>
    <dgm:cxn modelId="{9172BA4B-4645-432C-A106-4E9E196D95CD}" type="presParOf" srcId="{63EABA92-8533-4F87-8F30-DAAB0F97269A}" destId="{BAD6F2B3-6BDE-426B-B124-BFF82B248D01}" srcOrd="16" destOrd="0" presId="urn:microsoft.com/office/officeart/2005/8/layout/radial6"/>
    <dgm:cxn modelId="{5BC77A24-16C4-4F86-8A93-1EA0329DBB8D}" type="presParOf" srcId="{63EABA92-8533-4F87-8F30-DAAB0F97269A}" destId="{3C8CA887-3D3A-4D16-92EC-75E467E8BBF3}" srcOrd="17" destOrd="0" presId="urn:microsoft.com/office/officeart/2005/8/layout/radial6"/>
    <dgm:cxn modelId="{148E040B-D200-4F1B-BEDF-933E85880586}" type="presParOf" srcId="{63EABA92-8533-4F87-8F30-DAAB0F97269A}" destId="{179E4932-FB18-4A8E-A20F-CCE13C2E5E64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E4932-FB18-4A8E-A20F-CCE13C2E5E64}">
      <dsp:nvSpPr>
        <dsp:cNvPr id="0" name=""/>
        <dsp:cNvSpPr/>
      </dsp:nvSpPr>
      <dsp:spPr>
        <a:xfrm>
          <a:off x="1475312" y="459312"/>
          <a:ext cx="3145375" cy="3145375"/>
        </a:xfrm>
        <a:prstGeom prst="blockArc">
          <a:avLst>
            <a:gd name="adj1" fmla="val 12600000"/>
            <a:gd name="adj2" fmla="val 162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4E2DA-5B0C-4D02-959F-F9231D9BEE92}">
      <dsp:nvSpPr>
        <dsp:cNvPr id="0" name=""/>
        <dsp:cNvSpPr/>
      </dsp:nvSpPr>
      <dsp:spPr>
        <a:xfrm>
          <a:off x="1475312" y="459312"/>
          <a:ext cx="3145375" cy="3145375"/>
        </a:xfrm>
        <a:prstGeom prst="blockArc">
          <a:avLst>
            <a:gd name="adj1" fmla="val 9000000"/>
            <a:gd name="adj2" fmla="val 126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F76AC-B167-4F51-8A33-EEF8245E8C95}">
      <dsp:nvSpPr>
        <dsp:cNvPr id="0" name=""/>
        <dsp:cNvSpPr/>
      </dsp:nvSpPr>
      <dsp:spPr>
        <a:xfrm>
          <a:off x="1475312" y="459312"/>
          <a:ext cx="3145375" cy="3145375"/>
        </a:xfrm>
        <a:prstGeom prst="blockArc">
          <a:avLst>
            <a:gd name="adj1" fmla="val 5400000"/>
            <a:gd name="adj2" fmla="val 90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4510C-4CA0-4402-9D38-38F2EDE1E7F4}">
      <dsp:nvSpPr>
        <dsp:cNvPr id="0" name=""/>
        <dsp:cNvSpPr/>
      </dsp:nvSpPr>
      <dsp:spPr>
        <a:xfrm>
          <a:off x="1475312" y="459312"/>
          <a:ext cx="3145375" cy="3145375"/>
        </a:xfrm>
        <a:prstGeom prst="blockArc">
          <a:avLst>
            <a:gd name="adj1" fmla="val 1800000"/>
            <a:gd name="adj2" fmla="val 54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F2F25-5524-4098-BBFA-F8FB5A1418EA}">
      <dsp:nvSpPr>
        <dsp:cNvPr id="0" name=""/>
        <dsp:cNvSpPr/>
      </dsp:nvSpPr>
      <dsp:spPr>
        <a:xfrm>
          <a:off x="1491196" y="476800"/>
          <a:ext cx="3145375" cy="3145375"/>
        </a:xfrm>
        <a:prstGeom prst="blockArc">
          <a:avLst>
            <a:gd name="adj1" fmla="val 19800000"/>
            <a:gd name="adj2" fmla="val 18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416E2-4D68-464E-84F3-7CFDFDB82C62}">
      <dsp:nvSpPr>
        <dsp:cNvPr id="0" name=""/>
        <dsp:cNvSpPr/>
      </dsp:nvSpPr>
      <dsp:spPr>
        <a:xfrm>
          <a:off x="1475312" y="459312"/>
          <a:ext cx="3145375" cy="3145375"/>
        </a:xfrm>
        <a:prstGeom prst="blockArc">
          <a:avLst>
            <a:gd name="adj1" fmla="val 16200000"/>
            <a:gd name="adj2" fmla="val 19800000"/>
            <a:gd name="adj3" fmla="val 4517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799CD-6240-47FF-B154-782366B8BFB6}">
      <dsp:nvSpPr>
        <dsp:cNvPr id="0" name=""/>
        <dsp:cNvSpPr/>
      </dsp:nvSpPr>
      <dsp:spPr>
        <a:xfrm>
          <a:off x="2343298" y="1327298"/>
          <a:ext cx="1409402" cy="14094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Stavby</a:t>
          </a:r>
          <a:endParaRPr lang="cs-CZ" sz="2600" kern="1200" dirty="0"/>
        </a:p>
      </dsp:txBody>
      <dsp:txXfrm>
        <a:off x="2549700" y="1533700"/>
        <a:ext cx="996598" cy="996598"/>
      </dsp:txXfrm>
    </dsp:sp>
    <dsp:sp modelId="{31688E1C-939B-4BBB-A48D-55360E3DDBF7}">
      <dsp:nvSpPr>
        <dsp:cNvPr id="0" name=""/>
        <dsp:cNvSpPr/>
      </dsp:nvSpPr>
      <dsp:spPr>
        <a:xfrm>
          <a:off x="2554709" y="1538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Chrám sv. Víta</a:t>
          </a:r>
          <a:endParaRPr lang="cs-CZ" sz="900" kern="1200" dirty="0"/>
        </a:p>
      </dsp:txBody>
      <dsp:txXfrm>
        <a:off x="2699190" y="146019"/>
        <a:ext cx="697619" cy="697619"/>
      </dsp:txXfrm>
    </dsp:sp>
    <dsp:sp modelId="{4AF59B26-EC09-4216-AED9-6EDC583DAD84}">
      <dsp:nvSpPr>
        <dsp:cNvPr id="0" name=""/>
        <dsp:cNvSpPr/>
      </dsp:nvSpPr>
      <dsp:spPr>
        <a:xfrm>
          <a:off x="3885938" y="770123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Karlův most</a:t>
          </a:r>
          <a:endParaRPr lang="cs-CZ" sz="900" kern="1200" dirty="0"/>
        </a:p>
      </dsp:txBody>
      <dsp:txXfrm>
        <a:off x="4030419" y="914604"/>
        <a:ext cx="697619" cy="697619"/>
      </dsp:txXfrm>
    </dsp:sp>
    <dsp:sp modelId="{52B59913-B469-4F5C-9B68-2CFD4860F436}">
      <dsp:nvSpPr>
        <dsp:cNvPr id="0" name=""/>
        <dsp:cNvSpPr/>
      </dsp:nvSpPr>
      <dsp:spPr>
        <a:xfrm>
          <a:off x="3885938" y="2307294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Karlštejn</a:t>
          </a:r>
          <a:endParaRPr lang="cs-CZ" sz="900" kern="1200" dirty="0"/>
        </a:p>
      </dsp:txBody>
      <dsp:txXfrm>
        <a:off x="4030419" y="2451775"/>
        <a:ext cx="697619" cy="697619"/>
      </dsp:txXfrm>
    </dsp:sp>
    <dsp:sp modelId="{A05A74BE-6324-4816-B867-DF9330A39494}">
      <dsp:nvSpPr>
        <dsp:cNvPr id="0" name=""/>
        <dsp:cNvSpPr/>
      </dsp:nvSpPr>
      <dsp:spPr>
        <a:xfrm>
          <a:off x="2554709" y="3075879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Karlova univerzita</a:t>
          </a:r>
          <a:endParaRPr lang="cs-CZ" sz="900" kern="1200" dirty="0"/>
        </a:p>
      </dsp:txBody>
      <dsp:txXfrm>
        <a:off x="2699190" y="3220360"/>
        <a:ext cx="697619" cy="697619"/>
      </dsp:txXfrm>
    </dsp:sp>
    <dsp:sp modelId="{E872C905-7537-4482-9A87-25F0C1F9FE13}">
      <dsp:nvSpPr>
        <dsp:cNvPr id="0" name=""/>
        <dsp:cNvSpPr/>
      </dsp:nvSpPr>
      <dsp:spPr>
        <a:xfrm>
          <a:off x="1223480" y="2307294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Nové město pražské</a:t>
          </a:r>
          <a:endParaRPr lang="cs-CZ" sz="900" kern="1200" dirty="0"/>
        </a:p>
      </dsp:txBody>
      <dsp:txXfrm>
        <a:off x="1367961" y="2451775"/>
        <a:ext cx="697619" cy="697619"/>
      </dsp:txXfrm>
    </dsp:sp>
    <dsp:sp modelId="{BAD6F2B3-6BDE-426B-B124-BFF82B248D01}">
      <dsp:nvSpPr>
        <dsp:cNvPr id="0" name=""/>
        <dsp:cNvSpPr/>
      </dsp:nvSpPr>
      <dsp:spPr>
        <a:xfrm>
          <a:off x="1223480" y="770123"/>
          <a:ext cx="986581" cy="986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Korunovační klenoty</a:t>
          </a:r>
          <a:endParaRPr lang="cs-CZ" sz="900" kern="1200" dirty="0"/>
        </a:p>
      </dsp:txBody>
      <dsp:txXfrm>
        <a:off x="1367961" y="914604"/>
        <a:ext cx="697619" cy="697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cs.wikipedia.org/wiki/Soubor:Erblucemburksa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4800" y="2971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750644"/>
              </p:ext>
            </p:extLst>
          </p:nvPr>
        </p:nvGraphicFramePr>
        <p:xfrm>
          <a:off x="1491484" y="295326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VY_32_INOVACE_402_KAREL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IV.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ČECHY ZA VLÁDY KARLA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IV.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,  JEHO STAVBY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práci žáků 4. třídy v předmětu </a:t>
            </a:r>
            <a:r>
              <a:rPr lang="cs-CZ" dirty="0" err="1" smtClean="0"/>
              <a:t>ČaS</a:t>
            </a:r>
            <a:r>
              <a:rPr lang="cs-CZ" dirty="0" smtClean="0"/>
              <a:t> – </a:t>
            </a:r>
            <a:r>
              <a:rPr lang="cs-CZ" dirty="0" smtClean="0"/>
              <a:t>vlastivěda, dějiny</a:t>
            </a:r>
            <a:endParaRPr lang="cs-CZ" dirty="0" smtClean="0"/>
          </a:p>
          <a:p>
            <a:r>
              <a:rPr lang="cs-CZ" dirty="0" smtClean="0"/>
              <a:t>Tato prezentace je vhodná k opakování a procvičování daného tématu.</a:t>
            </a:r>
          </a:p>
          <a:p>
            <a:r>
              <a:rPr lang="cs-CZ" dirty="0" smtClean="0"/>
              <a:t>Žáci si upevní znalosti o Karlu IV., jeho dětství a vládě.</a:t>
            </a:r>
          </a:p>
          <a:p>
            <a:r>
              <a:rPr lang="cs-CZ" dirty="0" smtClean="0"/>
              <a:t>Zopakují si důležité stavby, které za jeho vlády nechal vystavit.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KAREL IV.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b="1" dirty="0" smtClean="0"/>
              <a:t>vládnoucí rod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dětství Karla IV.</a:t>
            </a:r>
          </a:p>
          <a:p>
            <a:pPr>
              <a:buFont typeface="Wingdings" pitchFamily="2" charset="2"/>
              <a:buChar char="v"/>
            </a:pPr>
            <a:r>
              <a:rPr lang="cs-CZ" b="1" dirty="0"/>
              <a:t> </a:t>
            </a:r>
            <a:r>
              <a:rPr lang="cs-CZ" b="1" dirty="0" smtClean="0"/>
              <a:t>Karel IV. – král</a:t>
            </a:r>
            <a:r>
              <a:rPr lang="cs-CZ" b="1" dirty="0"/>
              <a:t> </a:t>
            </a:r>
            <a:r>
              <a:rPr lang="cs-CZ" b="1" dirty="0" smtClean="0"/>
              <a:t>a císař</a:t>
            </a:r>
          </a:p>
          <a:p>
            <a:pPr>
              <a:buFont typeface="Wingdings" pitchFamily="2" charset="2"/>
              <a:buChar char="v"/>
            </a:pPr>
            <a:r>
              <a:rPr lang="cs-CZ" b="1" dirty="0"/>
              <a:t> </a:t>
            </a:r>
            <a:r>
              <a:rPr lang="cs-CZ" b="1" dirty="0" smtClean="0"/>
              <a:t>stavby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1029" name="Picture 5" descr="C:\Documents and Settings\fsc\Local Settings\Temporary Internet Files\Content.IE5\R9BFMSQE\MC90014213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40470"/>
            <a:ext cx="3215030" cy="360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284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Lucemburkové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3907160" cy="3242990"/>
          </a:xfrm>
        </p:spPr>
        <p:txBody>
          <a:bodyPr/>
          <a:lstStyle/>
          <a:p>
            <a:r>
              <a:rPr lang="cs-CZ" b="1" dirty="0" smtClean="0"/>
              <a:t>Jan Lucemburský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Eliška Přemyslovna</a:t>
            </a:r>
            <a:endParaRPr lang="cs-CZ" b="1" dirty="0"/>
          </a:p>
        </p:txBody>
      </p:sp>
      <p:pic>
        <p:nvPicPr>
          <p:cNvPr id="2050" name="Picture 2" descr="http://upload.wikimedia.org/wikipedia/commons/7/7d/Erblucemburksa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664"/>
            <a:ext cx="2627784" cy="311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801" y="4941168"/>
            <a:ext cx="2376264" cy="157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849" y="1268760"/>
            <a:ext cx="1944216" cy="2690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336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04800" y="457200"/>
            <a:ext cx="5131296" cy="8382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Dětství Karla IV. </a:t>
            </a:r>
            <a:endParaRPr lang="cs-CZ" sz="4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1554163"/>
            <a:ext cx="7651576" cy="2018854"/>
          </a:xfrm>
        </p:spPr>
        <p:txBody>
          <a:bodyPr/>
          <a:lstStyle/>
          <a:p>
            <a:r>
              <a:rPr lang="cs-CZ" b="1" dirty="0" smtClean="0"/>
              <a:t>Přejmenován – původní jméno Václav</a:t>
            </a:r>
          </a:p>
          <a:p>
            <a:r>
              <a:rPr lang="cs-CZ" b="1" dirty="0" smtClean="0"/>
              <a:t>Vychováván na francouzském dvoře</a:t>
            </a:r>
          </a:p>
          <a:p>
            <a:r>
              <a:rPr lang="cs-CZ" b="1" dirty="0" smtClean="0"/>
              <a:t>Vzdělanost – cizí řeči</a:t>
            </a:r>
            <a:endParaRPr lang="cs-CZ" b="1" dirty="0"/>
          </a:p>
        </p:txBody>
      </p:sp>
      <p:pic>
        <p:nvPicPr>
          <p:cNvPr id="4100" name="Picture 4" descr="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238125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3533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Karel IV. – král a císař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Zvládl nepokoje v Čechách</a:t>
            </a:r>
          </a:p>
          <a:p>
            <a:r>
              <a:rPr lang="cs-CZ" b="1" dirty="0" smtClean="0"/>
              <a:t>PRAHA a její rozkvět</a:t>
            </a:r>
          </a:p>
          <a:p>
            <a:r>
              <a:rPr lang="cs-CZ" b="1" dirty="0"/>
              <a:t>v</a:t>
            </a:r>
            <a:r>
              <a:rPr lang="cs-CZ" b="1" dirty="0" smtClean="0"/>
              <a:t>zor sv. Václav (mír)</a:t>
            </a:r>
          </a:p>
          <a:p>
            <a:r>
              <a:rPr lang="cs-CZ" b="1" dirty="0" smtClean="0"/>
              <a:t>Český král, římský císař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18670"/>
            <a:ext cx="2880320" cy="457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34251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553718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Picture 3" descr="C:\Documents and Settings\fsc\Local Settings\Temporary Internet Files\Content.IE5\ES0A8R16\MC9004149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64704"/>
            <a:ext cx="241176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fsc\Local Settings\Temporary Internet Files\Content.IE5\E1I6BWTY\MP900431801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0"/>
            <a:ext cx="2376264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8904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96752"/>
            <a:ext cx="32403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sv. Víta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568" y="404664"/>
            <a:ext cx="5963801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2827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0226"/>
            <a:ext cx="4896544" cy="6645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96515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44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50467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608512" cy="6182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1412776"/>
            <a:ext cx="30963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Interiér katedrály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516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175" y="256122"/>
            <a:ext cx="4156273" cy="6367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412776"/>
            <a:ext cx="39604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Hrob sv. Jana Nepomuckého</a:t>
            </a:r>
            <a:r>
              <a:rPr lang="cs-CZ" sz="4400" b="1" dirty="0" smtClean="0"/>
              <a:t>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34537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8245290" cy="442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17781" y="451991"/>
            <a:ext cx="763284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Karlův most –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spojuje Staré Město s Malou Stranou. Je dlouhý 515, 76 metrů.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3391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620000" cy="532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7667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Karlštejn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9942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00675"/>
            <a:ext cx="4646290" cy="6195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2160240" cy="2390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836712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Karlova univerzita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35596" y="582364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Její pečeť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33314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67036"/>
            <a:ext cx="3960440" cy="594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73932"/>
            <a:ext cx="417646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ěsto pražské - </a:t>
            </a:r>
            <a:r>
              <a:rPr lang="cs-CZ" sz="3200" dirty="0" smtClean="0"/>
              <a:t>založeno 8. března 1348. Dříve bylo samostatným městem</a:t>
            </a:r>
            <a:r>
              <a:rPr lang="cs-CZ" sz="3200" dirty="0"/>
              <a:t>.</a:t>
            </a:r>
            <a:r>
              <a:rPr lang="cs-CZ" sz="3200" dirty="0" smtClean="0"/>
              <a:t> Nyní je to městská čtvrť Prahy, která leží na pravém břehu řeky Vltavy.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Novoměstská radnice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1031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836" y="1654144"/>
            <a:ext cx="5870128" cy="4490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992424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Korunovační klenoty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524" y="306896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Používaly se při korunovaci českých králů.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348469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3956"/>
            <a:ext cx="4461960" cy="594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3480" y="404664"/>
            <a:ext cx="432301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Korunní komora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dirty="0" smtClean="0"/>
              <a:t>Vchod je opatřen sedmi zámky. Klíče mají: Prezident republiky, předseda vlády, arcibiskup pražský, předseda Poslanecké sněmovny, předseda senátu, děkan Metropolitní kapituly a primátor hl. města.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72813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7211144" cy="3384376"/>
          </a:xfrm>
        </p:spPr>
        <p:txBody>
          <a:bodyPr>
            <a:normAutofit fontScale="3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Program </a:t>
            </a:r>
            <a:r>
              <a:rPr lang="cs-CZ" b="1" dirty="0">
                <a:solidFill>
                  <a:schemeClr val="tx1"/>
                </a:solidFill>
              </a:rPr>
              <a:t>Microsoft Office 2010</a:t>
            </a:r>
          </a:p>
          <a:p>
            <a:endParaRPr lang="cs-CZ" dirty="0" smtClean="0"/>
          </a:p>
          <a:p>
            <a:r>
              <a:rPr lang="cs-CZ" dirty="0" err="1" smtClean="0">
                <a:effectLst/>
              </a:rPr>
              <a:t>Soubor:Erblucemburksa.gif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29. 4. 2009, 22:16,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29. 4. 2009, 22:16 [cit. 2011-10-19]. Dostupné z WWW: &lt;http://cs.wikipedia.org/wiki/</a:t>
            </a:r>
            <a:r>
              <a:rPr lang="cs-CZ" dirty="0" err="1" smtClean="0">
                <a:effectLst/>
              </a:rPr>
              <a:t>Soubor:Erblucemburksa.gif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 err="1" smtClean="0">
                <a:effectLst/>
              </a:rPr>
              <a:t>Soubor:Honzik</a:t>
            </a:r>
            <a:r>
              <a:rPr lang="cs-CZ" dirty="0" smtClean="0">
                <a:effectLst/>
              </a:rPr>
              <a:t> vit.jpg.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23. 8. 2009, 19:26,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23. 8. 2009, 19:26 [cit. 2011-10-19]. Dostupné z WWW: &lt;http://cs.wikipedia.org/wiki/</a:t>
            </a:r>
            <a:r>
              <a:rPr lang="cs-CZ" dirty="0" err="1" smtClean="0">
                <a:effectLst/>
              </a:rPr>
              <a:t>Soubor:Honzik_vit.jpg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 err="1" smtClean="0">
                <a:effectLst/>
              </a:rPr>
              <a:t>Soubor:Eliska</a:t>
            </a:r>
            <a:r>
              <a:rPr lang="cs-CZ" dirty="0" smtClean="0">
                <a:effectLst/>
              </a:rPr>
              <a:t> Vit.jpg.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15. 7. 2010, 21:20,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15. 7. 2010, 21:20 [cit. 2011-10-19]. Dostupné z WWW: &lt;http://cs.wikipedia.org/wiki/</a:t>
            </a:r>
            <a:r>
              <a:rPr lang="cs-CZ" dirty="0" err="1" smtClean="0">
                <a:effectLst/>
              </a:rPr>
              <a:t>Soubor:Eliska_Vit.jpg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 err="1" smtClean="0">
                <a:effectLst/>
              </a:rPr>
              <a:t>Soubor:Charles</a:t>
            </a:r>
            <a:r>
              <a:rPr lang="cs-CZ" dirty="0" smtClean="0">
                <a:effectLst/>
              </a:rPr>
              <a:t> IV-John </a:t>
            </a:r>
            <a:r>
              <a:rPr lang="cs-CZ" dirty="0" err="1" smtClean="0">
                <a:effectLst/>
              </a:rPr>
              <a:t>Ocko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votive</a:t>
            </a:r>
            <a:r>
              <a:rPr lang="cs-CZ" dirty="0" smtClean="0">
                <a:effectLst/>
              </a:rPr>
              <a:t> picture-fragment.jpg.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7. 3. 2007, 15:29,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7. 3. 2007, 15:29 [cit. 2011-10-19]. Dostupné z WWW: &lt;http://cs.wikipedia.org/wiki/</a:t>
            </a:r>
            <a:r>
              <a:rPr lang="cs-CZ" dirty="0" err="1" smtClean="0">
                <a:effectLst/>
              </a:rPr>
              <a:t>Soubor:Charles_IV-John_Ocko_votive_picture-fragment.jpg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 smtClean="0">
                <a:effectLst/>
              </a:rPr>
              <a:t>Soubor:Kaja4Gelnhausenkodex.jpg.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20. 11. 2008, 20:53,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20. 11. 2008, 20:53 [cit. 2011-10-19]. Dostupné z WWW: &lt;http://cs.wikipedia.org/wiki/Soubor:Kaja4Gelnhausenkodex.jpg&gt;.</a:t>
            </a:r>
          </a:p>
          <a:p>
            <a:r>
              <a:rPr lang="cs-CZ" dirty="0" err="1"/>
              <a:t>Soubor:Praha</a:t>
            </a:r>
            <a:r>
              <a:rPr lang="cs-CZ" dirty="0"/>
              <a:t>, Katedrála, JV 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26. 12. 2008, 22:19 [cit. 2012-01-20]. Dostupné z: http://cs.wikipedia.org/wiki/Soubor:Praha,_Katedr%C3%A1la,_JV_01.jpg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2940" y="4969396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itchFamily="34" charset="0"/>
              <a:buChar char="•"/>
            </a:pPr>
            <a:r>
              <a:rPr lang="cs-CZ" sz="900" dirty="0" err="1"/>
              <a:t>Soubor:Interior</a:t>
            </a:r>
            <a:r>
              <a:rPr lang="cs-CZ" sz="900" dirty="0"/>
              <a:t> </a:t>
            </a:r>
            <a:r>
              <a:rPr lang="cs-CZ" sz="900" dirty="0" err="1"/>
              <a:t>of</a:t>
            </a:r>
            <a:r>
              <a:rPr lang="cs-CZ" sz="900" dirty="0"/>
              <a:t> St. </a:t>
            </a:r>
            <a:r>
              <a:rPr lang="cs-CZ" sz="900" dirty="0" err="1"/>
              <a:t>Vitus</a:t>
            </a:r>
            <a:r>
              <a:rPr lang="cs-CZ" sz="900" dirty="0"/>
              <a:t> </a:t>
            </a:r>
            <a:r>
              <a:rPr lang="cs-CZ" sz="900" dirty="0" err="1"/>
              <a:t>Cathedral</a:t>
            </a:r>
            <a:r>
              <a:rPr lang="cs-CZ" sz="900" dirty="0"/>
              <a:t> Prague 01.jpg. In: .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6</a:t>
            </a:r>
            <a:r>
              <a:rPr lang="cs-CZ" sz="900" dirty="0"/>
              <a:t>. 4. 2010, 08:07 [cit. 2012-01-20]. Dostupné z: http://cs.wikipedia.org/wiki/Soubor:Interior_of_St._Vitus_Cathedral_Prague_01.jpg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9296" y="5352916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itchFamily="2" charset="2"/>
              <a:buChar char="§"/>
            </a:pPr>
            <a:r>
              <a:rPr lang="cs-CZ" sz="900" dirty="0" err="1"/>
              <a:t>Soubor:Jan</a:t>
            </a:r>
            <a:r>
              <a:rPr lang="cs-CZ" sz="900" dirty="0"/>
              <a:t> Nepomuk (</a:t>
            </a:r>
            <a:r>
              <a:rPr lang="cs-CZ" sz="900" dirty="0" err="1"/>
              <a:t>js</a:t>
            </a:r>
            <a:r>
              <a:rPr lang="cs-CZ" sz="900" dirty="0"/>
              <a:t>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5. 11. 2007, 17:41 [cit. 2012-01-20]. Dostupné z: http://cs.wikipedia.org/wiki/Soubor:Jan_Nepomuk_%28js%29.jpg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7288" y="4600064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Soubor:Saint</a:t>
            </a:r>
            <a:r>
              <a:rPr lang="cs-CZ" sz="900" dirty="0"/>
              <a:t> </a:t>
            </a:r>
            <a:r>
              <a:rPr lang="cs-CZ" sz="900" dirty="0" err="1"/>
              <a:t>Vitus</a:t>
            </a:r>
            <a:r>
              <a:rPr lang="cs-CZ" sz="900" dirty="0"/>
              <a:t> Cathedral,Prague,night.jpg.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 6. 2006, 21:19 [cit. 2012-01-20]. Dostupné z: http://cs.wikipedia.org/wiki/Soubor:Saint_Vitus_Cathedral,Prague,night.jpg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7288" y="4221088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Soubor:Saint</a:t>
            </a:r>
            <a:r>
              <a:rPr lang="cs-CZ" sz="900" dirty="0"/>
              <a:t> </a:t>
            </a:r>
            <a:r>
              <a:rPr lang="cs-CZ" sz="900" dirty="0" err="1"/>
              <a:t>Vitus</a:t>
            </a:r>
            <a:r>
              <a:rPr lang="cs-CZ" sz="900" dirty="0"/>
              <a:t> </a:t>
            </a:r>
            <a:r>
              <a:rPr lang="cs-CZ" sz="900" dirty="0" err="1"/>
              <a:t>Cathedral</a:t>
            </a:r>
            <a:r>
              <a:rPr lang="cs-CZ" sz="900" dirty="0"/>
              <a:t> in Prague, Czech Republic.jpg. In: .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1. 2009, 19:54 [cit. 2012-01-20]. Dostupné z: http://cs.wikipedia.org/wiki/Soubor:Saint_Vitus_Cathedral_in_Prague,_Czech_Republic.jpg 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err="1"/>
              <a:t>Soubor:Karlův</a:t>
            </a:r>
            <a:r>
              <a:rPr lang="cs-CZ" sz="900" dirty="0"/>
              <a:t> most-2.jpg.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11. 2006, 15:30 [cit. 2012-01-20]. Dostupné z: http://</a:t>
            </a:r>
            <a:r>
              <a:rPr lang="cs-CZ" sz="900" dirty="0" smtClean="0"/>
              <a:t>cs.wikipedia.org/wiki/Soubor:Karl%C5%AFv_most-2.jpg </a:t>
            </a:r>
          </a:p>
          <a:p>
            <a:r>
              <a:rPr lang="cs-CZ" sz="900" dirty="0" err="1"/>
              <a:t>Soubor:Hrad</a:t>
            </a:r>
            <a:r>
              <a:rPr lang="cs-CZ" sz="900" dirty="0"/>
              <a:t> Karlštejn.jpg.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13. 11. 2006, 17:15, 18. 12. 2006, 21:31 [cit. 2012-01-20]. Dostupné z: http://cs.wikipedia.org/wiki/Soubor:Hrad_Karl%C5%A1tejn.jpg </a:t>
            </a:r>
            <a:endParaRPr lang="cs-CZ" sz="900" dirty="0" smtClean="0"/>
          </a:p>
          <a:p>
            <a:r>
              <a:rPr lang="cs-CZ" sz="900" dirty="0" err="1"/>
              <a:t>Soubor:Pečeť</a:t>
            </a:r>
            <a:r>
              <a:rPr lang="cs-CZ" sz="900" dirty="0"/>
              <a:t> Univerzity Karlovy v Praze.jpg.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3. 4. 2007, 19:22 [cit. 2012-01-20]. Dostupné z: http://cs.wikipedia.org/wiki/Soubor:Pe%C4%8De%C5%A5_Univerzity_Karlovy_v_Praze.jpg </a:t>
            </a:r>
            <a:endParaRPr lang="cs-CZ" sz="900" dirty="0" smtClean="0"/>
          </a:p>
          <a:p>
            <a:r>
              <a:rPr lang="cs-CZ" sz="900" dirty="0" err="1"/>
              <a:t>Soubor:Karolinum</a:t>
            </a:r>
            <a:r>
              <a:rPr lang="cs-CZ" sz="900" dirty="0"/>
              <a:t> </a:t>
            </a:r>
            <a:r>
              <a:rPr lang="cs-CZ" sz="900" dirty="0" err="1"/>
              <a:t>ark</a:t>
            </a:r>
            <a:r>
              <a:rPr lang="cs-CZ" sz="900" dirty="0"/>
              <a:t> DSCN2206.JPG.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8. 2008, 16:24 [cit. 2012-01-20]. Dostupné z: http://cs.wikipedia.org/wiki/Soubor:Karolinum_ark_DSCN2206.JPG </a:t>
            </a:r>
            <a:endParaRPr lang="cs-CZ" sz="900" dirty="0" smtClean="0"/>
          </a:p>
          <a:p>
            <a:r>
              <a:rPr lang="cs-CZ" sz="900" dirty="0" err="1"/>
              <a:t>Soubor:Praha</a:t>
            </a:r>
            <a:r>
              <a:rPr lang="cs-CZ" sz="900" dirty="0"/>
              <a:t>, Nove </a:t>
            </a:r>
            <a:r>
              <a:rPr lang="cs-CZ" sz="900" dirty="0" err="1"/>
              <a:t>Mesto</a:t>
            </a:r>
            <a:r>
              <a:rPr lang="cs-CZ" sz="900" dirty="0"/>
              <a:t> - </a:t>
            </a:r>
            <a:r>
              <a:rPr lang="cs-CZ" sz="900" dirty="0" err="1"/>
              <a:t>Novomestska</a:t>
            </a:r>
            <a:r>
              <a:rPr lang="cs-CZ" sz="900" dirty="0"/>
              <a:t> radnice III.jpg. In: .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11. 10. 2008, 19:44 [cit. 2012-01-20]. Dostupné z: http://cs.wikipedia.org/wiki/Soubor:Praha,_Nove_Mesto_-_Novomestska_radnice_III.jpg </a:t>
            </a:r>
            <a:endParaRPr lang="cs-CZ" sz="900" dirty="0" smtClean="0"/>
          </a:p>
          <a:p>
            <a:r>
              <a:rPr lang="cs-CZ" sz="900" dirty="0" err="1"/>
              <a:t>Soubor:Czech</a:t>
            </a:r>
            <a:r>
              <a:rPr lang="cs-CZ" sz="900" dirty="0"/>
              <a:t> </a:t>
            </a:r>
            <a:r>
              <a:rPr lang="cs-CZ" sz="900" dirty="0" err="1"/>
              <a:t>crown</a:t>
            </a:r>
            <a:r>
              <a:rPr lang="cs-CZ" sz="900" dirty="0"/>
              <a:t> jewels.jpg.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 2. 2011, 18:48 [cit. 2012-01-20]. Dostupné z: http://cs.wikipedia.org/wiki/Soubor:Czech_crown_jewels.jpg </a:t>
            </a:r>
            <a:endParaRPr lang="cs-CZ" sz="900" dirty="0" smtClean="0"/>
          </a:p>
          <a:p>
            <a:r>
              <a:rPr lang="cs-CZ" sz="900" dirty="0" err="1"/>
              <a:t>Soubor:Korunni</a:t>
            </a:r>
            <a:r>
              <a:rPr lang="cs-CZ" sz="900" dirty="0"/>
              <a:t> komora dvere.JPG.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18. 5. 2008, 21:13, 18. 5. 2008, 21:23 [cit. 2012-01-20]. Dostupné z: http://cs.wikipedia.org/wiki/Soubor:Korunni_komora_dvere.JPG </a:t>
            </a:r>
          </a:p>
        </p:txBody>
      </p:sp>
    </p:spTree>
    <p:extLst>
      <p:ext uri="{BB962C8B-B14F-4D97-AF65-F5344CB8AC3E}">
        <p14:creationId xmlns:p14="http://schemas.microsoft.com/office/powerpoint/2010/main" val="35843221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235</TotalTime>
  <Words>773</Words>
  <Application>Microsoft Office PowerPoint</Application>
  <PresentationFormat>Předvádění na obrazovce (4:3)</PresentationFormat>
  <Paragraphs>79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Anotace</vt:lpstr>
      <vt:lpstr>KAREL IV.</vt:lpstr>
      <vt:lpstr>Lucemburkové</vt:lpstr>
      <vt:lpstr>Dětství Karla IV. </vt:lpstr>
      <vt:lpstr>Karel IV. – král a císař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MP</cp:lastModifiedBy>
  <cp:revision>22</cp:revision>
  <dcterms:created xsi:type="dcterms:W3CDTF">2011-08-21T15:31:45Z</dcterms:created>
  <dcterms:modified xsi:type="dcterms:W3CDTF">2012-02-29T15:33:29Z</dcterms:modified>
</cp:coreProperties>
</file>