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B2F"/>
    <a:srgbClr val="73E824"/>
    <a:srgbClr val="A3EA22"/>
    <a:srgbClr val="FBCB43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</a:t>
          </a:r>
          <a:r>
            <a:rPr lang="cs-CZ" sz="1800" dirty="0" err="1" smtClean="0"/>
            <a:t>Some</a:t>
          </a:r>
          <a:r>
            <a:rPr lang="cs-CZ" sz="1800" dirty="0" smtClean="0"/>
            <a:t>, </a:t>
          </a:r>
          <a:r>
            <a:rPr lang="cs-CZ" sz="1800" dirty="0" err="1" smtClean="0"/>
            <a:t>any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VY_32_INOVACE_671_SOME_ANY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VY_32_INOVACE_671_SOME_ANY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kern="1200" dirty="0" err="1" smtClean="0"/>
            <a:t>Some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any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887956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</a:t>
            </a:r>
            <a:r>
              <a:rPr lang="cs-CZ" sz="2800" dirty="0" err="1" smtClean="0"/>
              <a:t>some</a:t>
            </a:r>
            <a:r>
              <a:rPr lang="cs-CZ" sz="2800" dirty="0" smtClean="0"/>
              <a:t> a </a:t>
            </a:r>
            <a:r>
              <a:rPr lang="cs-CZ" sz="2800" dirty="0" err="1" smtClean="0"/>
              <a:t>any</a:t>
            </a:r>
            <a:r>
              <a:rPr lang="cs-CZ" sz="2800" dirty="0" smtClean="0"/>
              <a:t>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</a:t>
            </a:r>
            <a:r>
              <a:rPr lang="cs-CZ" sz="2800" smtClean="0"/>
              <a:t>snímku č. 6 </a:t>
            </a:r>
            <a:r>
              <a:rPr lang="cs-CZ" sz="2800" dirty="0" smtClean="0"/>
              <a:t>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18. 11. 2012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, </a:t>
            </a:r>
            <a:r>
              <a:rPr lang="cs-CZ" dirty="0" err="1" smtClean="0"/>
              <a:t>any</a:t>
            </a:r>
            <a:r>
              <a:rPr lang="cs-CZ" dirty="0" smtClean="0"/>
              <a:t>, to </a:t>
            </a:r>
            <a:r>
              <a:rPr lang="cs-CZ" dirty="0" err="1" smtClean="0"/>
              <a:t>have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a </a:t>
            </a:r>
            <a:r>
              <a:rPr lang="cs-CZ" dirty="0" err="1" smtClean="0"/>
              <a:t>book</a:t>
            </a:r>
            <a:r>
              <a:rPr lang="cs-CZ" dirty="0" smtClean="0"/>
              <a:t>,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read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= NĚJAKÝ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cap="none" dirty="0" smtClean="0"/>
              <a:t>používá se v kladu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077072"/>
            <a:ext cx="7772400" cy="216024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 I </a:t>
            </a:r>
            <a:r>
              <a:rPr lang="cs-CZ" sz="6600" dirty="0" err="1" smtClean="0"/>
              <a:t>have</a:t>
            </a:r>
            <a:r>
              <a:rPr lang="cs-CZ" sz="6600" dirty="0" smtClean="0"/>
              <a:t> </a:t>
            </a:r>
            <a:r>
              <a:rPr lang="cs-CZ" sz="6600" dirty="0" err="1" smtClean="0"/>
              <a:t>got</a:t>
            </a:r>
            <a:r>
              <a:rPr lang="cs-CZ" sz="6600" dirty="0"/>
              <a:t> </a:t>
            </a:r>
            <a:r>
              <a:rPr lang="cs-CZ" sz="6600" dirty="0" err="1" smtClean="0">
                <a:solidFill>
                  <a:srgbClr val="FF0000"/>
                </a:solidFill>
              </a:rPr>
              <a:t>some</a:t>
            </a:r>
            <a:r>
              <a:rPr lang="cs-CZ" sz="6600" dirty="0" smtClean="0"/>
              <a:t> </a:t>
            </a:r>
            <a:r>
              <a:rPr lang="cs-CZ" sz="6600" dirty="0" err="1" smtClean="0"/>
              <a:t>apples</a:t>
            </a:r>
            <a:r>
              <a:rPr lang="cs-CZ" sz="6600" dirty="0" smtClean="0"/>
              <a:t>.</a:t>
            </a:r>
            <a:endParaRPr lang="cs-CZ" sz="6600" dirty="0"/>
          </a:p>
        </p:txBody>
      </p:sp>
      <p:sp>
        <p:nvSpPr>
          <p:cNvPr id="5" name="Obdélník 4"/>
          <p:cNvSpPr/>
          <p:nvPr/>
        </p:nvSpPr>
        <p:spPr>
          <a:xfrm>
            <a:off x="3779912" y="404664"/>
            <a:ext cx="19239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SOME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3096344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= NĚJAKÝ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cap="none" dirty="0" smtClean="0"/>
              <a:t>používá se v otázce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228583"/>
            <a:ext cx="3096344" cy="216024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 Do </a:t>
            </a:r>
            <a:r>
              <a:rPr lang="cs-CZ" sz="4400" dirty="0" err="1" smtClean="0"/>
              <a:t>you</a:t>
            </a:r>
            <a:r>
              <a:rPr lang="cs-CZ" sz="4400" dirty="0" smtClean="0"/>
              <a:t> </a:t>
            </a:r>
            <a:r>
              <a:rPr lang="cs-CZ" sz="4400" dirty="0" err="1" smtClean="0"/>
              <a:t>have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any</a:t>
            </a:r>
            <a:r>
              <a:rPr lang="cs-CZ" sz="4400" dirty="0" smtClean="0"/>
              <a:t> </a:t>
            </a:r>
            <a:r>
              <a:rPr lang="cs-CZ" sz="4400" dirty="0" err="1" smtClean="0"/>
              <a:t>apples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031584" y="404664"/>
            <a:ext cx="14205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Nadpis 5"/>
          <p:cNvSpPr txBox="1">
            <a:spLocks/>
          </p:cNvSpPr>
          <p:nvPr/>
        </p:nvSpPr>
        <p:spPr>
          <a:xfrm>
            <a:off x="5364088" y="1628800"/>
            <a:ext cx="3096344" cy="158648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dirty="0" smtClean="0"/>
              <a:t>= žádný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cap="none" dirty="0" smtClean="0"/>
              <a:t>používá se v záporu</a:t>
            </a:r>
            <a:endParaRPr lang="cs-CZ" cap="none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475656" y="3215282"/>
            <a:ext cx="0" cy="1293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020272" y="3215282"/>
            <a:ext cx="0" cy="11498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text 7"/>
          <p:cNvSpPr txBox="1">
            <a:spLocks/>
          </p:cNvSpPr>
          <p:nvPr/>
        </p:nvSpPr>
        <p:spPr>
          <a:xfrm>
            <a:off x="5292080" y="4229472"/>
            <a:ext cx="3096344" cy="2160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/>
              <a:t> </a:t>
            </a:r>
            <a:r>
              <a:rPr lang="cs-CZ" sz="4400" dirty="0" smtClean="0"/>
              <a:t>I </a:t>
            </a:r>
            <a:r>
              <a:rPr lang="cs-CZ" sz="4400" dirty="0" err="1" smtClean="0"/>
              <a:t>haven´t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any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/>
              <a:t>apples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  <p:bldP spid="7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Doplňte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2348880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…… </a:t>
            </a:r>
            <a:r>
              <a:rPr lang="cs-CZ" sz="2800" dirty="0" err="1" smtClean="0"/>
              <a:t>books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10632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………... </a:t>
            </a:r>
            <a:r>
              <a:rPr lang="cs-CZ" sz="2800" dirty="0" err="1" smtClean="0"/>
              <a:t>books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5414452"/>
            <a:ext cx="8379414" cy="430301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………. </a:t>
            </a:r>
            <a:r>
              <a:rPr lang="cs-CZ" sz="2800" dirty="0" err="1" smtClean="0"/>
              <a:t>books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305690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We</a:t>
            </a:r>
            <a:r>
              <a:rPr lang="cs-CZ" sz="2800" dirty="0"/>
              <a:t> </a:t>
            </a:r>
            <a:r>
              <a:rPr lang="cs-CZ" sz="2800" dirty="0" err="1"/>
              <a:t>read</a:t>
            </a:r>
            <a:r>
              <a:rPr lang="cs-CZ" sz="2800" dirty="0"/>
              <a:t> </a:t>
            </a:r>
            <a:r>
              <a:rPr lang="cs-CZ" sz="2800" dirty="0" smtClean="0"/>
              <a:t>SOME </a:t>
            </a:r>
            <a:r>
              <a:rPr lang="cs-CZ" sz="2800" dirty="0" err="1" smtClean="0"/>
              <a:t>books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5536" y="472514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ANY </a:t>
            </a:r>
            <a:r>
              <a:rPr lang="cs-CZ" sz="2800" dirty="0" err="1" smtClean="0"/>
              <a:t>books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5536" y="6021288"/>
            <a:ext cx="8379414" cy="7647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</a:t>
            </a:r>
            <a:r>
              <a:rPr lang="cs-CZ" sz="2800" dirty="0" err="1" smtClean="0"/>
              <a:t>any</a:t>
            </a:r>
            <a:r>
              <a:rPr lang="cs-CZ" sz="2800" dirty="0" smtClean="0"/>
              <a:t> </a:t>
            </a:r>
            <a:r>
              <a:rPr lang="cs-CZ" sz="2800" dirty="0" err="1" smtClean="0"/>
              <a:t>books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155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= NĚJAKÝ   používá se v kladu</vt:lpstr>
      <vt:lpstr>= NĚJAKÝ   používá se v otázce</vt:lpstr>
      <vt:lpstr>Doplňte.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SPS</cp:lastModifiedBy>
  <cp:revision>61</cp:revision>
  <dcterms:created xsi:type="dcterms:W3CDTF">2011-06-20T10:40:08Z</dcterms:created>
  <dcterms:modified xsi:type="dcterms:W3CDTF">2012-12-19T14:19:37Z</dcterms:modified>
</cp:coreProperties>
</file>