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7" r:id="rId2"/>
    <p:sldId id="268" r:id="rId3"/>
    <p:sldId id="256" r:id="rId4"/>
    <p:sldId id="257" r:id="rId5"/>
    <p:sldId id="269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5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9E33BB-40A3-40CF-8F5E-706DB0B2165D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BA2690-47D4-4023-B04F-8649347A4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94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BA2690-47D4-4023-B04F-8649347A4B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030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9A0BD9A-3CC8-425E-AE56-81232C76A9F3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BE91E-9B5C-421D-9B88-84B3C0F218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gif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9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367633"/>
              </p:ext>
            </p:extLst>
          </p:nvPr>
        </p:nvGraphicFramePr>
        <p:xfrm>
          <a:off x="1349057" y="1869154"/>
          <a:ext cx="6319287" cy="28559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33086"/>
                <a:gridCol w="4786201"/>
              </a:tblGrid>
              <a:tr h="5727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04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04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VY_32_INOVACE_403_BLÍŽÍ</a:t>
                      </a:r>
                      <a:r>
                        <a:rPr lang="cs-CZ" sz="1100" baseline="0" dirty="0" smtClean="0">
                          <a:effectLst/>
                        </a:rPr>
                        <a:t> SE ZIMA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7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ZMĚNY V PŘÍRODĚ V ZIMĚ, ZIMNÍ MĚSÍCE, ZIMNÍ SLUNOVRAT, PŘEZIMOVÁNÍ ŽIVÉ PŘÍRODY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95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62068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 pole 2"/>
          <p:cNvSpPr txBox="1">
            <a:spLocks noChangeArrowheads="1"/>
          </p:cNvSpPr>
          <p:nvPr/>
        </p:nvSpPr>
        <p:spPr bwMode="auto">
          <a:xfrm>
            <a:off x="10523538" y="205105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349375" y="18684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349375" y="2325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74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4653136"/>
            <a:ext cx="2797696" cy="1143000"/>
          </a:xfrm>
        </p:spPr>
        <p:txBody>
          <a:bodyPr/>
          <a:lstStyle/>
          <a:p>
            <a:r>
              <a:rPr lang="cs-CZ" sz="40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sz="4000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196752"/>
            <a:ext cx="8424936" cy="33843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Tato prezentace je určena žákům 4. tříd v hodině </a:t>
            </a:r>
            <a:r>
              <a:rPr lang="cs-CZ" dirty="0" err="1" smtClean="0"/>
              <a:t>ČaS</a:t>
            </a:r>
            <a:r>
              <a:rPr lang="cs-CZ" dirty="0" smtClean="0"/>
              <a:t> – přírodověda – živá příroda, jako hodina výkladová.</a:t>
            </a:r>
          </a:p>
          <a:p>
            <a:r>
              <a:rPr lang="cs-CZ" dirty="0" smtClean="0"/>
              <a:t>Žáci si zopakují zimní měsíce.</a:t>
            </a:r>
          </a:p>
          <a:p>
            <a:r>
              <a:rPr lang="cs-CZ" dirty="0" smtClean="0"/>
              <a:t>Popíší začátek zimy a vysvětlí pojem zimní slunovrat.</a:t>
            </a:r>
          </a:p>
          <a:p>
            <a:r>
              <a:rPr lang="cs-CZ" dirty="0" smtClean="0"/>
              <a:t>Seznámí se s přezimováním rostlin (jednoletých, dvouletých a vytrvalých), stromů (listnatých a smíšených), ptáků, živočichů (hmyz, studenokrevní a teplokrevní).</a:t>
            </a:r>
          </a:p>
          <a:p>
            <a:r>
              <a:rPr lang="cs-CZ" dirty="0" smtClean="0"/>
              <a:t>Na závěr si mohou vyplnit přiložený pracovní list (konec prezentace).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13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620688"/>
            <a:ext cx="4125144" cy="710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BLÍŽÍ SE ZIMA</a:t>
            </a:r>
            <a:endParaRPr lang="cs-CZ" dirty="0"/>
          </a:p>
        </p:txBody>
      </p:sp>
      <p:pic>
        <p:nvPicPr>
          <p:cNvPr id="1028" name="Picture 4" descr="C:\Documents and Settings\profesor\Local Settings\Temporary Internet Files\Content.IE5\7SVVMLP3\MP9004251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4" y="1484784"/>
            <a:ext cx="2413405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ofesor\Local Settings\Temporary Internet Files\Content.IE5\7SVVMLP3\MP9004221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87514"/>
            <a:ext cx="4788024" cy="318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9930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941168"/>
            <a:ext cx="2696087" cy="1143000"/>
          </a:xfrm>
        </p:spPr>
        <p:txBody>
          <a:bodyPr/>
          <a:lstStyle/>
          <a:p>
            <a:r>
              <a:rPr lang="cs-CZ" dirty="0" smtClean="0"/>
              <a:t>Obsah: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524072"/>
            <a:ext cx="4327408" cy="347472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Začátek zimy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/>
              <a:t>Z</a:t>
            </a:r>
            <a:r>
              <a:rPr lang="cs-CZ" sz="2800" b="1" dirty="0" smtClean="0"/>
              <a:t>imní měsíce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Rostliny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Stromy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Ptáci</a:t>
            </a:r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Živočichové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2053" name="Picture 5" descr="C:\Documents and Settings\profesor\Local Settings\Temporary Internet Files\Content.IE5\2WCR1T0A\MP900400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8640"/>
            <a:ext cx="4104456" cy="615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961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3704178"/>
            <a:ext cx="3301752" cy="1721128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ZAČÁTEK ZIMY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993107" y="1304764"/>
            <a:ext cx="5107285" cy="18002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21. prosince</a:t>
            </a:r>
          </a:p>
          <a:p>
            <a:r>
              <a:rPr lang="cs-CZ" sz="2800" dirty="0" smtClean="0"/>
              <a:t>Zimní slunovrat</a:t>
            </a:r>
          </a:p>
          <a:p>
            <a:r>
              <a:rPr lang="cs-CZ" sz="2800" dirty="0" smtClean="0"/>
              <a:t>Nejkratší den a nejdelší noc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83887"/>
            <a:ext cx="2880320" cy="384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184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353004" y="3008108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051649" y="3010812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listopad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34106" y="1919122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červen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455876" y="4074299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srpen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15616" y="4074299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říjen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959932" y="5373216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červenec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616116" y="4074299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květen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475656" y="5373757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leden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588224" y="3010812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738838" y="1933464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únor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191616" y="5159017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prosinec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68044" y="1934140"/>
            <a:ext cx="1512168" cy="7164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září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917876" y="404664"/>
            <a:ext cx="5076000" cy="1008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s-CZ" sz="3600" dirty="0" smtClean="0">
                <a:ln>
                  <a:solidFill>
                    <a:schemeClr val="bg2">
                      <a:lumMod val="25000"/>
                    </a:schemeClr>
                  </a:solidFill>
                </a:ln>
              </a:rPr>
              <a:t>Vyber zimní měsíce</a:t>
            </a:r>
          </a:p>
        </p:txBody>
      </p:sp>
      <p:pic>
        <p:nvPicPr>
          <p:cNvPr id="3074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841" y="812237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63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013176"/>
            <a:ext cx="3445768" cy="1143000"/>
          </a:xfrm>
        </p:spPr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2708920" cy="347472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Jednoleté 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endParaRPr lang="cs-CZ" sz="2800" dirty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Dvouleté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endParaRPr lang="cs-CZ" sz="2800" dirty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Vytrvalé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4098" name="Picture 2" descr="C:\Documents and Settings\profesor\Local Settings\Temporary Internet Files\Content.IE5\7SVVMLP3\MP9004140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724" y="620688"/>
            <a:ext cx="4005684" cy="392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15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3861048"/>
            <a:ext cx="3701752" cy="1143000"/>
          </a:xfrm>
        </p:spPr>
        <p:txBody>
          <a:bodyPr/>
          <a:lstStyle/>
          <a:p>
            <a:r>
              <a:rPr lang="cs-CZ" dirty="0" smtClean="0"/>
              <a:t>JEDNOLETÉ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977400"/>
          </a:xfrm>
        </p:spPr>
        <p:txBody>
          <a:bodyPr/>
          <a:lstStyle/>
          <a:p>
            <a:r>
              <a:rPr lang="cs-CZ" sz="2400" dirty="0" smtClean="0"/>
              <a:t>Jejich nadzemní části uhynou.</a:t>
            </a:r>
          </a:p>
          <a:p>
            <a:r>
              <a:rPr lang="cs-CZ" sz="2400" dirty="0" smtClean="0"/>
              <a:t>Přečkají pouze semena, která se rozptýlila po dozrání plodů do půdy. </a:t>
            </a:r>
          </a:p>
          <a:p>
            <a:r>
              <a:rPr lang="cs-CZ" sz="2400" dirty="0" smtClean="0"/>
              <a:t>Na jaře z nich vyklíčí rostliny nové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Documents and Settings\profesor\Local Settings\Temporary Internet Files\Content.IE5\2V6I1P9X\MP900433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3704456" cy="37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40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56384" y="4653136"/>
            <a:ext cx="6152471" cy="1143000"/>
          </a:xfrm>
        </p:spPr>
        <p:txBody>
          <a:bodyPr/>
          <a:lstStyle/>
          <a:p>
            <a:r>
              <a:rPr lang="cs-CZ" dirty="0" smtClean="0"/>
              <a:t>Dvouleté a vytrvalé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31640" y="778744"/>
            <a:ext cx="6904856" cy="3384376"/>
          </a:xfrm>
        </p:spPr>
        <p:txBody>
          <a:bodyPr/>
          <a:lstStyle/>
          <a:p>
            <a:r>
              <a:rPr lang="cs-CZ" sz="2400" dirty="0" smtClean="0"/>
              <a:t>Přežívají pouze podzimní části (kořen, cibule,        hlíza oddenek)</a:t>
            </a:r>
          </a:p>
          <a:p>
            <a:r>
              <a:rPr lang="cs-CZ" sz="2400" dirty="0" smtClean="0"/>
              <a:t>Stromy :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míza se stahuje do kořenů</a:t>
            </a:r>
          </a:p>
          <a:p>
            <a:pPr marL="45720" indent="0">
              <a:buNone/>
            </a:pPr>
            <a:r>
              <a:rPr lang="cs-CZ" sz="2400" dirty="0" smtClean="0"/>
              <a:t>         - opadávají listy</a:t>
            </a:r>
          </a:p>
          <a:p>
            <a:pPr marL="4572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- jehličnany zastavují svůj růst</a:t>
            </a:r>
            <a:endParaRPr lang="cs-CZ" sz="2400" dirty="0"/>
          </a:p>
        </p:txBody>
      </p:sp>
      <p:pic>
        <p:nvPicPr>
          <p:cNvPr id="6146" name="Picture 2" descr="C:\Documents and Settings\profesor\Local Settings\Temporary Internet Files\Content.IE5\2V6I1P9X\MP9004317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12160" y="1772816"/>
            <a:ext cx="3015880" cy="2390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rofesor\Local Settings\Temporary Internet Files\Content.IE5\2V6I1P9X\MP9004490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75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42827" y="4509120"/>
            <a:ext cx="2277462" cy="1143000"/>
          </a:xfrm>
        </p:spPr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64704"/>
            <a:ext cx="6840760" cy="24482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Hmyzožravci odlétají do teplých krajin (čápi, vlaštovky, jiřičky)</a:t>
            </a:r>
            <a:endParaRPr lang="cs-CZ" sz="2400" dirty="0"/>
          </a:p>
          <a:p>
            <a:r>
              <a:rPr lang="cs-CZ" sz="2400" dirty="0" smtClean="0"/>
              <a:t>Zůstávají: ti co se živí semínky (pěnkavy, kosi)</a:t>
            </a:r>
          </a:p>
          <a:p>
            <a:pPr marL="45720" indent="0">
              <a:buNone/>
            </a:pPr>
            <a:r>
              <a:rPr lang="cs-CZ" sz="2400" dirty="0" smtClean="0"/>
              <a:t>                 </a:t>
            </a:r>
            <a:r>
              <a:rPr lang="cs-CZ" sz="2400" dirty="0"/>
              <a:t> </a:t>
            </a:r>
            <a:r>
              <a:rPr lang="cs-CZ" sz="2400" dirty="0" smtClean="0"/>
              <a:t>ti co se živí jinými živočichy (káně)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7170" name="Picture 2" descr="C:\Documents and Settings\profesor\Local Settings\Temporary Internet Files\Content.IE5\2V6I1P9X\MP9001805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51920"/>
            <a:ext cx="2037474" cy="3029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rofesor\Local Settings\Temporary Internet Files\Content.IE5\QT3M48QX\MC900423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08920"/>
            <a:ext cx="2664296" cy="169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profesor\Local Settings\Temporary Internet Files\Content.IE5\7SVVMLP3\MC900329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09120"/>
            <a:ext cx="1795604" cy="1779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profesor\Local Settings\Temporary Internet Files\Content.IE5\2V6I1P9X\MC900083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68960"/>
            <a:ext cx="2608466" cy="344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636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83347" y="4581128"/>
            <a:ext cx="4237856" cy="1143000"/>
          </a:xfrm>
        </p:spPr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89043" y="650689"/>
            <a:ext cx="3438941" cy="3474720"/>
          </a:xfrm>
        </p:spPr>
        <p:txBody>
          <a:bodyPr/>
          <a:lstStyle/>
          <a:p>
            <a:r>
              <a:rPr lang="cs-CZ" sz="2400" dirty="0" smtClean="0"/>
              <a:t>Hmyz</a:t>
            </a:r>
          </a:p>
          <a:p>
            <a:endParaRPr lang="cs-CZ" sz="2400" dirty="0"/>
          </a:p>
          <a:p>
            <a:r>
              <a:rPr lang="cs-CZ" sz="2400" dirty="0" smtClean="0"/>
              <a:t>Studenokrevní</a:t>
            </a:r>
          </a:p>
          <a:p>
            <a:endParaRPr lang="cs-CZ" sz="2400" dirty="0"/>
          </a:p>
          <a:p>
            <a:r>
              <a:rPr lang="cs-CZ" sz="2400" dirty="0" smtClean="0"/>
              <a:t>Teplokrevní</a:t>
            </a:r>
          </a:p>
          <a:p>
            <a:endParaRPr lang="cs-CZ" dirty="0"/>
          </a:p>
        </p:txBody>
      </p:sp>
      <p:pic>
        <p:nvPicPr>
          <p:cNvPr id="8194" name="Picture 2" descr="C:\Documents and Settings\profesor\Local Settings\Temporary Internet Files\Content.IE5\QT3M48QX\MP9004069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4664"/>
            <a:ext cx="3348582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profesor\Local Settings\Temporary Internet Files\Content.IE5\7SVVMLP3\MP9002625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96885"/>
            <a:ext cx="3657600" cy="150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profesor\Local Settings\Temporary Internet Files\Content.IE5\QT3M48QX\MP9004068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8789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69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0152" y="4372168"/>
            <a:ext cx="2365648" cy="1143000"/>
          </a:xfrm>
        </p:spPr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22215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zimě nenaleznou potravu. </a:t>
            </a:r>
          </a:p>
          <a:p>
            <a:r>
              <a:rPr lang="cs-CZ" sz="2400" dirty="0" smtClean="0"/>
              <a:t>Zimu přečkávají ve skulinách stromů a skalách, pod kůrou, v půdě.</a:t>
            </a:r>
          </a:p>
          <a:p>
            <a:r>
              <a:rPr lang="cs-CZ" sz="2400" dirty="0" smtClean="0"/>
              <a:t>Vylezou, až se oteplí.</a:t>
            </a:r>
            <a:endParaRPr lang="cs-CZ" sz="2400" dirty="0"/>
          </a:p>
        </p:txBody>
      </p:sp>
      <p:pic>
        <p:nvPicPr>
          <p:cNvPr id="9218" name="Picture 2" descr="C:\Documents and Settings\profesor\Local Settings\Temporary Internet Files\Content.IE5\QT3M48QX\MC900197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62776"/>
            <a:ext cx="2376030" cy="1885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profesor\Local Settings\Temporary Internet Files\Content.IE5\2V6I1P9X\MC9004380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81" y="3213982"/>
            <a:ext cx="2853046" cy="2853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Documents and Settings\profesor\Local Settings\Temporary Internet Files\Content.IE5\2WCR1T0A\MM90031805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139" y="2638925"/>
            <a:ext cx="1840183" cy="115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Documents and Settings\profesor\Local Settings\Temporary Internet Files\Content.IE5\QT3M48QX\MC9003468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36604"/>
            <a:ext cx="2653146" cy="149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Documents and Settings\profesor\Local Settings\Temporary Internet Files\Content.IE5\2WCR1T0A\MC9003469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034136"/>
            <a:ext cx="1430122" cy="183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426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550386"/>
            <a:ext cx="6512511" cy="1143000"/>
          </a:xfrm>
        </p:spPr>
        <p:txBody>
          <a:bodyPr/>
          <a:lstStyle/>
          <a:p>
            <a:r>
              <a:rPr lang="cs-CZ" dirty="0" smtClean="0"/>
              <a:t>STUDENOKREVNÍ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332656"/>
            <a:ext cx="6400800" cy="360040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Teplota těla jim kolísá podle teploty okolí.</a:t>
            </a:r>
          </a:p>
          <a:p>
            <a:endParaRPr lang="cs-CZ" sz="2400" dirty="0" smtClean="0"/>
          </a:p>
          <a:p>
            <a:r>
              <a:rPr lang="cs-CZ" sz="2400" dirty="0" smtClean="0"/>
              <a:t>Vyhledávají nemrznoucí místa.</a:t>
            </a:r>
          </a:p>
          <a:p>
            <a:endParaRPr lang="cs-CZ" sz="2400" dirty="0" smtClean="0"/>
          </a:p>
          <a:p>
            <a:r>
              <a:rPr lang="cs-CZ" sz="2400" dirty="0" smtClean="0"/>
              <a:t>Ryby plují do větších hloubek.</a:t>
            </a:r>
          </a:p>
          <a:p>
            <a:endParaRPr lang="cs-CZ" sz="2400" dirty="0" smtClean="0"/>
          </a:p>
          <a:p>
            <a:r>
              <a:rPr lang="cs-CZ" sz="2400" dirty="0" smtClean="0"/>
              <a:t>Plazi zalézají–zimu přečkají ve stavu strnulosti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42" name="Picture 2" descr="C:\Documents and Settings\profesor\Local Settings\Temporary Internet Files\Content.IE5\QT3M48QX\MC900084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48680"/>
            <a:ext cx="3409326" cy="2744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Documents and Settings\profesor\Local Settings\Temporary Internet Files\Content.IE5\7SVVMLP3\MP9001787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1796424" cy="268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494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5479639"/>
            <a:ext cx="4390284" cy="1143000"/>
          </a:xfrm>
        </p:spPr>
        <p:txBody>
          <a:bodyPr/>
          <a:lstStyle/>
          <a:p>
            <a:r>
              <a:rPr lang="cs-CZ" dirty="0" smtClean="0"/>
              <a:t>TEPLOKREVNÍ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57200" y="314320"/>
            <a:ext cx="689512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Udržují si svou stálou teplotu.</a:t>
            </a:r>
          </a:p>
          <a:p>
            <a:r>
              <a:rPr lang="cs-CZ" sz="2400" dirty="0" smtClean="0"/>
              <a:t>Býložravci (zajíc, srna) jsou celou zimu aktivní.</a:t>
            </a:r>
          </a:p>
          <a:p>
            <a:r>
              <a:rPr lang="cs-CZ" sz="2400" dirty="0" smtClean="0"/>
              <a:t>Menší (veverka, hraboš) si dělají zásoby a zalezou do dutin nebo svých nor. </a:t>
            </a:r>
          </a:p>
          <a:p>
            <a:r>
              <a:rPr lang="cs-CZ" sz="2400" dirty="0" smtClean="0"/>
              <a:t>Šelmy (liška, vlk, kuna) loví i v zimě.</a:t>
            </a:r>
          </a:p>
          <a:p>
            <a:r>
              <a:rPr lang="cs-CZ" sz="2400" dirty="0" smtClean="0"/>
              <a:t>Medvěd si přes léto tvoří tukové zásoby.</a:t>
            </a:r>
            <a:endParaRPr lang="cs-CZ" sz="2400" dirty="0"/>
          </a:p>
        </p:txBody>
      </p:sp>
      <p:pic>
        <p:nvPicPr>
          <p:cNvPr id="11266" name="Picture 2" descr="C:\Documents and Settings\profesor\Local Settings\Temporary Internet Files\Content.IE5\2WCR1T0A\MP900403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478" y="980108"/>
            <a:ext cx="246782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Documents and Settings\profesor\Local Settings\Temporary Internet Files\Content.IE5\2WCR1T0A\MP9001807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34" y="3782180"/>
            <a:ext cx="2304256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Documents and Settings\profesor\Local Settings\Temporary Internet Files\Content.IE5\2V6I1P9X\MP9002628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900" y="3573016"/>
            <a:ext cx="1786120" cy="304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Documents and Settings\profesor\Local Settings\Temporary Internet Files\Content.IE5\2V6I1P9X\MP9004068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3187824" cy="1643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18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085728" cy="1143000"/>
          </a:xfrm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PRACOVNÍ LIST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4184788"/>
              </p:ext>
            </p:extLst>
          </p:nvPr>
        </p:nvGraphicFramePr>
        <p:xfrm>
          <a:off x="3837772" y="342438"/>
          <a:ext cx="4262620" cy="60255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5667108" imgH="8010487" progId="AcroExch.Document.7">
                  <p:embed/>
                </p:oleObj>
              </mc:Choice>
              <mc:Fallback>
                <p:oleObj name="Acrobat Document" r:id="rId3" imgW="5667108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837772" y="342438"/>
                        <a:ext cx="4262620" cy="60255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41386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3645024"/>
            <a:ext cx="5504399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276872"/>
            <a:ext cx="6400800" cy="969288"/>
          </a:xfrm>
        </p:spPr>
        <p:txBody>
          <a:bodyPr/>
          <a:lstStyle/>
          <a:p>
            <a:r>
              <a:rPr lang="cs-CZ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Program Microsoft Office 2010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63052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184</TotalTime>
  <Words>360</Words>
  <Application>Microsoft Office PowerPoint</Application>
  <PresentationFormat>Předvádění na obrazovce (4:3)</PresentationFormat>
  <Paragraphs>92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Aerodynamika</vt:lpstr>
      <vt:lpstr>Acrobat Document</vt:lpstr>
      <vt:lpstr>Prezentace aplikace PowerPoint</vt:lpstr>
      <vt:lpstr>ANOTACE</vt:lpstr>
      <vt:lpstr>BLÍŽÍ SE ZIMA</vt:lpstr>
      <vt:lpstr>Obsah:</vt:lpstr>
      <vt:lpstr>ZAČÁTEK ZIMY</vt:lpstr>
      <vt:lpstr>Prezentace aplikace PowerPoint</vt:lpstr>
      <vt:lpstr>ROSTLINY</vt:lpstr>
      <vt:lpstr>JEDNOLETÉ</vt:lpstr>
      <vt:lpstr>Dvouleté a vytrvalé</vt:lpstr>
      <vt:lpstr>PTÁCI</vt:lpstr>
      <vt:lpstr>ŽIVOČICHOVÉ</vt:lpstr>
      <vt:lpstr>HMYZ</vt:lpstr>
      <vt:lpstr>STUDENOKREVNÍ</vt:lpstr>
      <vt:lpstr>TEPLOKREVNÍ</vt:lpstr>
      <vt:lpstr>PRACOVNÍ LIST</vt:lpstr>
      <vt:lpstr>POUŽITÉ ZDROJE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BLÍŽÍ SE ZIMA</dc:title>
  <dc:creator>profesor</dc:creator>
  <cp:lastModifiedBy>profesor</cp:lastModifiedBy>
  <cp:revision>19</cp:revision>
  <dcterms:created xsi:type="dcterms:W3CDTF">2011-12-01T11:21:54Z</dcterms:created>
  <dcterms:modified xsi:type="dcterms:W3CDTF">2013-12-10T19:10:46Z</dcterms:modified>
</cp:coreProperties>
</file>