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70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FB2F"/>
    <a:srgbClr val="73E824"/>
    <a:srgbClr val="A3EA22"/>
    <a:srgbClr val="FBCB43"/>
    <a:srgbClr val="11CEFB"/>
    <a:srgbClr val="1EFF0D"/>
    <a:srgbClr val="72C24A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MINULÝ ČAS NEPRAVIDELNÝCH SLOVES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VY_32_INOVACE_673_MINULÝ_ČAS_NEPRAVIDELNÝCH_SLOVES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0E3D45-7564-4C01-B26D-A71A6731FF73}" type="doc">
      <dgm:prSet loTypeId="urn:microsoft.com/office/officeart/2005/8/layout/process3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5BC6ED5-ACE3-47AF-A79E-8BAE81D02238}">
      <dgm:prSet phldrT="[Text]"/>
      <dgm:spPr/>
      <dgm:t>
        <a:bodyPr/>
        <a:lstStyle/>
        <a:p>
          <a:r>
            <a:rPr lang="cs-CZ" smtClean="0"/>
            <a:t>To </a:t>
          </a:r>
          <a:r>
            <a:rPr lang="cs-CZ" dirty="0" err="1" smtClean="0"/>
            <a:t>be</a:t>
          </a:r>
          <a:r>
            <a:rPr lang="cs-CZ" dirty="0" smtClean="0"/>
            <a:t>	</a:t>
          </a:r>
          <a:endParaRPr lang="cs-CZ" dirty="0"/>
        </a:p>
      </dgm:t>
    </dgm:pt>
    <dgm:pt modelId="{1C4B2D8A-368A-4067-B949-224FE9206582}" type="parTrans" cxnId="{45C7918A-029E-46C6-9A19-5DAC6E59DB0C}">
      <dgm:prSet/>
      <dgm:spPr/>
      <dgm:t>
        <a:bodyPr/>
        <a:lstStyle/>
        <a:p>
          <a:endParaRPr lang="cs-CZ"/>
        </a:p>
      </dgm:t>
    </dgm:pt>
    <dgm:pt modelId="{C5EE2F01-F729-446F-B723-D14AA216A355}" type="sibTrans" cxnId="{45C7918A-029E-46C6-9A19-5DAC6E59DB0C}">
      <dgm:prSet/>
      <dgm:spPr/>
      <dgm:t>
        <a:bodyPr/>
        <a:lstStyle/>
        <a:p>
          <a:endParaRPr lang="cs-CZ"/>
        </a:p>
      </dgm:t>
    </dgm:pt>
    <dgm:pt modelId="{4BF2DCB9-9AF6-4831-AD80-7343403CB3C1}">
      <dgm:prSet phldrT="[Text]"/>
      <dgm:spPr/>
      <dgm:t>
        <a:bodyPr/>
        <a:lstStyle/>
        <a:p>
          <a:r>
            <a:rPr lang="cs-CZ" dirty="0" err="1" smtClean="0"/>
            <a:t>Was</a:t>
          </a:r>
          <a:r>
            <a:rPr lang="cs-CZ" dirty="0" smtClean="0"/>
            <a:t>, </a:t>
          </a:r>
          <a:r>
            <a:rPr lang="cs-CZ" dirty="0" err="1" smtClean="0"/>
            <a:t>were</a:t>
          </a:r>
          <a:endParaRPr lang="cs-CZ" dirty="0"/>
        </a:p>
      </dgm:t>
    </dgm:pt>
    <dgm:pt modelId="{9BD66A02-719F-42F0-A99E-07A4D36E70C3}" type="parTrans" cxnId="{BCBEB3ED-633B-4520-A555-9C9F7AFD1F2F}">
      <dgm:prSet/>
      <dgm:spPr/>
      <dgm:t>
        <a:bodyPr/>
        <a:lstStyle/>
        <a:p>
          <a:endParaRPr lang="cs-CZ"/>
        </a:p>
      </dgm:t>
    </dgm:pt>
    <dgm:pt modelId="{24346CFD-A362-405F-BDC3-26C0DF19115A}" type="sibTrans" cxnId="{BCBEB3ED-633B-4520-A555-9C9F7AFD1F2F}">
      <dgm:prSet/>
      <dgm:spPr/>
      <dgm:t>
        <a:bodyPr/>
        <a:lstStyle/>
        <a:p>
          <a:endParaRPr lang="cs-CZ"/>
        </a:p>
      </dgm:t>
    </dgm:pt>
    <dgm:pt modelId="{43FC0803-3C95-468D-9E95-0C74945BB709}">
      <dgm:prSet phldrT="[Text]"/>
      <dgm:spPr/>
      <dgm:t>
        <a:bodyPr/>
        <a:lstStyle/>
        <a:p>
          <a:r>
            <a:rPr lang="cs-CZ" dirty="0" smtClean="0"/>
            <a:t>To </a:t>
          </a:r>
          <a:r>
            <a:rPr lang="cs-CZ" dirty="0" err="1" smtClean="0"/>
            <a:t>have</a:t>
          </a:r>
          <a:r>
            <a:rPr lang="cs-CZ" dirty="0" smtClean="0"/>
            <a:t>	</a:t>
          </a:r>
          <a:endParaRPr lang="cs-CZ" dirty="0"/>
        </a:p>
      </dgm:t>
    </dgm:pt>
    <dgm:pt modelId="{BD2F19D1-7FA7-4FAB-A3B6-FEC4432EFDF8}" type="parTrans" cxnId="{6AA4488E-FDF4-42CD-8FF6-399A02567DF2}">
      <dgm:prSet/>
      <dgm:spPr/>
      <dgm:t>
        <a:bodyPr/>
        <a:lstStyle/>
        <a:p>
          <a:endParaRPr lang="cs-CZ"/>
        </a:p>
      </dgm:t>
    </dgm:pt>
    <dgm:pt modelId="{6A0F579D-033E-47BB-9201-1E7423904200}" type="sibTrans" cxnId="{6AA4488E-FDF4-42CD-8FF6-399A02567DF2}">
      <dgm:prSet/>
      <dgm:spPr/>
      <dgm:t>
        <a:bodyPr/>
        <a:lstStyle/>
        <a:p>
          <a:endParaRPr lang="cs-CZ"/>
        </a:p>
      </dgm:t>
    </dgm:pt>
    <dgm:pt modelId="{84A016CB-9391-4C3B-982C-5DD72E53CE38}">
      <dgm:prSet phldrT="[Text]"/>
      <dgm:spPr/>
      <dgm:t>
        <a:bodyPr/>
        <a:lstStyle/>
        <a:p>
          <a:r>
            <a:rPr lang="cs-CZ" dirty="0" smtClean="0"/>
            <a:t>Had </a:t>
          </a:r>
          <a:endParaRPr lang="cs-CZ" dirty="0"/>
        </a:p>
      </dgm:t>
    </dgm:pt>
    <dgm:pt modelId="{DA5A83D5-F036-46B6-926C-88BCCB78728D}" type="parTrans" cxnId="{EEACE4D8-5BE0-4751-9C24-BA10B664E51C}">
      <dgm:prSet/>
      <dgm:spPr/>
      <dgm:t>
        <a:bodyPr/>
        <a:lstStyle/>
        <a:p>
          <a:endParaRPr lang="cs-CZ"/>
        </a:p>
      </dgm:t>
    </dgm:pt>
    <dgm:pt modelId="{5B28EB76-0041-4080-8D84-1F99D5AADA97}" type="sibTrans" cxnId="{EEACE4D8-5BE0-4751-9C24-BA10B664E51C}">
      <dgm:prSet/>
      <dgm:spPr/>
      <dgm:t>
        <a:bodyPr/>
        <a:lstStyle/>
        <a:p>
          <a:endParaRPr lang="cs-CZ"/>
        </a:p>
      </dgm:t>
    </dgm:pt>
    <dgm:pt modelId="{5C4033A8-1E7E-4591-83AC-EA287123D59E}">
      <dgm:prSet phldrT="[Text]"/>
      <dgm:spPr/>
      <dgm:t>
        <a:bodyPr/>
        <a:lstStyle/>
        <a:p>
          <a:r>
            <a:rPr lang="cs-CZ" dirty="0" smtClean="0"/>
            <a:t>To </a:t>
          </a:r>
          <a:r>
            <a:rPr lang="cs-CZ" dirty="0" err="1" smtClean="0"/>
            <a:t>write</a:t>
          </a:r>
          <a:r>
            <a:rPr lang="cs-CZ" dirty="0" smtClean="0"/>
            <a:t>	</a:t>
          </a:r>
          <a:endParaRPr lang="cs-CZ" dirty="0"/>
        </a:p>
      </dgm:t>
    </dgm:pt>
    <dgm:pt modelId="{B75C0956-4097-4BEB-822D-F5C9430A91F1}" type="parTrans" cxnId="{901D7AEF-8870-46D5-A803-EEF566D44474}">
      <dgm:prSet/>
      <dgm:spPr/>
      <dgm:t>
        <a:bodyPr/>
        <a:lstStyle/>
        <a:p>
          <a:endParaRPr lang="cs-CZ"/>
        </a:p>
      </dgm:t>
    </dgm:pt>
    <dgm:pt modelId="{2081DC4E-ABA6-4CBB-9DD2-6A508DEC955E}" type="sibTrans" cxnId="{901D7AEF-8870-46D5-A803-EEF566D44474}">
      <dgm:prSet/>
      <dgm:spPr/>
      <dgm:t>
        <a:bodyPr/>
        <a:lstStyle/>
        <a:p>
          <a:endParaRPr lang="cs-CZ"/>
        </a:p>
      </dgm:t>
    </dgm:pt>
    <dgm:pt modelId="{D275504E-7576-4862-ACD1-16519B68E8D5}">
      <dgm:prSet phldrT="[Text]"/>
      <dgm:spPr/>
      <dgm:t>
        <a:bodyPr/>
        <a:lstStyle/>
        <a:p>
          <a:r>
            <a:rPr lang="cs-CZ" dirty="0" err="1" smtClean="0"/>
            <a:t>Wrote</a:t>
          </a:r>
          <a:r>
            <a:rPr lang="cs-CZ" dirty="0" smtClean="0"/>
            <a:t> </a:t>
          </a:r>
          <a:endParaRPr lang="cs-CZ" dirty="0"/>
        </a:p>
      </dgm:t>
    </dgm:pt>
    <dgm:pt modelId="{4A272AED-1B77-46A3-94D2-5E92B97FEF86}" type="parTrans" cxnId="{4B495A41-6A43-4E5C-89AC-D86ED69F340A}">
      <dgm:prSet/>
      <dgm:spPr/>
      <dgm:t>
        <a:bodyPr/>
        <a:lstStyle/>
        <a:p>
          <a:endParaRPr lang="cs-CZ"/>
        </a:p>
      </dgm:t>
    </dgm:pt>
    <dgm:pt modelId="{F601BA9B-9825-4326-A093-28B81B4B227D}" type="sibTrans" cxnId="{4B495A41-6A43-4E5C-89AC-D86ED69F340A}">
      <dgm:prSet/>
      <dgm:spPr/>
      <dgm:t>
        <a:bodyPr/>
        <a:lstStyle/>
        <a:p>
          <a:endParaRPr lang="cs-CZ"/>
        </a:p>
      </dgm:t>
    </dgm:pt>
    <dgm:pt modelId="{BFC1984D-B88A-4E8C-ABDB-5173859FDE04}" type="pres">
      <dgm:prSet presAssocID="{1B0E3D45-7564-4C01-B26D-A71A6731FF7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6C01A9-09D1-40C4-8526-E48D1B196CF3}" type="pres">
      <dgm:prSet presAssocID="{45BC6ED5-ACE3-47AF-A79E-8BAE81D02238}" presName="composite" presStyleCnt="0"/>
      <dgm:spPr/>
    </dgm:pt>
    <dgm:pt modelId="{C77B81F7-9426-4112-8209-2073920105E1}" type="pres">
      <dgm:prSet presAssocID="{45BC6ED5-ACE3-47AF-A79E-8BAE81D02238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943657-2E28-4D8D-B3A9-2A7C71B63348}" type="pres">
      <dgm:prSet presAssocID="{45BC6ED5-ACE3-47AF-A79E-8BAE81D02238}" presName="parSh" presStyleLbl="node1" presStyleIdx="0" presStyleCnt="3"/>
      <dgm:spPr/>
      <dgm:t>
        <a:bodyPr/>
        <a:lstStyle/>
        <a:p>
          <a:endParaRPr lang="cs-CZ"/>
        </a:p>
      </dgm:t>
    </dgm:pt>
    <dgm:pt modelId="{31415394-DB5A-4495-9CEC-B718121117E1}" type="pres">
      <dgm:prSet presAssocID="{45BC6ED5-ACE3-47AF-A79E-8BAE81D02238}" presName="desTx" presStyleLbl="fgAcc1" presStyleIdx="0" presStyleCnt="3" custScaleY="47742" custLinFactNeighborX="5391" custLinFactNeighborY="-31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7D879D-2BD8-452A-8F88-9657725A2EDA}" type="pres">
      <dgm:prSet presAssocID="{C5EE2F01-F729-446F-B723-D14AA216A355}" presName="sibTrans" presStyleLbl="sibTrans2D1" presStyleIdx="0" presStyleCnt="2"/>
      <dgm:spPr/>
      <dgm:t>
        <a:bodyPr/>
        <a:lstStyle/>
        <a:p>
          <a:endParaRPr lang="cs-CZ"/>
        </a:p>
      </dgm:t>
    </dgm:pt>
    <dgm:pt modelId="{33F6C722-E444-4B26-BF86-22275205F5E0}" type="pres">
      <dgm:prSet presAssocID="{C5EE2F01-F729-446F-B723-D14AA216A355}" presName="connTx" presStyleLbl="sibTrans2D1" presStyleIdx="0" presStyleCnt="2"/>
      <dgm:spPr/>
      <dgm:t>
        <a:bodyPr/>
        <a:lstStyle/>
        <a:p>
          <a:endParaRPr lang="cs-CZ"/>
        </a:p>
      </dgm:t>
    </dgm:pt>
    <dgm:pt modelId="{49B53074-88AF-4BED-81C4-0B68A8111DCE}" type="pres">
      <dgm:prSet presAssocID="{43FC0803-3C95-468D-9E95-0C74945BB709}" presName="composite" presStyleCnt="0"/>
      <dgm:spPr/>
    </dgm:pt>
    <dgm:pt modelId="{1689AFCF-19D8-435A-89B7-3049E04250AD}" type="pres">
      <dgm:prSet presAssocID="{43FC0803-3C95-468D-9E95-0C74945BB709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10F0EF-E95C-43C2-89C9-12DB8A800398}" type="pres">
      <dgm:prSet presAssocID="{43FC0803-3C95-468D-9E95-0C74945BB709}" presName="parSh" presStyleLbl="node1" presStyleIdx="1" presStyleCnt="3"/>
      <dgm:spPr/>
      <dgm:t>
        <a:bodyPr/>
        <a:lstStyle/>
        <a:p>
          <a:endParaRPr lang="cs-CZ"/>
        </a:p>
      </dgm:t>
    </dgm:pt>
    <dgm:pt modelId="{3C4EFD7A-7AD1-418B-A569-43F37F7ECF92}" type="pres">
      <dgm:prSet presAssocID="{43FC0803-3C95-468D-9E95-0C74945BB709}" presName="desTx" presStyleLbl="fgAcc1" presStyleIdx="1" presStyleCnt="3" custScaleY="52581" custLinFactNeighborX="4936" custLinFactNeighborY="-309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66C07F-AB9A-4E22-9BF9-4846AD82E8FF}" type="pres">
      <dgm:prSet presAssocID="{6A0F579D-033E-47BB-9201-1E74239042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FF12911-862D-41DA-95DF-981994E47E27}" type="pres">
      <dgm:prSet presAssocID="{6A0F579D-033E-47BB-9201-1E7423904200}" presName="connTx" presStyleLbl="sibTrans2D1" presStyleIdx="1" presStyleCnt="2"/>
      <dgm:spPr/>
      <dgm:t>
        <a:bodyPr/>
        <a:lstStyle/>
        <a:p>
          <a:endParaRPr lang="cs-CZ"/>
        </a:p>
      </dgm:t>
    </dgm:pt>
    <dgm:pt modelId="{32CA9510-9746-4329-BFBE-5409BC2E6A94}" type="pres">
      <dgm:prSet presAssocID="{5C4033A8-1E7E-4591-83AC-EA287123D59E}" presName="composite" presStyleCnt="0"/>
      <dgm:spPr/>
    </dgm:pt>
    <dgm:pt modelId="{03800254-F917-4F18-ACBD-19BDBA24A835}" type="pres">
      <dgm:prSet presAssocID="{5C4033A8-1E7E-4591-83AC-EA287123D59E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F2F0F5-88D5-45D7-8143-83449C50F218}" type="pres">
      <dgm:prSet presAssocID="{5C4033A8-1E7E-4591-83AC-EA287123D59E}" presName="parSh" presStyleLbl="node1" presStyleIdx="2" presStyleCnt="3"/>
      <dgm:spPr/>
      <dgm:t>
        <a:bodyPr/>
        <a:lstStyle/>
        <a:p>
          <a:endParaRPr lang="cs-CZ"/>
        </a:p>
      </dgm:t>
    </dgm:pt>
    <dgm:pt modelId="{AB4DDAB2-B991-4177-9B9A-C9D735D44204}" type="pres">
      <dgm:prSet presAssocID="{5C4033A8-1E7E-4591-83AC-EA287123D59E}" presName="desTx" presStyleLbl="fgAcc1" presStyleIdx="2" presStyleCnt="3" custScaleY="52506" custLinFactNeighborX="1092" custLinFactNeighborY="-344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DE4241-57EE-434A-AD84-0F785D0FBFDC}" type="presOf" srcId="{5C4033A8-1E7E-4591-83AC-EA287123D59E}" destId="{03800254-F917-4F18-ACBD-19BDBA24A835}" srcOrd="0" destOrd="0" presId="urn:microsoft.com/office/officeart/2005/8/layout/process3"/>
    <dgm:cxn modelId="{2A623058-FEA5-4452-A369-6929F7C4F1EE}" type="presOf" srcId="{45BC6ED5-ACE3-47AF-A79E-8BAE81D02238}" destId="{C77B81F7-9426-4112-8209-2073920105E1}" srcOrd="0" destOrd="0" presId="urn:microsoft.com/office/officeart/2005/8/layout/process3"/>
    <dgm:cxn modelId="{EEACE4D8-5BE0-4751-9C24-BA10B664E51C}" srcId="{43FC0803-3C95-468D-9E95-0C74945BB709}" destId="{84A016CB-9391-4C3B-982C-5DD72E53CE38}" srcOrd="0" destOrd="0" parTransId="{DA5A83D5-F036-46B6-926C-88BCCB78728D}" sibTransId="{5B28EB76-0041-4080-8D84-1F99D5AADA97}"/>
    <dgm:cxn modelId="{45C7918A-029E-46C6-9A19-5DAC6E59DB0C}" srcId="{1B0E3D45-7564-4C01-B26D-A71A6731FF73}" destId="{45BC6ED5-ACE3-47AF-A79E-8BAE81D02238}" srcOrd="0" destOrd="0" parTransId="{1C4B2D8A-368A-4067-B949-224FE9206582}" sibTransId="{C5EE2F01-F729-446F-B723-D14AA216A355}"/>
    <dgm:cxn modelId="{4B495A41-6A43-4E5C-89AC-D86ED69F340A}" srcId="{5C4033A8-1E7E-4591-83AC-EA287123D59E}" destId="{D275504E-7576-4862-ACD1-16519B68E8D5}" srcOrd="0" destOrd="0" parTransId="{4A272AED-1B77-46A3-94D2-5E92B97FEF86}" sibTransId="{F601BA9B-9825-4326-A093-28B81B4B227D}"/>
    <dgm:cxn modelId="{60BA722C-5EFC-4009-8A5E-B0CE7E3C8DA3}" type="presOf" srcId="{43FC0803-3C95-468D-9E95-0C74945BB709}" destId="{6610F0EF-E95C-43C2-89C9-12DB8A800398}" srcOrd="1" destOrd="0" presId="urn:microsoft.com/office/officeart/2005/8/layout/process3"/>
    <dgm:cxn modelId="{D3C7AA4F-3775-4C9B-A6AC-183A0C656DBF}" type="presOf" srcId="{6A0F579D-033E-47BB-9201-1E7423904200}" destId="{CFF12911-862D-41DA-95DF-981994E47E27}" srcOrd="1" destOrd="0" presId="urn:microsoft.com/office/officeart/2005/8/layout/process3"/>
    <dgm:cxn modelId="{1748C0CB-7303-4064-80CD-1588CB8B2972}" type="presOf" srcId="{84A016CB-9391-4C3B-982C-5DD72E53CE38}" destId="{3C4EFD7A-7AD1-418B-A569-43F37F7ECF92}" srcOrd="0" destOrd="0" presId="urn:microsoft.com/office/officeart/2005/8/layout/process3"/>
    <dgm:cxn modelId="{A2AD4645-51CF-4C7F-9A40-00F32A14550D}" type="presOf" srcId="{43FC0803-3C95-468D-9E95-0C74945BB709}" destId="{1689AFCF-19D8-435A-89B7-3049E04250AD}" srcOrd="0" destOrd="0" presId="urn:microsoft.com/office/officeart/2005/8/layout/process3"/>
    <dgm:cxn modelId="{F5C3ED51-CEF3-4C52-B9E6-D319265CA2E1}" type="presOf" srcId="{4BF2DCB9-9AF6-4831-AD80-7343403CB3C1}" destId="{31415394-DB5A-4495-9CEC-B718121117E1}" srcOrd="0" destOrd="0" presId="urn:microsoft.com/office/officeart/2005/8/layout/process3"/>
    <dgm:cxn modelId="{6AA4488E-FDF4-42CD-8FF6-399A02567DF2}" srcId="{1B0E3D45-7564-4C01-B26D-A71A6731FF73}" destId="{43FC0803-3C95-468D-9E95-0C74945BB709}" srcOrd="1" destOrd="0" parTransId="{BD2F19D1-7FA7-4FAB-A3B6-FEC4432EFDF8}" sibTransId="{6A0F579D-033E-47BB-9201-1E7423904200}"/>
    <dgm:cxn modelId="{5EC57E9B-29E5-46EB-B17B-2957CB183435}" type="presOf" srcId="{5C4033A8-1E7E-4591-83AC-EA287123D59E}" destId="{D8F2F0F5-88D5-45D7-8143-83449C50F218}" srcOrd="1" destOrd="0" presId="urn:microsoft.com/office/officeart/2005/8/layout/process3"/>
    <dgm:cxn modelId="{524C6F29-6D33-48B7-9E00-0DFACBCFC763}" type="presOf" srcId="{6A0F579D-033E-47BB-9201-1E7423904200}" destId="{C266C07F-AB9A-4E22-9BF9-4846AD82E8FF}" srcOrd="0" destOrd="0" presId="urn:microsoft.com/office/officeart/2005/8/layout/process3"/>
    <dgm:cxn modelId="{231DEB66-1A23-4C10-AE7B-2450AB7281D5}" type="presOf" srcId="{1B0E3D45-7564-4C01-B26D-A71A6731FF73}" destId="{BFC1984D-B88A-4E8C-ABDB-5173859FDE04}" srcOrd="0" destOrd="0" presId="urn:microsoft.com/office/officeart/2005/8/layout/process3"/>
    <dgm:cxn modelId="{7FE5114E-655E-4BCD-A89D-9DBB5CB33A32}" type="presOf" srcId="{D275504E-7576-4862-ACD1-16519B68E8D5}" destId="{AB4DDAB2-B991-4177-9B9A-C9D735D44204}" srcOrd="0" destOrd="0" presId="urn:microsoft.com/office/officeart/2005/8/layout/process3"/>
    <dgm:cxn modelId="{7720E4C2-8053-452D-919E-EDC298C6FCD3}" type="presOf" srcId="{C5EE2F01-F729-446F-B723-D14AA216A355}" destId="{807D879D-2BD8-452A-8F88-9657725A2EDA}" srcOrd="0" destOrd="0" presId="urn:microsoft.com/office/officeart/2005/8/layout/process3"/>
    <dgm:cxn modelId="{53FBAD26-7430-4C5E-8573-840C4169A1E5}" type="presOf" srcId="{C5EE2F01-F729-446F-B723-D14AA216A355}" destId="{33F6C722-E444-4B26-BF86-22275205F5E0}" srcOrd="1" destOrd="0" presId="urn:microsoft.com/office/officeart/2005/8/layout/process3"/>
    <dgm:cxn modelId="{999BC4D4-B5F7-4718-A004-6F957455BDAD}" type="presOf" srcId="{45BC6ED5-ACE3-47AF-A79E-8BAE81D02238}" destId="{FA943657-2E28-4D8D-B3A9-2A7C71B63348}" srcOrd="1" destOrd="0" presId="urn:microsoft.com/office/officeart/2005/8/layout/process3"/>
    <dgm:cxn modelId="{901D7AEF-8870-46D5-A803-EEF566D44474}" srcId="{1B0E3D45-7564-4C01-B26D-A71A6731FF73}" destId="{5C4033A8-1E7E-4591-83AC-EA287123D59E}" srcOrd="2" destOrd="0" parTransId="{B75C0956-4097-4BEB-822D-F5C9430A91F1}" sibTransId="{2081DC4E-ABA6-4CBB-9DD2-6A508DEC955E}"/>
    <dgm:cxn modelId="{BCBEB3ED-633B-4520-A555-9C9F7AFD1F2F}" srcId="{45BC6ED5-ACE3-47AF-A79E-8BAE81D02238}" destId="{4BF2DCB9-9AF6-4831-AD80-7343403CB3C1}" srcOrd="0" destOrd="0" parTransId="{9BD66A02-719F-42F0-A99E-07A4D36E70C3}" sibTransId="{24346CFD-A362-405F-BDC3-26C0DF19115A}"/>
    <dgm:cxn modelId="{6B64DC7E-BF23-4DE7-A989-035BDF826678}" type="presParOf" srcId="{BFC1984D-B88A-4E8C-ABDB-5173859FDE04}" destId="{8E6C01A9-09D1-40C4-8526-E48D1B196CF3}" srcOrd="0" destOrd="0" presId="urn:microsoft.com/office/officeart/2005/8/layout/process3"/>
    <dgm:cxn modelId="{9D0B558B-990D-4A24-836A-EE851709235E}" type="presParOf" srcId="{8E6C01A9-09D1-40C4-8526-E48D1B196CF3}" destId="{C77B81F7-9426-4112-8209-2073920105E1}" srcOrd="0" destOrd="0" presId="urn:microsoft.com/office/officeart/2005/8/layout/process3"/>
    <dgm:cxn modelId="{AE234925-D040-4947-B3F6-CA659FE61B5A}" type="presParOf" srcId="{8E6C01A9-09D1-40C4-8526-E48D1B196CF3}" destId="{FA943657-2E28-4D8D-B3A9-2A7C71B63348}" srcOrd="1" destOrd="0" presId="urn:microsoft.com/office/officeart/2005/8/layout/process3"/>
    <dgm:cxn modelId="{689EF84A-B1C1-4D1E-84BB-EDF9F1EFD7B2}" type="presParOf" srcId="{8E6C01A9-09D1-40C4-8526-E48D1B196CF3}" destId="{31415394-DB5A-4495-9CEC-B718121117E1}" srcOrd="2" destOrd="0" presId="urn:microsoft.com/office/officeart/2005/8/layout/process3"/>
    <dgm:cxn modelId="{1CEB34AE-E0C0-4F2C-A656-752E92F1F676}" type="presParOf" srcId="{BFC1984D-B88A-4E8C-ABDB-5173859FDE04}" destId="{807D879D-2BD8-452A-8F88-9657725A2EDA}" srcOrd="1" destOrd="0" presId="urn:microsoft.com/office/officeart/2005/8/layout/process3"/>
    <dgm:cxn modelId="{C73627BC-7796-43C1-B9D8-F1F3331E685E}" type="presParOf" srcId="{807D879D-2BD8-452A-8F88-9657725A2EDA}" destId="{33F6C722-E444-4B26-BF86-22275205F5E0}" srcOrd="0" destOrd="0" presId="urn:microsoft.com/office/officeart/2005/8/layout/process3"/>
    <dgm:cxn modelId="{F74DC655-F4D7-44BD-BC25-D5147F0DCC3A}" type="presParOf" srcId="{BFC1984D-B88A-4E8C-ABDB-5173859FDE04}" destId="{49B53074-88AF-4BED-81C4-0B68A8111DCE}" srcOrd="2" destOrd="0" presId="urn:microsoft.com/office/officeart/2005/8/layout/process3"/>
    <dgm:cxn modelId="{B638F44B-34CD-4A34-8C9C-55922076F2AE}" type="presParOf" srcId="{49B53074-88AF-4BED-81C4-0B68A8111DCE}" destId="{1689AFCF-19D8-435A-89B7-3049E04250AD}" srcOrd="0" destOrd="0" presId="urn:microsoft.com/office/officeart/2005/8/layout/process3"/>
    <dgm:cxn modelId="{212FF18A-E5BF-4F67-9E51-A84F751C79A7}" type="presParOf" srcId="{49B53074-88AF-4BED-81C4-0B68A8111DCE}" destId="{6610F0EF-E95C-43C2-89C9-12DB8A800398}" srcOrd="1" destOrd="0" presId="urn:microsoft.com/office/officeart/2005/8/layout/process3"/>
    <dgm:cxn modelId="{B1A3B832-73FF-4FC5-80DD-F0C7D63D7F52}" type="presParOf" srcId="{49B53074-88AF-4BED-81C4-0B68A8111DCE}" destId="{3C4EFD7A-7AD1-418B-A569-43F37F7ECF92}" srcOrd="2" destOrd="0" presId="urn:microsoft.com/office/officeart/2005/8/layout/process3"/>
    <dgm:cxn modelId="{9D880BFC-93FD-489B-86D3-0DCF2411CE51}" type="presParOf" srcId="{BFC1984D-B88A-4E8C-ABDB-5173859FDE04}" destId="{C266C07F-AB9A-4E22-9BF9-4846AD82E8FF}" srcOrd="3" destOrd="0" presId="urn:microsoft.com/office/officeart/2005/8/layout/process3"/>
    <dgm:cxn modelId="{6EFC8998-1D5C-4321-8619-8343A7873697}" type="presParOf" srcId="{C266C07F-AB9A-4E22-9BF9-4846AD82E8FF}" destId="{CFF12911-862D-41DA-95DF-981994E47E27}" srcOrd="0" destOrd="0" presId="urn:microsoft.com/office/officeart/2005/8/layout/process3"/>
    <dgm:cxn modelId="{30D97015-12D8-4CC5-9C98-C9F1222CD6B3}" type="presParOf" srcId="{BFC1984D-B88A-4E8C-ABDB-5173859FDE04}" destId="{32CA9510-9746-4329-BFBE-5409BC2E6A94}" srcOrd="4" destOrd="0" presId="urn:microsoft.com/office/officeart/2005/8/layout/process3"/>
    <dgm:cxn modelId="{2BA5257A-3FB7-4839-AB04-2659BF66F218}" type="presParOf" srcId="{32CA9510-9746-4329-BFBE-5409BC2E6A94}" destId="{03800254-F917-4F18-ACBD-19BDBA24A835}" srcOrd="0" destOrd="0" presId="urn:microsoft.com/office/officeart/2005/8/layout/process3"/>
    <dgm:cxn modelId="{F5349994-C223-4376-B6E1-AAD203C0DEF4}" type="presParOf" srcId="{32CA9510-9746-4329-BFBE-5409BC2E6A94}" destId="{D8F2F0F5-88D5-45D7-8143-83449C50F218}" srcOrd="1" destOrd="0" presId="urn:microsoft.com/office/officeart/2005/8/layout/process3"/>
    <dgm:cxn modelId="{3F87A12E-4D5C-4AA4-BC31-09C617295354}" type="presParOf" srcId="{32CA9510-9746-4329-BFBE-5409BC2E6A94}" destId="{AB4DDAB2-B991-4177-9B9A-C9D735D44204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0E3D45-7564-4C01-B26D-A71A6731FF73}" type="doc">
      <dgm:prSet loTypeId="urn:microsoft.com/office/officeart/2005/8/layout/process3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5BC6ED5-ACE3-47AF-A79E-8BAE81D02238}">
      <dgm:prSet phldrT="[Text]" custT="1"/>
      <dgm:spPr/>
      <dgm:t>
        <a:bodyPr/>
        <a:lstStyle/>
        <a:p>
          <a:r>
            <a:rPr lang="cs-CZ" sz="2200" dirty="0" smtClean="0"/>
            <a:t>To go	</a:t>
          </a:r>
          <a:endParaRPr lang="cs-CZ" sz="2200" dirty="0"/>
        </a:p>
      </dgm:t>
    </dgm:pt>
    <dgm:pt modelId="{1C4B2D8A-368A-4067-B949-224FE9206582}" type="parTrans" cxnId="{45C7918A-029E-46C6-9A19-5DAC6E59DB0C}">
      <dgm:prSet/>
      <dgm:spPr/>
      <dgm:t>
        <a:bodyPr/>
        <a:lstStyle/>
        <a:p>
          <a:endParaRPr lang="cs-CZ"/>
        </a:p>
      </dgm:t>
    </dgm:pt>
    <dgm:pt modelId="{C5EE2F01-F729-446F-B723-D14AA216A355}" type="sibTrans" cxnId="{45C7918A-029E-46C6-9A19-5DAC6E59DB0C}">
      <dgm:prSet/>
      <dgm:spPr/>
      <dgm:t>
        <a:bodyPr/>
        <a:lstStyle/>
        <a:p>
          <a:endParaRPr lang="cs-CZ"/>
        </a:p>
      </dgm:t>
    </dgm:pt>
    <dgm:pt modelId="{4BF2DCB9-9AF6-4831-AD80-7343403CB3C1}">
      <dgm:prSet phldrT="[Text]"/>
      <dgm:spPr/>
      <dgm:t>
        <a:bodyPr/>
        <a:lstStyle/>
        <a:p>
          <a:r>
            <a:rPr lang="cs-CZ" dirty="0" err="1" smtClean="0"/>
            <a:t>Went</a:t>
          </a:r>
          <a:r>
            <a:rPr lang="cs-CZ" dirty="0" smtClean="0"/>
            <a:t> </a:t>
          </a:r>
          <a:endParaRPr lang="cs-CZ" dirty="0"/>
        </a:p>
      </dgm:t>
    </dgm:pt>
    <dgm:pt modelId="{9BD66A02-719F-42F0-A99E-07A4D36E70C3}" type="parTrans" cxnId="{BCBEB3ED-633B-4520-A555-9C9F7AFD1F2F}">
      <dgm:prSet/>
      <dgm:spPr/>
      <dgm:t>
        <a:bodyPr/>
        <a:lstStyle/>
        <a:p>
          <a:endParaRPr lang="cs-CZ"/>
        </a:p>
      </dgm:t>
    </dgm:pt>
    <dgm:pt modelId="{24346CFD-A362-405F-BDC3-26C0DF19115A}" type="sibTrans" cxnId="{BCBEB3ED-633B-4520-A555-9C9F7AFD1F2F}">
      <dgm:prSet/>
      <dgm:spPr/>
      <dgm:t>
        <a:bodyPr/>
        <a:lstStyle/>
        <a:p>
          <a:endParaRPr lang="cs-CZ"/>
        </a:p>
      </dgm:t>
    </dgm:pt>
    <dgm:pt modelId="{43FC0803-3C95-468D-9E95-0C74945BB709}">
      <dgm:prSet phldrT="[Text]" custT="1"/>
      <dgm:spPr/>
      <dgm:t>
        <a:bodyPr/>
        <a:lstStyle/>
        <a:p>
          <a:r>
            <a:rPr lang="cs-CZ" sz="2200" dirty="0" smtClean="0"/>
            <a:t>To </a:t>
          </a:r>
          <a:r>
            <a:rPr lang="cs-CZ" sz="2200" dirty="0" err="1" smtClean="0"/>
            <a:t>take</a:t>
          </a:r>
          <a:r>
            <a:rPr lang="cs-CZ" sz="2200" dirty="0" smtClean="0"/>
            <a:t>	</a:t>
          </a:r>
          <a:endParaRPr lang="cs-CZ" sz="2200" dirty="0"/>
        </a:p>
      </dgm:t>
    </dgm:pt>
    <dgm:pt modelId="{BD2F19D1-7FA7-4FAB-A3B6-FEC4432EFDF8}" type="parTrans" cxnId="{6AA4488E-FDF4-42CD-8FF6-399A02567DF2}">
      <dgm:prSet/>
      <dgm:spPr/>
      <dgm:t>
        <a:bodyPr/>
        <a:lstStyle/>
        <a:p>
          <a:endParaRPr lang="cs-CZ"/>
        </a:p>
      </dgm:t>
    </dgm:pt>
    <dgm:pt modelId="{6A0F579D-033E-47BB-9201-1E7423904200}" type="sibTrans" cxnId="{6AA4488E-FDF4-42CD-8FF6-399A02567DF2}">
      <dgm:prSet/>
      <dgm:spPr/>
      <dgm:t>
        <a:bodyPr/>
        <a:lstStyle/>
        <a:p>
          <a:endParaRPr lang="cs-CZ"/>
        </a:p>
      </dgm:t>
    </dgm:pt>
    <dgm:pt modelId="{84A016CB-9391-4C3B-982C-5DD72E53CE38}">
      <dgm:prSet phldrT="[Text]"/>
      <dgm:spPr/>
      <dgm:t>
        <a:bodyPr/>
        <a:lstStyle/>
        <a:p>
          <a:r>
            <a:rPr lang="cs-CZ" dirty="0" err="1" smtClean="0"/>
            <a:t>Took</a:t>
          </a:r>
          <a:r>
            <a:rPr lang="cs-CZ" dirty="0" smtClean="0"/>
            <a:t> </a:t>
          </a:r>
          <a:endParaRPr lang="cs-CZ" dirty="0"/>
        </a:p>
      </dgm:t>
    </dgm:pt>
    <dgm:pt modelId="{DA5A83D5-F036-46B6-926C-88BCCB78728D}" type="parTrans" cxnId="{EEACE4D8-5BE0-4751-9C24-BA10B664E51C}">
      <dgm:prSet/>
      <dgm:spPr/>
      <dgm:t>
        <a:bodyPr/>
        <a:lstStyle/>
        <a:p>
          <a:endParaRPr lang="cs-CZ"/>
        </a:p>
      </dgm:t>
    </dgm:pt>
    <dgm:pt modelId="{5B28EB76-0041-4080-8D84-1F99D5AADA97}" type="sibTrans" cxnId="{EEACE4D8-5BE0-4751-9C24-BA10B664E51C}">
      <dgm:prSet/>
      <dgm:spPr/>
      <dgm:t>
        <a:bodyPr/>
        <a:lstStyle/>
        <a:p>
          <a:endParaRPr lang="cs-CZ"/>
        </a:p>
      </dgm:t>
    </dgm:pt>
    <dgm:pt modelId="{5C4033A8-1E7E-4591-83AC-EA287123D59E}">
      <dgm:prSet phldrT="[Text]" custT="1"/>
      <dgm:spPr/>
      <dgm:t>
        <a:bodyPr/>
        <a:lstStyle/>
        <a:p>
          <a:r>
            <a:rPr lang="cs-CZ" sz="2200" dirty="0" smtClean="0"/>
            <a:t>To </a:t>
          </a:r>
          <a:r>
            <a:rPr lang="cs-CZ" sz="2200" dirty="0" err="1" smtClean="0"/>
            <a:t>become</a:t>
          </a:r>
          <a:r>
            <a:rPr lang="cs-CZ" sz="2200" dirty="0" smtClean="0"/>
            <a:t>	</a:t>
          </a:r>
          <a:endParaRPr lang="cs-CZ" sz="2200" dirty="0"/>
        </a:p>
      </dgm:t>
    </dgm:pt>
    <dgm:pt modelId="{B75C0956-4097-4BEB-822D-F5C9430A91F1}" type="parTrans" cxnId="{901D7AEF-8870-46D5-A803-EEF566D44474}">
      <dgm:prSet/>
      <dgm:spPr/>
      <dgm:t>
        <a:bodyPr/>
        <a:lstStyle/>
        <a:p>
          <a:endParaRPr lang="cs-CZ"/>
        </a:p>
      </dgm:t>
    </dgm:pt>
    <dgm:pt modelId="{2081DC4E-ABA6-4CBB-9DD2-6A508DEC955E}" type="sibTrans" cxnId="{901D7AEF-8870-46D5-A803-EEF566D44474}">
      <dgm:prSet/>
      <dgm:spPr/>
      <dgm:t>
        <a:bodyPr/>
        <a:lstStyle/>
        <a:p>
          <a:endParaRPr lang="cs-CZ"/>
        </a:p>
      </dgm:t>
    </dgm:pt>
    <dgm:pt modelId="{D275504E-7576-4862-ACD1-16519B68E8D5}">
      <dgm:prSet phldrT="[Text]"/>
      <dgm:spPr/>
      <dgm:t>
        <a:bodyPr/>
        <a:lstStyle/>
        <a:p>
          <a:r>
            <a:rPr lang="cs-CZ" dirty="0" err="1" smtClean="0"/>
            <a:t>Became</a:t>
          </a:r>
          <a:r>
            <a:rPr lang="cs-CZ" dirty="0" smtClean="0"/>
            <a:t> </a:t>
          </a:r>
          <a:endParaRPr lang="cs-CZ" dirty="0"/>
        </a:p>
      </dgm:t>
    </dgm:pt>
    <dgm:pt modelId="{4A272AED-1B77-46A3-94D2-5E92B97FEF86}" type="parTrans" cxnId="{4B495A41-6A43-4E5C-89AC-D86ED69F340A}">
      <dgm:prSet/>
      <dgm:spPr/>
      <dgm:t>
        <a:bodyPr/>
        <a:lstStyle/>
        <a:p>
          <a:endParaRPr lang="cs-CZ"/>
        </a:p>
      </dgm:t>
    </dgm:pt>
    <dgm:pt modelId="{F601BA9B-9825-4326-A093-28B81B4B227D}" type="sibTrans" cxnId="{4B495A41-6A43-4E5C-89AC-D86ED69F340A}">
      <dgm:prSet/>
      <dgm:spPr/>
      <dgm:t>
        <a:bodyPr/>
        <a:lstStyle/>
        <a:p>
          <a:endParaRPr lang="cs-CZ"/>
        </a:p>
      </dgm:t>
    </dgm:pt>
    <dgm:pt modelId="{BFC1984D-B88A-4E8C-ABDB-5173859FDE04}" type="pres">
      <dgm:prSet presAssocID="{1B0E3D45-7564-4C01-B26D-A71A6731FF7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6C01A9-09D1-40C4-8526-E48D1B196CF3}" type="pres">
      <dgm:prSet presAssocID="{45BC6ED5-ACE3-47AF-A79E-8BAE81D02238}" presName="composite" presStyleCnt="0"/>
      <dgm:spPr/>
    </dgm:pt>
    <dgm:pt modelId="{C77B81F7-9426-4112-8209-2073920105E1}" type="pres">
      <dgm:prSet presAssocID="{45BC6ED5-ACE3-47AF-A79E-8BAE81D02238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943657-2E28-4D8D-B3A9-2A7C71B63348}" type="pres">
      <dgm:prSet presAssocID="{45BC6ED5-ACE3-47AF-A79E-8BAE81D02238}" presName="parSh" presStyleLbl="node1" presStyleIdx="0" presStyleCnt="3"/>
      <dgm:spPr/>
      <dgm:t>
        <a:bodyPr/>
        <a:lstStyle/>
        <a:p>
          <a:endParaRPr lang="cs-CZ"/>
        </a:p>
      </dgm:t>
    </dgm:pt>
    <dgm:pt modelId="{31415394-DB5A-4495-9CEC-B718121117E1}" type="pres">
      <dgm:prSet presAssocID="{45BC6ED5-ACE3-47AF-A79E-8BAE81D02238}" presName="desTx" presStyleLbl="fgAcc1" presStyleIdx="0" presStyleCnt="3" custScaleY="47742" custLinFactNeighborX="5391" custLinFactNeighborY="-31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7D879D-2BD8-452A-8F88-9657725A2EDA}" type="pres">
      <dgm:prSet presAssocID="{C5EE2F01-F729-446F-B723-D14AA216A355}" presName="sibTrans" presStyleLbl="sibTrans2D1" presStyleIdx="0" presStyleCnt="2"/>
      <dgm:spPr/>
      <dgm:t>
        <a:bodyPr/>
        <a:lstStyle/>
        <a:p>
          <a:endParaRPr lang="cs-CZ"/>
        </a:p>
      </dgm:t>
    </dgm:pt>
    <dgm:pt modelId="{33F6C722-E444-4B26-BF86-22275205F5E0}" type="pres">
      <dgm:prSet presAssocID="{C5EE2F01-F729-446F-B723-D14AA216A355}" presName="connTx" presStyleLbl="sibTrans2D1" presStyleIdx="0" presStyleCnt="2"/>
      <dgm:spPr/>
      <dgm:t>
        <a:bodyPr/>
        <a:lstStyle/>
        <a:p>
          <a:endParaRPr lang="cs-CZ"/>
        </a:p>
      </dgm:t>
    </dgm:pt>
    <dgm:pt modelId="{49B53074-88AF-4BED-81C4-0B68A8111DCE}" type="pres">
      <dgm:prSet presAssocID="{43FC0803-3C95-468D-9E95-0C74945BB709}" presName="composite" presStyleCnt="0"/>
      <dgm:spPr/>
    </dgm:pt>
    <dgm:pt modelId="{1689AFCF-19D8-435A-89B7-3049E04250AD}" type="pres">
      <dgm:prSet presAssocID="{43FC0803-3C95-468D-9E95-0C74945BB709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10F0EF-E95C-43C2-89C9-12DB8A800398}" type="pres">
      <dgm:prSet presAssocID="{43FC0803-3C95-468D-9E95-0C74945BB709}" presName="parSh" presStyleLbl="node1" presStyleIdx="1" presStyleCnt="3"/>
      <dgm:spPr/>
      <dgm:t>
        <a:bodyPr/>
        <a:lstStyle/>
        <a:p>
          <a:endParaRPr lang="cs-CZ"/>
        </a:p>
      </dgm:t>
    </dgm:pt>
    <dgm:pt modelId="{3C4EFD7A-7AD1-418B-A569-43F37F7ECF92}" type="pres">
      <dgm:prSet presAssocID="{43FC0803-3C95-468D-9E95-0C74945BB709}" presName="desTx" presStyleLbl="fgAcc1" presStyleIdx="1" presStyleCnt="3" custScaleY="52581" custLinFactNeighborX="4936" custLinFactNeighborY="-309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66C07F-AB9A-4E22-9BF9-4846AD82E8FF}" type="pres">
      <dgm:prSet presAssocID="{6A0F579D-033E-47BB-9201-1E74239042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FF12911-862D-41DA-95DF-981994E47E27}" type="pres">
      <dgm:prSet presAssocID="{6A0F579D-033E-47BB-9201-1E7423904200}" presName="connTx" presStyleLbl="sibTrans2D1" presStyleIdx="1" presStyleCnt="2"/>
      <dgm:spPr/>
      <dgm:t>
        <a:bodyPr/>
        <a:lstStyle/>
        <a:p>
          <a:endParaRPr lang="cs-CZ"/>
        </a:p>
      </dgm:t>
    </dgm:pt>
    <dgm:pt modelId="{32CA9510-9746-4329-BFBE-5409BC2E6A94}" type="pres">
      <dgm:prSet presAssocID="{5C4033A8-1E7E-4591-83AC-EA287123D59E}" presName="composite" presStyleCnt="0"/>
      <dgm:spPr/>
    </dgm:pt>
    <dgm:pt modelId="{03800254-F917-4F18-ACBD-19BDBA24A835}" type="pres">
      <dgm:prSet presAssocID="{5C4033A8-1E7E-4591-83AC-EA287123D59E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F2F0F5-88D5-45D7-8143-83449C50F218}" type="pres">
      <dgm:prSet presAssocID="{5C4033A8-1E7E-4591-83AC-EA287123D59E}" presName="parSh" presStyleLbl="node1" presStyleIdx="2" presStyleCnt="3" custScaleX="126228"/>
      <dgm:spPr/>
      <dgm:t>
        <a:bodyPr/>
        <a:lstStyle/>
        <a:p>
          <a:endParaRPr lang="cs-CZ"/>
        </a:p>
      </dgm:t>
    </dgm:pt>
    <dgm:pt modelId="{AB4DDAB2-B991-4177-9B9A-C9D735D44204}" type="pres">
      <dgm:prSet presAssocID="{5C4033A8-1E7E-4591-83AC-EA287123D59E}" presName="desTx" presStyleLbl="fgAcc1" presStyleIdx="2" presStyleCnt="3" custScaleY="52506" custLinFactNeighborX="1092" custLinFactNeighborY="-344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ACE4D8-5BE0-4751-9C24-BA10B664E51C}" srcId="{43FC0803-3C95-468D-9E95-0C74945BB709}" destId="{84A016CB-9391-4C3B-982C-5DD72E53CE38}" srcOrd="0" destOrd="0" parTransId="{DA5A83D5-F036-46B6-926C-88BCCB78728D}" sibTransId="{5B28EB76-0041-4080-8D84-1F99D5AADA97}"/>
    <dgm:cxn modelId="{45C7918A-029E-46C6-9A19-5DAC6E59DB0C}" srcId="{1B0E3D45-7564-4C01-B26D-A71A6731FF73}" destId="{45BC6ED5-ACE3-47AF-A79E-8BAE81D02238}" srcOrd="0" destOrd="0" parTransId="{1C4B2D8A-368A-4067-B949-224FE9206582}" sibTransId="{C5EE2F01-F729-446F-B723-D14AA216A355}"/>
    <dgm:cxn modelId="{4B495A41-6A43-4E5C-89AC-D86ED69F340A}" srcId="{5C4033A8-1E7E-4591-83AC-EA287123D59E}" destId="{D275504E-7576-4862-ACD1-16519B68E8D5}" srcOrd="0" destOrd="0" parTransId="{4A272AED-1B77-46A3-94D2-5E92B97FEF86}" sibTransId="{F601BA9B-9825-4326-A093-28B81B4B227D}"/>
    <dgm:cxn modelId="{EBBBF9B8-AA4F-4072-A836-F9B99F1FE9C3}" type="presOf" srcId="{43FC0803-3C95-468D-9E95-0C74945BB709}" destId="{1689AFCF-19D8-435A-89B7-3049E04250AD}" srcOrd="0" destOrd="0" presId="urn:microsoft.com/office/officeart/2005/8/layout/process3"/>
    <dgm:cxn modelId="{6CDF54C8-0D0A-4DE0-80AF-15245B6E52F1}" type="presOf" srcId="{C5EE2F01-F729-446F-B723-D14AA216A355}" destId="{807D879D-2BD8-452A-8F88-9657725A2EDA}" srcOrd="0" destOrd="0" presId="urn:microsoft.com/office/officeart/2005/8/layout/process3"/>
    <dgm:cxn modelId="{1B279B84-1958-4DFA-904B-47E411EDC56D}" type="presOf" srcId="{45BC6ED5-ACE3-47AF-A79E-8BAE81D02238}" destId="{FA943657-2E28-4D8D-B3A9-2A7C71B63348}" srcOrd="1" destOrd="0" presId="urn:microsoft.com/office/officeart/2005/8/layout/process3"/>
    <dgm:cxn modelId="{6AA4488E-FDF4-42CD-8FF6-399A02567DF2}" srcId="{1B0E3D45-7564-4C01-B26D-A71A6731FF73}" destId="{43FC0803-3C95-468D-9E95-0C74945BB709}" srcOrd="1" destOrd="0" parTransId="{BD2F19D1-7FA7-4FAB-A3B6-FEC4432EFDF8}" sibTransId="{6A0F579D-033E-47BB-9201-1E7423904200}"/>
    <dgm:cxn modelId="{B896302C-15C6-4010-A533-3ABC10FA1469}" type="presOf" srcId="{45BC6ED5-ACE3-47AF-A79E-8BAE81D02238}" destId="{C77B81F7-9426-4112-8209-2073920105E1}" srcOrd="0" destOrd="0" presId="urn:microsoft.com/office/officeart/2005/8/layout/process3"/>
    <dgm:cxn modelId="{280F8348-560B-431F-AE8B-EFDE92284A02}" type="presOf" srcId="{43FC0803-3C95-468D-9E95-0C74945BB709}" destId="{6610F0EF-E95C-43C2-89C9-12DB8A800398}" srcOrd="1" destOrd="0" presId="urn:microsoft.com/office/officeart/2005/8/layout/process3"/>
    <dgm:cxn modelId="{06364D35-2849-4CD5-AA90-34D14757019A}" type="presOf" srcId="{6A0F579D-033E-47BB-9201-1E7423904200}" destId="{CFF12911-862D-41DA-95DF-981994E47E27}" srcOrd="1" destOrd="0" presId="urn:microsoft.com/office/officeart/2005/8/layout/process3"/>
    <dgm:cxn modelId="{9C6B2005-8717-4D1E-A48E-A1E9F7E09743}" type="presOf" srcId="{5C4033A8-1E7E-4591-83AC-EA287123D59E}" destId="{D8F2F0F5-88D5-45D7-8143-83449C50F218}" srcOrd="1" destOrd="0" presId="urn:microsoft.com/office/officeart/2005/8/layout/process3"/>
    <dgm:cxn modelId="{BE9F46E9-9BD4-4F79-AD09-853B38A9DB12}" type="presOf" srcId="{84A016CB-9391-4C3B-982C-5DD72E53CE38}" destId="{3C4EFD7A-7AD1-418B-A569-43F37F7ECF92}" srcOrd="0" destOrd="0" presId="urn:microsoft.com/office/officeart/2005/8/layout/process3"/>
    <dgm:cxn modelId="{99E6E591-47A6-4589-80C2-6FF45B1C12A5}" type="presOf" srcId="{1B0E3D45-7564-4C01-B26D-A71A6731FF73}" destId="{BFC1984D-B88A-4E8C-ABDB-5173859FDE04}" srcOrd="0" destOrd="0" presId="urn:microsoft.com/office/officeart/2005/8/layout/process3"/>
    <dgm:cxn modelId="{645108DC-CB1D-47DB-8CFF-6B7D6008A861}" type="presOf" srcId="{6A0F579D-033E-47BB-9201-1E7423904200}" destId="{C266C07F-AB9A-4E22-9BF9-4846AD82E8FF}" srcOrd="0" destOrd="0" presId="urn:microsoft.com/office/officeart/2005/8/layout/process3"/>
    <dgm:cxn modelId="{F9BF78A8-08EA-400C-B096-D9C39D87C833}" type="presOf" srcId="{D275504E-7576-4862-ACD1-16519B68E8D5}" destId="{AB4DDAB2-B991-4177-9B9A-C9D735D44204}" srcOrd="0" destOrd="0" presId="urn:microsoft.com/office/officeart/2005/8/layout/process3"/>
    <dgm:cxn modelId="{901D7AEF-8870-46D5-A803-EEF566D44474}" srcId="{1B0E3D45-7564-4C01-B26D-A71A6731FF73}" destId="{5C4033A8-1E7E-4591-83AC-EA287123D59E}" srcOrd="2" destOrd="0" parTransId="{B75C0956-4097-4BEB-822D-F5C9430A91F1}" sibTransId="{2081DC4E-ABA6-4CBB-9DD2-6A508DEC955E}"/>
    <dgm:cxn modelId="{A72269F0-ACD7-4C10-AA3D-AFD941514A07}" type="presOf" srcId="{4BF2DCB9-9AF6-4831-AD80-7343403CB3C1}" destId="{31415394-DB5A-4495-9CEC-B718121117E1}" srcOrd="0" destOrd="0" presId="urn:microsoft.com/office/officeart/2005/8/layout/process3"/>
    <dgm:cxn modelId="{BCBEB3ED-633B-4520-A555-9C9F7AFD1F2F}" srcId="{45BC6ED5-ACE3-47AF-A79E-8BAE81D02238}" destId="{4BF2DCB9-9AF6-4831-AD80-7343403CB3C1}" srcOrd="0" destOrd="0" parTransId="{9BD66A02-719F-42F0-A99E-07A4D36E70C3}" sibTransId="{24346CFD-A362-405F-BDC3-26C0DF19115A}"/>
    <dgm:cxn modelId="{80D6D929-5AC1-4D0C-A782-08FCCEFFB49E}" type="presOf" srcId="{C5EE2F01-F729-446F-B723-D14AA216A355}" destId="{33F6C722-E444-4B26-BF86-22275205F5E0}" srcOrd="1" destOrd="0" presId="urn:microsoft.com/office/officeart/2005/8/layout/process3"/>
    <dgm:cxn modelId="{AAA1DDFD-345D-4239-AD74-667438EFD98F}" type="presOf" srcId="{5C4033A8-1E7E-4591-83AC-EA287123D59E}" destId="{03800254-F917-4F18-ACBD-19BDBA24A835}" srcOrd="0" destOrd="0" presId="urn:microsoft.com/office/officeart/2005/8/layout/process3"/>
    <dgm:cxn modelId="{DA1405F5-0E2A-4674-9832-287ECEFBDA6E}" type="presParOf" srcId="{BFC1984D-B88A-4E8C-ABDB-5173859FDE04}" destId="{8E6C01A9-09D1-40C4-8526-E48D1B196CF3}" srcOrd="0" destOrd="0" presId="urn:microsoft.com/office/officeart/2005/8/layout/process3"/>
    <dgm:cxn modelId="{74A8FBCE-5AD5-4308-ABE9-A3A3B171715D}" type="presParOf" srcId="{8E6C01A9-09D1-40C4-8526-E48D1B196CF3}" destId="{C77B81F7-9426-4112-8209-2073920105E1}" srcOrd="0" destOrd="0" presId="urn:microsoft.com/office/officeart/2005/8/layout/process3"/>
    <dgm:cxn modelId="{78B39348-3BBA-458C-B088-EFFAFAF609E7}" type="presParOf" srcId="{8E6C01A9-09D1-40C4-8526-E48D1B196CF3}" destId="{FA943657-2E28-4D8D-B3A9-2A7C71B63348}" srcOrd="1" destOrd="0" presId="urn:microsoft.com/office/officeart/2005/8/layout/process3"/>
    <dgm:cxn modelId="{A9238600-7661-4367-B069-A27A4078CEF2}" type="presParOf" srcId="{8E6C01A9-09D1-40C4-8526-E48D1B196CF3}" destId="{31415394-DB5A-4495-9CEC-B718121117E1}" srcOrd="2" destOrd="0" presId="urn:microsoft.com/office/officeart/2005/8/layout/process3"/>
    <dgm:cxn modelId="{67EAE0B7-74F9-4494-8598-AFB2E71ACDA3}" type="presParOf" srcId="{BFC1984D-B88A-4E8C-ABDB-5173859FDE04}" destId="{807D879D-2BD8-452A-8F88-9657725A2EDA}" srcOrd="1" destOrd="0" presId="urn:microsoft.com/office/officeart/2005/8/layout/process3"/>
    <dgm:cxn modelId="{9715FCCB-332D-4316-9690-8BE0796CB7E7}" type="presParOf" srcId="{807D879D-2BD8-452A-8F88-9657725A2EDA}" destId="{33F6C722-E444-4B26-BF86-22275205F5E0}" srcOrd="0" destOrd="0" presId="urn:microsoft.com/office/officeart/2005/8/layout/process3"/>
    <dgm:cxn modelId="{CF4EE6A9-35DF-41C9-93A9-C44E8BAABFC3}" type="presParOf" srcId="{BFC1984D-B88A-4E8C-ABDB-5173859FDE04}" destId="{49B53074-88AF-4BED-81C4-0B68A8111DCE}" srcOrd="2" destOrd="0" presId="urn:microsoft.com/office/officeart/2005/8/layout/process3"/>
    <dgm:cxn modelId="{1F9499C9-7E45-42D0-8B26-5101B3E9B3B1}" type="presParOf" srcId="{49B53074-88AF-4BED-81C4-0B68A8111DCE}" destId="{1689AFCF-19D8-435A-89B7-3049E04250AD}" srcOrd="0" destOrd="0" presId="urn:microsoft.com/office/officeart/2005/8/layout/process3"/>
    <dgm:cxn modelId="{FA79F4A5-2B64-420D-BC84-74D3AF7DD5C3}" type="presParOf" srcId="{49B53074-88AF-4BED-81C4-0B68A8111DCE}" destId="{6610F0EF-E95C-43C2-89C9-12DB8A800398}" srcOrd="1" destOrd="0" presId="urn:microsoft.com/office/officeart/2005/8/layout/process3"/>
    <dgm:cxn modelId="{02A0F579-7063-4D08-9354-DB18C059A81B}" type="presParOf" srcId="{49B53074-88AF-4BED-81C4-0B68A8111DCE}" destId="{3C4EFD7A-7AD1-418B-A569-43F37F7ECF92}" srcOrd="2" destOrd="0" presId="urn:microsoft.com/office/officeart/2005/8/layout/process3"/>
    <dgm:cxn modelId="{CF1602A0-92D2-4912-B268-3BE77CAA243F}" type="presParOf" srcId="{BFC1984D-B88A-4E8C-ABDB-5173859FDE04}" destId="{C266C07F-AB9A-4E22-9BF9-4846AD82E8FF}" srcOrd="3" destOrd="0" presId="urn:microsoft.com/office/officeart/2005/8/layout/process3"/>
    <dgm:cxn modelId="{7D91441F-0088-44E6-BE5F-E81E18D94AD5}" type="presParOf" srcId="{C266C07F-AB9A-4E22-9BF9-4846AD82E8FF}" destId="{CFF12911-862D-41DA-95DF-981994E47E27}" srcOrd="0" destOrd="0" presId="urn:microsoft.com/office/officeart/2005/8/layout/process3"/>
    <dgm:cxn modelId="{D4900C68-A144-4417-968F-E213BDB09074}" type="presParOf" srcId="{BFC1984D-B88A-4E8C-ABDB-5173859FDE04}" destId="{32CA9510-9746-4329-BFBE-5409BC2E6A94}" srcOrd="4" destOrd="0" presId="urn:microsoft.com/office/officeart/2005/8/layout/process3"/>
    <dgm:cxn modelId="{C0C60D2B-2180-4341-8B80-08F32D0959D6}" type="presParOf" srcId="{32CA9510-9746-4329-BFBE-5409BC2E6A94}" destId="{03800254-F917-4F18-ACBD-19BDBA24A835}" srcOrd="0" destOrd="0" presId="urn:microsoft.com/office/officeart/2005/8/layout/process3"/>
    <dgm:cxn modelId="{6F95A12A-D186-45A7-BDD1-A5D28BD3638C}" type="presParOf" srcId="{32CA9510-9746-4329-BFBE-5409BC2E6A94}" destId="{D8F2F0F5-88D5-45D7-8143-83449C50F218}" srcOrd="1" destOrd="0" presId="urn:microsoft.com/office/officeart/2005/8/layout/process3"/>
    <dgm:cxn modelId="{0DB124DD-4693-4E30-A177-13A59B790A41}" type="presParOf" srcId="{32CA9510-9746-4329-BFBE-5409BC2E6A94}" destId="{AB4DDAB2-B991-4177-9B9A-C9D735D44204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0E3D45-7564-4C01-B26D-A71A6731FF73}" type="doc">
      <dgm:prSet loTypeId="urn:microsoft.com/office/officeart/2005/8/layout/process3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5BC6ED5-ACE3-47AF-A79E-8BAE81D02238}">
      <dgm:prSet phldrT="[Text]"/>
      <dgm:spPr/>
      <dgm:t>
        <a:bodyPr/>
        <a:lstStyle/>
        <a:p>
          <a:r>
            <a:rPr lang="cs-CZ" dirty="0" smtClean="0"/>
            <a:t>To </a:t>
          </a:r>
          <a:r>
            <a:rPr lang="cs-CZ" dirty="0" err="1" smtClean="0"/>
            <a:t>see</a:t>
          </a:r>
          <a:r>
            <a:rPr lang="cs-CZ" dirty="0" smtClean="0"/>
            <a:t>	</a:t>
          </a:r>
          <a:endParaRPr lang="cs-CZ" dirty="0"/>
        </a:p>
      </dgm:t>
    </dgm:pt>
    <dgm:pt modelId="{1C4B2D8A-368A-4067-B949-224FE9206582}" type="parTrans" cxnId="{45C7918A-029E-46C6-9A19-5DAC6E59DB0C}">
      <dgm:prSet/>
      <dgm:spPr/>
      <dgm:t>
        <a:bodyPr/>
        <a:lstStyle/>
        <a:p>
          <a:endParaRPr lang="cs-CZ"/>
        </a:p>
      </dgm:t>
    </dgm:pt>
    <dgm:pt modelId="{C5EE2F01-F729-446F-B723-D14AA216A355}" type="sibTrans" cxnId="{45C7918A-029E-46C6-9A19-5DAC6E59DB0C}">
      <dgm:prSet/>
      <dgm:spPr/>
      <dgm:t>
        <a:bodyPr/>
        <a:lstStyle/>
        <a:p>
          <a:endParaRPr lang="cs-CZ"/>
        </a:p>
      </dgm:t>
    </dgm:pt>
    <dgm:pt modelId="{4BF2DCB9-9AF6-4831-AD80-7343403CB3C1}">
      <dgm:prSet phldrT="[Text]"/>
      <dgm:spPr/>
      <dgm:t>
        <a:bodyPr/>
        <a:lstStyle/>
        <a:p>
          <a:r>
            <a:rPr lang="cs-CZ" dirty="0" err="1" smtClean="0"/>
            <a:t>Saw</a:t>
          </a:r>
          <a:r>
            <a:rPr lang="cs-CZ" dirty="0" smtClean="0"/>
            <a:t> </a:t>
          </a:r>
          <a:endParaRPr lang="cs-CZ" dirty="0"/>
        </a:p>
      </dgm:t>
    </dgm:pt>
    <dgm:pt modelId="{9BD66A02-719F-42F0-A99E-07A4D36E70C3}" type="parTrans" cxnId="{BCBEB3ED-633B-4520-A555-9C9F7AFD1F2F}">
      <dgm:prSet/>
      <dgm:spPr/>
      <dgm:t>
        <a:bodyPr/>
        <a:lstStyle/>
        <a:p>
          <a:endParaRPr lang="cs-CZ"/>
        </a:p>
      </dgm:t>
    </dgm:pt>
    <dgm:pt modelId="{24346CFD-A362-405F-BDC3-26C0DF19115A}" type="sibTrans" cxnId="{BCBEB3ED-633B-4520-A555-9C9F7AFD1F2F}">
      <dgm:prSet/>
      <dgm:spPr/>
      <dgm:t>
        <a:bodyPr/>
        <a:lstStyle/>
        <a:p>
          <a:endParaRPr lang="cs-CZ"/>
        </a:p>
      </dgm:t>
    </dgm:pt>
    <dgm:pt modelId="{43FC0803-3C95-468D-9E95-0C74945BB709}">
      <dgm:prSet phldrT="[Text]"/>
      <dgm:spPr/>
      <dgm:t>
        <a:bodyPr/>
        <a:lstStyle/>
        <a:p>
          <a:r>
            <a:rPr lang="cs-CZ" dirty="0" smtClean="0"/>
            <a:t>To </a:t>
          </a:r>
          <a:r>
            <a:rPr lang="cs-CZ" dirty="0" err="1" smtClean="0"/>
            <a:t>give</a:t>
          </a:r>
          <a:r>
            <a:rPr lang="cs-CZ" dirty="0" smtClean="0"/>
            <a:t>	</a:t>
          </a:r>
          <a:endParaRPr lang="cs-CZ" dirty="0"/>
        </a:p>
      </dgm:t>
    </dgm:pt>
    <dgm:pt modelId="{BD2F19D1-7FA7-4FAB-A3B6-FEC4432EFDF8}" type="parTrans" cxnId="{6AA4488E-FDF4-42CD-8FF6-399A02567DF2}">
      <dgm:prSet/>
      <dgm:spPr/>
      <dgm:t>
        <a:bodyPr/>
        <a:lstStyle/>
        <a:p>
          <a:endParaRPr lang="cs-CZ"/>
        </a:p>
      </dgm:t>
    </dgm:pt>
    <dgm:pt modelId="{6A0F579D-033E-47BB-9201-1E7423904200}" type="sibTrans" cxnId="{6AA4488E-FDF4-42CD-8FF6-399A02567DF2}">
      <dgm:prSet/>
      <dgm:spPr/>
      <dgm:t>
        <a:bodyPr/>
        <a:lstStyle/>
        <a:p>
          <a:endParaRPr lang="cs-CZ"/>
        </a:p>
      </dgm:t>
    </dgm:pt>
    <dgm:pt modelId="{84A016CB-9391-4C3B-982C-5DD72E53CE38}">
      <dgm:prSet phldrT="[Text]"/>
      <dgm:spPr/>
      <dgm:t>
        <a:bodyPr/>
        <a:lstStyle/>
        <a:p>
          <a:r>
            <a:rPr lang="cs-CZ" dirty="0" err="1" smtClean="0"/>
            <a:t>Gave</a:t>
          </a:r>
          <a:r>
            <a:rPr lang="cs-CZ" dirty="0" smtClean="0"/>
            <a:t> </a:t>
          </a:r>
          <a:endParaRPr lang="cs-CZ" dirty="0"/>
        </a:p>
      </dgm:t>
    </dgm:pt>
    <dgm:pt modelId="{DA5A83D5-F036-46B6-926C-88BCCB78728D}" type="parTrans" cxnId="{EEACE4D8-5BE0-4751-9C24-BA10B664E51C}">
      <dgm:prSet/>
      <dgm:spPr/>
      <dgm:t>
        <a:bodyPr/>
        <a:lstStyle/>
        <a:p>
          <a:endParaRPr lang="cs-CZ"/>
        </a:p>
      </dgm:t>
    </dgm:pt>
    <dgm:pt modelId="{5B28EB76-0041-4080-8D84-1F99D5AADA97}" type="sibTrans" cxnId="{EEACE4D8-5BE0-4751-9C24-BA10B664E51C}">
      <dgm:prSet/>
      <dgm:spPr/>
      <dgm:t>
        <a:bodyPr/>
        <a:lstStyle/>
        <a:p>
          <a:endParaRPr lang="cs-CZ"/>
        </a:p>
      </dgm:t>
    </dgm:pt>
    <dgm:pt modelId="{5C4033A8-1E7E-4591-83AC-EA287123D59E}">
      <dgm:prSet phldrT="[Text]"/>
      <dgm:spPr/>
      <dgm:t>
        <a:bodyPr/>
        <a:lstStyle/>
        <a:p>
          <a:r>
            <a:rPr lang="cs-CZ" dirty="0" smtClean="0"/>
            <a:t>To </a:t>
          </a:r>
          <a:r>
            <a:rPr lang="cs-CZ" dirty="0" err="1" smtClean="0"/>
            <a:t>break</a:t>
          </a:r>
          <a:r>
            <a:rPr lang="cs-CZ" dirty="0" smtClean="0"/>
            <a:t>	</a:t>
          </a:r>
          <a:endParaRPr lang="cs-CZ" dirty="0"/>
        </a:p>
      </dgm:t>
    </dgm:pt>
    <dgm:pt modelId="{B75C0956-4097-4BEB-822D-F5C9430A91F1}" type="parTrans" cxnId="{901D7AEF-8870-46D5-A803-EEF566D44474}">
      <dgm:prSet/>
      <dgm:spPr/>
      <dgm:t>
        <a:bodyPr/>
        <a:lstStyle/>
        <a:p>
          <a:endParaRPr lang="cs-CZ"/>
        </a:p>
      </dgm:t>
    </dgm:pt>
    <dgm:pt modelId="{2081DC4E-ABA6-4CBB-9DD2-6A508DEC955E}" type="sibTrans" cxnId="{901D7AEF-8870-46D5-A803-EEF566D44474}">
      <dgm:prSet/>
      <dgm:spPr/>
      <dgm:t>
        <a:bodyPr/>
        <a:lstStyle/>
        <a:p>
          <a:endParaRPr lang="cs-CZ"/>
        </a:p>
      </dgm:t>
    </dgm:pt>
    <dgm:pt modelId="{D275504E-7576-4862-ACD1-16519B68E8D5}">
      <dgm:prSet phldrT="[Text]"/>
      <dgm:spPr/>
      <dgm:t>
        <a:bodyPr/>
        <a:lstStyle/>
        <a:p>
          <a:r>
            <a:rPr lang="cs-CZ" dirty="0" err="1" smtClean="0"/>
            <a:t>Broke</a:t>
          </a:r>
          <a:r>
            <a:rPr lang="cs-CZ" dirty="0" smtClean="0"/>
            <a:t> </a:t>
          </a:r>
          <a:endParaRPr lang="cs-CZ" dirty="0"/>
        </a:p>
      </dgm:t>
    </dgm:pt>
    <dgm:pt modelId="{4A272AED-1B77-46A3-94D2-5E92B97FEF86}" type="parTrans" cxnId="{4B495A41-6A43-4E5C-89AC-D86ED69F340A}">
      <dgm:prSet/>
      <dgm:spPr/>
      <dgm:t>
        <a:bodyPr/>
        <a:lstStyle/>
        <a:p>
          <a:endParaRPr lang="cs-CZ"/>
        </a:p>
      </dgm:t>
    </dgm:pt>
    <dgm:pt modelId="{F601BA9B-9825-4326-A093-28B81B4B227D}" type="sibTrans" cxnId="{4B495A41-6A43-4E5C-89AC-D86ED69F340A}">
      <dgm:prSet/>
      <dgm:spPr/>
      <dgm:t>
        <a:bodyPr/>
        <a:lstStyle/>
        <a:p>
          <a:endParaRPr lang="cs-CZ"/>
        </a:p>
      </dgm:t>
    </dgm:pt>
    <dgm:pt modelId="{BFC1984D-B88A-4E8C-ABDB-5173859FDE04}" type="pres">
      <dgm:prSet presAssocID="{1B0E3D45-7564-4C01-B26D-A71A6731FF7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6C01A9-09D1-40C4-8526-E48D1B196CF3}" type="pres">
      <dgm:prSet presAssocID="{45BC6ED5-ACE3-47AF-A79E-8BAE81D02238}" presName="composite" presStyleCnt="0"/>
      <dgm:spPr/>
    </dgm:pt>
    <dgm:pt modelId="{C77B81F7-9426-4112-8209-2073920105E1}" type="pres">
      <dgm:prSet presAssocID="{45BC6ED5-ACE3-47AF-A79E-8BAE81D02238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943657-2E28-4D8D-B3A9-2A7C71B63348}" type="pres">
      <dgm:prSet presAssocID="{45BC6ED5-ACE3-47AF-A79E-8BAE81D02238}" presName="parSh" presStyleLbl="node1" presStyleIdx="0" presStyleCnt="3"/>
      <dgm:spPr/>
      <dgm:t>
        <a:bodyPr/>
        <a:lstStyle/>
        <a:p>
          <a:endParaRPr lang="cs-CZ"/>
        </a:p>
      </dgm:t>
    </dgm:pt>
    <dgm:pt modelId="{31415394-DB5A-4495-9CEC-B718121117E1}" type="pres">
      <dgm:prSet presAssocID="{45BC6ED5-ACE3-47AF-A79E-8BAE81D02238}" presName="desTx" presStyleLbl="fgAcc1" presStyleIdx="0" presStyleCnt="3" custScaleY="47742" custLinFactNeighborX="5391" custLinFactNeighborY="-31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7D879D-2BD8-452A-8F88-9657725A2EDA}" type="pres">
      <dgm:prSet presAssocID="{C5EE2F01-F729-446F-B723-D14AA216A355}" presName="sibTrans" presStyleLbl="sibTrans2D1" presStyleIdx="0" presStyleCnt="2"/>
      <dgm:spPr/>
      <dgm:t>
        <a:bodyPr/>
        <a:lstStyle/>
        <a:p>
          <a:endParaRPr lang="cs-CZ"/>
        </a:p>
      </dgm:t>
    </dgm:pt>
    <dgm:pt modelId="{33F6C722-E444-4B26-BF86-22275205F5E0}" type="pres">
      <dgm:prSet presAssocID="{C5EE2F01-F729-446F-B723-D14AA216A355}" presName="connTx" presStyleLbl="sibTrans2D1" presStyleIdx="0" presStyleCnt="2"/>
      <dgm:spPr/>
      <dgm:t>
        <a:bodyPr/>
        <a:lstStyle/>
        <a:p>
          <a:endParaRPr lang="cs-CZ"/>
        </a:p>
      </dgm:t>
    </dgm:pt>
    <dgm:pt modelId="{49B53074-88AF-4BED-81C4-0B68A8111DCE}" type="pres">
      <dgm:prSet presAssocID="{43FC0803-3C95-468D-9E95-0C74945BB709}" presName="composite" presStyleCnt="0"/>
      <dgm:spPr/>
    </dgm:pt>
    <dgm:pt modelId="{1689AFCF-19D8-435A-89B7-3049E04250AD}" type="pres">
      <dgm:prSet presAssocID="{43FC0803-3C95-468D-9E95-0C74945BB709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10F0EF-E95C-43C2-89C9-12DB8A800398}" type="pres">
      <dgm:prSet presAssocID="{43FC0803-3C95-468D-9E95-0C74945BB709}" presName="parSh" presStyleLbl="node1" presStyleIdx="1" presStyleCnt="3"/>
      <dgm:spPr/>
      <dgm:t>
        <a:bodyPr/>
        <a:lstStyle/>
        <a:p>
          <a:endParaRPr lang="cs-CZ"/>
        </a:p>
      </dgm:t>
    </dgm:pt>
    <dgm:pt modelId="{3C4EFD7A-7AD1-418B-A569-43F37F7ECF92}" type="pres">
      <dgm:prSet presAssocID="{43FC0803-3C95-468D-9E95-0C74945BB709}" presName="desTx" presStyleLbl="fgAcc1" presStyleIdx="1" presStyleCnt="3" custScaleY="52581" custLinFactNeighborX="4936" custLinFactNeighborY="-309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66C07F-AB9A-4E22-9BF9-4846AD82E8FF}" type="pres">
      <dgm:prSet presAssocID="{6A0F579D-033E-47BB-9201-1E74239042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FF12911-862D-41DA-95DF-981994E47E27}" type="pres">
      <dgm:prSet presAssocID="{6A0F579D-033E-47BB-9201-1E7423904200}" presName="connTx" presStyleLbl="sibTrans2D1" presStyleIdx="1" presStyleCnt="2"/>
      <dgm:spPr/>
      <dgm:t>
        <a:bodyPr/>
        <a:lstStyle/>
        <a:p>
          <a:endParaRPr lang="cs-CZ"/>
        </a:p>
      </dgm:t>
    </dgm:pt>
    <dgm:pt modelId="{32CA9510-9746-4329-BFBE-5409BC2E6A94}" type="pres">
      <dgm:prSet presAssocID="{5C4033A8-1E7E-4591-83AC-EA287123D59E}" presName="composite" presStyleCnt="0"/>
      <dgm:spPr/>
    </dgm:pt>
    <dgm:pt modelId="{03800254-F917-4F18-ACBD-19BDBA24A835}" type="pres">
      <dgm:prSet presAssocID="{5C4033A8-1E7E-4591-83AC-EA287123D59E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F2F0F5-88D5-45D7-8143-83449C50F218}" type="pres">
      <dgm:prSet presAssocID="{5C4033A8-1E7E-4591-83AC-EA287123D59E}" presName="parSh" presStyleLbl="node1" presStyleIdx="2" presStyleCnt="3"/>
      <dgm:spPr/>
      <dgm:t>
        <a:bodyPr/>
        <a:lstStyle/>
        <a:p>
          <a:endParaRPr lang="cs-CZ"/>
        </a:p>
      </dgm:t>
    </dgm:pt>
    <dgm:pt modelId="{AB4DDAB2-B991-4177-9B9A-C9D735D44204}" type="pres">
      <dgm:prSet presAssocID="{5C4033A8-1E7E-4591-83AC-EA287123D59E}" presName="desTx" presStyleLbl="fgAcc1" presStyleIdx="2" presStyleCnt="3" custScaleY="52506" custLinFactNeighborX="1092" custLinFactNeighborY="-344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F522DD-1C2A-4757-88D3-62AD264B1C63}" type="presOf" srcId="{6A0F579D-033E-47BB-9201-1E7423904200}" destId="{CFF12911-862D-41DA-95DF-981994E47E27}" srcOrd="1" destOrd="0" presId="urn:microsoft.com/office/officeart/2005/8/layout/process3"/>
    <dgm:cxn modelId="{EEACE4D8-5BE0-4751-9C24-BA10B664E51C}" srcId="{43FC0803-3C95-468D-9E95-0C74945BB709}" destId="{84A016CB-9391-4C3B-982C-5DD72E53CE38}" srcOrd="0" destOrd="0" parTransId="{DA5A83D5-F036-46B6-926C-88BCCB78728D}" sibTransId="{5B28EB76-0041-4080-8D84-1F99D5AADA97}"/>
    <dgm:cxn modelId="{45C7918A-029E-46C6-9A19-5DAC6E59DB0C}" srcId="{1B0E3D45-7564-4C01-B26D-A71A6731FF73}" destId="{45BC6ED5-ACE3-47AF-A79E-8BAE81D02238}" srcOrd="0" destOrd="0" parTransId="{1C4B2D8A-368A-4067-B949-224FE9206582}" sibTransId="{C5EE2F01-F729-446F-B723-D14AA216A355}"/>
    <dgm:cxn modelId="{5B9233D2-ED35-4350-8C27-8D8E752E22B7}" type="presOf" srcId="{84A016CB-9391-4C3B-982C-5DD72E53CE38}" destId="{3C4EFD7A-7AD1-418B-A569-43F37F7ECF92}" srcOrd="0" destOrd="0" presId="urn:microsoft.com/office/officeart/2005/8/layout/process3"/>
    <dgm:cxn modelId="{4B495A41-6A43-4E5C-89AC-D86ED69F340A}" srcId="{5C4033A8-1E7E-4591-83AC-EA287123D59E}" destId="{D275504E-7576-4862-ACD1-16519B68E8D5}" srcOrd="0" destOrd="0" parTransId="{4A272AED-1B77-46A3-94D2-5E92B97FEF86}" sibTransId="{F601BA9B-9825-4326-A093-28B81B4B227D}"/>
    <dgm:cxn modelId="{342A04E2-597C-4B12-A784-839C8447C5C9}" type="presOf" srcId="{45BC6ED5-ACE3-47AF-A79E-8BAE81D02238}" destId="{C77B81F7-9426-4112-8209-2073920105E1}" srcOrd="0" destOrd="0" presId="urn:microsoft.com/office/officeart/2005/8/layout/process3"/>
    <dgm:cxn modelId="{3C448C4E-B5AF-4991-BFF6-3B6747CDBB9E}" type="presOf" srcId="{1B0E3D45-7564-4C01-B26D-A71A6731FF73}" destId="{BFC1984D-B88A-4E8C-ABDB-5173859FDE04}" srcOrd="0" destOrd="0" presId="urn:microsoft.com/office/officeart/2005/8/layout/process3"/>
    <dgm:cxn modelId="{3D5F5A08-77F0-4D63-9424-941EF9620D1A}" type="presOf" srcId="{43FC0803-3C95-468D-9E95-0C74945BB709}" destId="{6610F0EF-E95C-43C2-89C9-12DB8A800398}" srcOrd="1" destOrd="0" presId="urn:microsoft.com/office/officeart/2005/8/layout/process3"/>
    <dgm:cxn modelId="{6AA4488E-FDF4-42CD-8FF6-399A02567DF2}" srcId="{1B0E3D45-7564-4C01-B26D-A71A6731FF73}" destId="{43FC0803-3C95-468D-9E95-0C74945BB709}" srcOrd="1" destOrd="0" parTransId="{BD2F19D1-7FA7-4FAB-A3B6-FEC4432EFDF8}" sibTransId="{6A0F579D-033E-47BB-9201-1E7423904200}"/>
    <dgm:cxn modelId="{3E3DBB2E-E521-41F3-B577-15878E478A81}" type="presOf" srcId="{C5EE2F01-F729-446F-B723-D14AA216A355}" destId="{33F6C722-E444-4B26-BF86-22275205F5E0}" srcOrd="1" destOrd="0" presId="urn:microsoft.com/office/officeart/2005/8/layout/process3"/>
    <dgm:cxn modelId="{79EEE976-8486-43C7-96F5-3EBF75B4411E}" type="presOf" srcId="{6A0F579D-033E-47BB-9201-1E7423904200}" destId="{C266C07F-AB9A-4E22-9BF9-4846AD82E8FF}" srcOrd="0" destOrd="0" presId="urn:microsoft.com/office/officeart/2005/8/layout/process3"/>
    <dgm:cxn modelId="{840CA7CE-6B90-4EFD-A954-5DB42427B9A1}" type="presOf" srcId="{43FC0803-3C95-468D-9E95-0C74945BB709}" destId="{1689AFCF-19D8-435A-89B7-3049E04250AD}" srcOrd="0" destOrd="0" presId="urn:microsoft.com/office/officeart/2005/8/layout/process3"/>
    <dgm:cxn modelId="{0F0F8C15-7A8B-4C06-86C4-888FE672805B}" type="presOf" srcId="{C5EE2F01-F729-446F-B723-D14AA216A355}" destId="{807D879D-2BD8-452A-8F88-9657725A2EDA}" srcOrd="0" destOrd="0" presId="urn:microsoft.com/office/officeart/2005/8/layout/process3"/>
    <dgm:cxn modelId="{901D7AEF-8870-46D5-A803-EEF566D44474}" srcId="{1B0E3D45-7564-4C01-B26D-A71A6731FF73}" destId="{5C4033A8-1E7E-4591-83AC-EA287123D59E}" srcOrd="2" destOrd="0" parTransId="{B75C0956-4097-4BEB-822D-F5C9430A91F1}" sibTransId="{2081DC4E-ABA6-4CBB-9DD2-6A508DEC955E}"/>
    <dgm:cxn modelId="{5CCB8101-F1DA-4CA3-934D-38DFBA5604F1}" type="presOf" srcId="{D275504E-7576-4862-ACD1-16519B68E8D5}" destId="{AB4DDAB2-B991-4177-9B9A-C9D735D44204}" srcOrd="0" destOrd="0" presId="urn:microsoft.com/office/officeart/2005/8/layout/process3"/>
    <dgm:cxn modelId="{53EBEF6E-D1FA-4FFB-A8C9-F37A31A68952}" type="presOf" srcId="{4BF2DCB9-9AF6-4831-AD80-7343403CB3C1}" destId="{31415394-DB5A-4495-9CEC-B718121117E1}" srcOrd="0" destOrd="0" presId="urn:microsoft.com/office/officeart/2005/8/layout/process3"/>
    <dgm:cxn modelId="{FFCAD43B-72F3-4DED-9932-11EFF404A9F4}" type="presOf" srcId="{5C4033A8-1E7E-4591-83AC-EA287123D59E}" destId="{03800254-F917-4F18-ACBD-19BDBA24A835}" srcOrd="0" destOrd="0" presId="urn:microsoft.com/office/officeart/2005/8/layout/process3"/>
    <dgm:cxn modelId="{B065B444-6B6B-4BA7-B085-9CDF23B1716A}" type="presOf" srcId="{45BC6ED5-ACE3-47AF-A79E-8BAE81D02238}" destId="{FA943657-2E28-4D8D-B3A9-2A7C71B63348}" srcOrd="1" destOrd="0" presId="urn:microsoft.com/office/officeart/2005/8/layout/process3"/>
    <dgm:cxn modelId="{BCBEB3ED-633B-4520-A555-9C9F7AFD1F2F}" srcId="{45BC6ED5-ACE3-47AF-A79E-8BAE81D02238}" destId="{4BF2DCB9-9AF6-4831-AD80-7343403CB3C1}" srcOrd="0" destOrd="0" parTransId="{9BD66A02-719F-42F0-A99E-07A4D36E70C3}" sibTransId="{24346CFD-A362-405F-BDC3-26C0DF19115A}"/>
    <dgm:cxn modelId="{0EB54BE1-10AE-4D7C-B9B8-F3486E7CC09D}" type="presOf" srcId="{5C4033A8-1E7E-4591-83AC-EA287123D59E}" destId="{D8F2F0F5-88D5-45D7-8143-83449C50F218}" srcOrd="1" destOrd="0" presId="urn:microsoft.com/office/officeart/2005/8/layout/process3"/>
    <dgm:cxn modelId="{B86BA6FB-5F4A-4199-B3B7-E8ADB9B2B00D}" type="presParOf" srcId="{BFC1984D-B88A-4E8C-ABDB-5173859FDE04}" destId="{8E6C01A9-09D1-40C4-8526-E48D1B196CF3}" srcOrd="0" destOrd="0" presId="urn:microsoft.com/office/officeart/2005/8/layout/process3"/>
    <dgm:cxn modelId="{63E91B89-D6A1-4A3F-A39C-3B2B528C8116}" type="presParOf" srcId="{8E6C01A9-09D1-40C4-8526-E48D1B196CF3}" destId="{C77B81F7-9426-4112-8209-2073920105E1}" srcOrd="0" destOrd="0" presId="urn:microsoft.com/office/officeart/2005/8/layout/process3"/>
    <dgm:cxn modelId="{0E1DE5A4-C598-4F65-9D5A-E62FECF35CDD}" type="presParOf" srcId="{8E6C01A9-09D1-40C4-8526-E48D1B196CF3}" destId="{FA943657-2E28-4D8D-B3A9-2A7C71B63348}" srcOrd="1" destOrd="0" presId="urn:microsoft.com/office/officeart/2005/8/layout/process3"/>
    <dgm:cxn modelId="{31DC03A0-98D2-442D-B973-69D7A0030F73}" type="presParOf" srcId="{8E6C01A9-09D1-40C4-8526-E48D1B196CF3}" destId="{31415394-DB5A-4495-9CEC-B718121117E1}" srcOrd="2" destOrd="0" presId="urn:microsoft.com/office/officeart/2005/8/layout/process3"/>
    <dgm:cxn modelId="{60D515F6-8D24-426F-9955-0D69EC97B4FF}" type="presParOf" srcId="{BFC1984D-B88A-4E8C-ABDB-5173859FDE04}" destId="{807D879D-2BD8-452A-8F88-9657725A2EDA}" srcOrd="1" destOrd="0" presId="urn:microsoft.com/office/officeart/2005/8/layout/process3"/>
    <dgm:cxn modelId="{7B9E58FE-5E6B-49B2-B42E-B3534C5C032B}" type="presParOf" srcId="{807D879D-2BD8-452A-8F88-9657725A2EDA}" destId="{33F6C722-E444-4B26-BF86-22275205F5E0}" srcOrd="0" destOrd="0" presId="urn:microsoft.com/office/officeart/2005/8/layout/process3"/>
    <dgm:cxn modelId="{FC38FBE3-6B49-4806-9A90-3698B227B505}" type="presParOf" srcId="{BFC1984D-B88A-4E8C-ABDB-5173859FDE04}" destId="{49B53074-88AF-4BED-81C4-0B68A8111DCE}" srcOrd="2" destOrd="0" presId="urn:microsoft.com/office/officeart/2005/8/layout/process3"/>
    <dgm:cxn modelId="{482D89E9-4311-4025-A118-128D5FC9D1F4}" type="presParOf" srcId="{49B53074-88AF-4BED-81C4-0B68A8111DCE}" destId="{1689AFCF-19D8-435A-89B7-3049E04250AD}" srcOrd="0" destOrd="0" presId="urn:microsoft.com/office/officeart/2005/8/layout/process3"/>
    <dgm:cxn modelId="{873EEAAF-C202-459C-937E-DFC5B8F5C85F}" type="presParOf" srcId="{49B53074-88AF-4BED-81C4-0B68A8111DCE}" destId="{6610F0EF-E95C-43C2-89C9-12DB8A800398}" srcOrd="1" destOrd="0" presId="urn:microsoft.com/office/officeart/2005/8/layout/process3"/>
    <dgm:cxn modelId="{E7E60DD7-BA70-4AE4-BD5D-1C86A945CBB2}" type="presParOf" srcId="{49B53074-88AF-4BED-81C4-0B68A8111DCE}" destId="{3C4EFD7A-7AD1-418B-A569-43F37F7ECF92}" srcOrd="2" destOrd="0" presId="urn:microsoft.com/office/officeart/2005/8/layout/process3"/>
    <dgm:cxn modelId="{392DC009-C96C-407E-9EF6-D4E46A1910F9}" type="presParOf" srcId="{BFC1984D-B88A-4E8C-ABDB-5173859FDE04}" destId="{C266C07F-AB9A-4E22-9BF9-4846AD82E8FF}" srcOrd="3" destOrd="0" presId="urn:microsoft.com/office/officeart/2005/8/layout/process3"/>
    <dgm:cxn modelId="{46C7AF39-6594-473C-84D7-58BECF97BA2D}" type="presParOf" srcId="{C266C07F-AB9A-4E22-9BF9-4846AD82E8FF}" destId="{CFF12911-862D-41DA-95DF-981994E47E27}" srcOrd="0" destOrd="0" presId="urn:microsoft.com/office/officeart/2005/8/layout/process3"/>
    <dgm:cxn modelId="{5788CA65-6E76-4EE3-84A4-E8B484BC0780}" type="presParOf" srcId="{BFC1984D-B88A-4E8C-ABDB-5173859FDE04}" destId="{32CA9510-9746-4329-BFBE-5409BC2E6A94}" srcOrd="4" destOrd="0" presId="urn:microsoft.com/office/officeart/2005/8/layout/process3"/>
    <dgm:cxn modelId="{1E35C3B8-EB3A-41E4-A7AE-FFBB21C4A252}" type="presParOf" srcId="{32CA9510-9746-4329-BFBE-5409BC2E6A94}" destId="{03800254-F917-4F18-ACBD-19BDBA24A835}" srcOrd="0" destOrd="0" presId="urn:microsoft.com/office/officeart/2005/8/layout/process3"/>
    <dgm:cxn modelId="{A74E1FA5-C674-4DFE-BB04-BF76259E29EB}" type="presParOf" srcId="{32CA9510-9746-4329-BFBE-5409BC2E6A94}" destId="{D8F2F0F5-88D5-45D7-8143-83449C50F218}" srcOrd="1" destOrd="0" presId="urn:microsoft.com/office/officeart/2005/8/layout/process3"/>
    <dgm:cxn modelId="{247789D7-28D0-4A4C-91ED-BD91F93C47B8}" type="presParOf" srcId="{32CA9510-9746-4329-BFBE-5409BC2E6A94}" destId="{AB4DDAB2-B991-4177-9B9A-C9D735D44204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VY_32_INOVACE_673_MINULÝ_ČAS_NEPRAVIDELNÝCH_SLOVES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MINULÝ ČAS NEPRAVIDELNÝCH SLOVES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43657-2E28-4D8D-B3A9-2A7C71B63348}">
      <dsp:nvSpPr>
        <dsp:cNvPr id="0" name=""/>
        <dsp:cNvSpPr/>
      </dsp:nvSpPr>
      <dsp:spPr>
        <a:xfrm>
          <a:off x="4547" y="51791"/>
          <a:ext cx="2067847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To </a:t>
          </a:r>
          <a:r>
            <a:rPr lang="cs-CZ" sz="2200" kern="1200" dirty="0" err="1" smtClean="0"/>
            <a:t>be</a:t>
          </a:r>
          <a:r>
            <a:rPr lang="cs-CZ" sz="2200" kern="1200" dirty="0" smtClean="0"/>
            <a:t>	</a:t>
          </a:r>
          <a:endParaRPr lang="cs-CZ" sz="2200" kern="1200" dirty="0"/>
        </a:p>
      </dsp:txBody>
      <dsp:txXfrm>
        <a:off x="4547" y="51791"/>
        <a:ext cx="2067847" cy="691200"/>
      </dsp:txXfrm>
    </dsp:sp>
    <dsp:sp modelId="{31415394-DB5A-4495-9CEC-B718121117E1}">
      <dsp:nvSpPr>
        <dsp:cNvPr id="0" name=""/>
        <dsp:cNvSpPr/>
      </dsp:nvSpPr>
      <dsp:spPr>
        <a:xfrm>
          <a:off x="539560" y="663849"/>
          <a:ext cx="2067847" cy="6599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Was</a:t>
          </a:r>
          <a:r>
            <a:rPr lang="cs-CZ" sz="2200" kern="1200" dirty="0" smtClean="0"/>
            <a:t>, </a:t>
          </a:r>
          <a:r>
            <a:rPr lang="cs-CZ" sz="2200" kern="1200" dirty="0" err="1" smtClean="0"/>
            <a:t>were</a:t>
          </a:r>
          <a:endParaRPr lang="cs-CZ" sz="2200" kern="1200" dirty="0"/>
        </a:p>
      </dsp:txBody>
      <dsp:txXfrm>
        <a:off x="558890" y="683179"/>
        <a:ext cx="2029187" cy="621325"/>
      </dsp:txXfrm>
    </dsp:sp>
    <dsp:sp modelId="{807D879D-2BD8-452A-8F88-9657725A2EDA}">
      <dsp:nvSpPr>
        <dsp:cNvPr id="0" name=""/>
        <dsp:cNvSpPr/>
      </dsp:nvSpPr>
      <dsp:spPr>
        <a:xfrm rot="21582693">
          <a:off x="2385869" y="131518"/>
          <a:ext cx="664582" cy="5148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385870" y="234874"/>
        <a:ext cx="510132" cy="308900"/>
      </dsp:txXfrm>
    </dsp:sp>
    <dsp:sp modelId="{6610F0EF-E95C-43C2-89C9-12DB8A800398}">
      <dsp:nvSpPr>
        <dsp:cNvPr id="0" name=""/>
        <dsp:cNvSpPr/>
      </dsp:nvSpPr>
      <dsp:spPr>
        <a:xfrm>
          <a:off x="3326308" y="35068"/>
          <a:ext cx="2067847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To </a:t>
          </a:r>
          <a:r>
            <a:rPr lang="cs-CZ" sz="2200" kern="1200" dirty="0" err="1" smtClean="0"/>
            <a:t>have</a:t>
          </a:r>
          <a:r>
            <a:rPr lang="cs-CZ" sz="2200" kern="1200" dirty="0" smtClean="0"/>
            <a:t>	</a:t>
          </a:r>
          <a:endParaRPr lang="cs-CZ" sz="2200" kern="1200" dirty="0"/>
        </a:p>
      </dsp:txBody>
      <dsp:txXfrm>
        <a:off x="3326308" y="35068"/>
        <a:ext cx="2067847" cy="691200"/>
      </dsp:txXfrm>
    </dsp:sp>
    <dsp:sp modelId="{3C4EFD7A-7AD1-418B-A569-43F37F7ECF92}">
      <dsp:nvSpPr>
        <dsp:cNvPr id="0" name=""/>
        <dsp:cNvSpPr/>
      </dsp:nvSpPr>
      <dsp:spPr>
        <a:xfrm>
          <a:off x="3851912" y="626838"/>
          <a:ext cx="2067847" cy="7268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Had </a:t>
          </a:r>
          <a:endParaRPr lang="cs-CZ" sz="2200" kern="1200" dirty="0"/>
        </a:p>
      </dsp:txBody>
      <dsp:txXfrm>
        <a:off x="3873202" y="648128"/>
        <a:ext cx="2025267" cy="684299"/>
      </dsp:txXfrm>
    </dsp:sp>
    <dsp:sp modelId="{C266C07F-AB9A-4E22-9BF9-4846AD82E8FF}">
      <dsp:nvSpPr>
        <dsp:cNvPr id="0" name=""/>
        <dsp:cNvSpPr/>
      </dsp:nvSpPr>
      <dsp:spPr>
        <a:xfrm rot="268">
          <a:off x="5707634" y="123381"/>
          <a:ext cx="664573" cy="5148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707634" y="226342"/>
        <a:ext cx="510123" cy="308900"/>
      </dsp:txXfrm>
    </dsp:sp>
    <dsp:sp modelId="{D8F2F0F5-88D5-45D7-8143-83449C50F218}">
      <dsp:nvSpPr>
        <dsp:cNvPr id="0" name=""/>
        <dsp:cNvSpPr/>
      </dsp:nvSpPr>
      <dsp:spPr>
        <a:xfrm>
          <a:off x="6648069" y="35327"/>
          <a:ext cx="2067847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To </a:t>
          </a:r>
          <a:r>
            <a:rPr lang="cs-CZ" sz="2200" kern="1200" dirty="0" err="1" smtClean="0"/>
            <a:t>write</a:t>
          </a:r>
          <a:r>
            <a:rPr lang="cs-CZ" sz="2200" kern="1200" dirty="0" smtClean="0"/>
            <a:t>	</a:t>
          </a:r>
          <a:endParaRPr lang="cs-CZ" sz="2200" kern="1200" dirty="0"/>
        </a:p>
      </dsp:txBody>
      <dsp:txXfrm>
        <a:off x="6648069" y="35327"/>
        <a:ext cx="2067847" cy="691200"/>
      </dsp:txXfrm>
    </dsp:sp>
    <dsp:sp modelId="{AB4DDAB2-B991-4177-9B9A-C9D735D44204}">
      <dsp:nvSpPr>
        <dsp:cNvPr id="0" name=""/>
        <dsp:cNvSpPr/>
      </dsp:nvSpPr>
      <dsp:spPr>
        <a:xfrm>
          <a:off x="7076152" y="578098"/>
          <a:ext cx="2067847" cy="7258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Wrote</a:t>
          </a:r>
          <a:r>
            <a:rPr lang="cs-CZ" sz="2200" kern="1200" dirty="0" smtClean="0"/>
            <a:t> </a:t>
          </a:r>
          <a:endParaRPr lang="cs-CZ" sz="2200" kern="1200" dirty="0"/>
        </a:p>
      </dsp:txBody>
      <dsp:txXfrm>
        <a:off x="7097411" y="599357"/>
        <a:ext cx="2025329" cy="6833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43657-2E28-4D8D-B3A9-2A7C71B63348}">
      <dsp:nvSpPr>
        <dsp:cNvPr id="0" name=""/>
        <dsp:cNvSpPr/>
      </dsp:nvSpPr>
      <dsp:spPr>
        <a:xfrm>
          <a:off x="3813" y="51791"/>
          <a:ext cx="2008554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To go	</a:t>
          </a:r>
          <a:endParaRPr lang="cs-CZ" sz="2200" kern="1200" dirty="0"/>
        </a:p>
      </dsp:txBody>
      <dsp:txXfrm>
        <a:off x="3813" y="51791"/>
        <a:ext cx="2008554" cy="691200"/>
      </dsp:txXfrm>
    </dsp:sp>
    <dsp:sp modelId="{31415394-DB5A-4495-9CEC-B718121117E1}">
      <dsp:nvSpPr>
        <dsp:cNvPr id="0" name=""/>
        <dsp:cNvSpPr/>
      </dsp:nvSpPr>
      <dsp:spPr>
        <a:xfrm>
          <a:off x="523485" y="663849"/>
          <a:ext cx="2008554" cy="6599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Went</a:t>
          </a:r>
          <a:r>
            <a:rPr lang="cs-CZ" sz="2200" kern="1200" dirty="0" smtClean="0"/>
            <a:t> </a:t>
          </a:r>
          <a:endParaRPr lang="cs-CZ" sz="2200" kern="1200" dirty="0"/>
        </a:p>
      </dsp:txBody>
      <dsp:txXfrm>
        <a:off x="542815" y="683179"/>
        <a:ext cx="1969894" cy="621325"/>
      </dsp:txXfrm>
    </dsp:sp>
    <dsp:sp modelId="{807D879D-2BD8-452A-8F88-9657725A2EDA}">
      <dsp:nvSpPr>
        <dsp:cNvPr id="0" name=""/>
        <dsp:cNvSpPr/>
      </dsp:nvSpPr>
      <dsp:spPr>
        <a:xfrm rot="21582182">
          <a:off x="2316853" y="138899"/>
          <a:ext cx="645526" cy="50007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316854" y="239302"/>
        <a:ext cx="495504" cy="300044"/>
      </dsp:txXfrm>
    </dsp:sp>
    <dsp:sp modelId="{6610F0EF-E95C-43C2-89C9-12DB8A800398}">
      <dsp:nvSpPr>
        <dsp:cNvPr id="0" name=""/>
        <dsp:cNvSpPr/>
      </dsp:nvSpPr>
      <dsp:spPr>
        <a:xfrm>
          <a:off x="3230326" y="35068"/>
          <a:ext cx="2008554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To </a:t>
          </a:r>
          <a:r>
            <a:rPr lang="cs-CZ" sz="2200" kern="1200" dirty="0" err="1" smtClean="0"/>
            <a:t>take</a:t>
          </a:r>
          <a:r>
            <a:rPr lang="cs-CZ" sz="2200" kern="1200" dirty="0" smtClean="0"/>
            <a:t>	</a:t>
          </a:r>
          <a:endParaRPr lang="cs-CZ" sz="2200" kern="1200" dirty="0"/>
        </a:p>
      </dsp:txBody>
      <dsp:txXfrm>
        <a:off x="3230326" y="35068"/>
        <a:ext cx="2008554" cy="691200"/>
      </dsp:txXfrm>
    </dsp:sp>
    <dsp:sp modelId="{3C4EFD7A-7AD1-418B-A569-43F37F7ECF92}">
      <dsp:nvSpPr>
        <dsp:cNvPr id="0" name=""/>
        <dsp:cNvSpPr/>
      </dsp:nvSpPr>
      <dsp:spPr>
        <a:xfrm>
          <a:off x="3740859" y="626838"/>
          <a:ext cx="2008554" cy="7268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Took</a:t>
          </a:r>
          <a:r>
            <a:rPr lang="cs-CZ" sz="2200" kern="1200" dirty="0" smtClean="0"/>
            <a:t> </a:t>
          </a:r>
          <a:endParaRPr lang="cs-CZ" sz="2200" kern="1200" dirty="0"/>
        </a:p>
      </dsp:txBody>
      <dsp:txXfrm>
        <a:off x="3762149" y="648128"/>
        <a:ext cx="1965974" cy="684299"/>
      </dsp:txXfrm>
    </dsp:sp>
    <dsp:sp modelId="{C266C07F-AB9A-4E22-9BF9-4846AD82E8FF}">
      <dsp:nvSpPr>
        <dsp:cNvPr id="0" name=""/>
        <dsp:cNvSpPr/>
      </dsp:nvSpPr>
      <dsp:spPr>
        <a:xfrm rot="255">
          <a:off x="5543370" y="130753"/>
          <a:ext cx="645517" cy="50007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543370" y="230761"/>
        <a:ext cx="495495" cy="300044"/>
      </dsp:txXfrm>
    </dsp:sp>
    <dsp:sp modelId="{D8F2F0F5-88D5-45D7-8143-83449C50F218}">
      <dsp:nvSpPr>
        <dsp:cNvPr id="0" name=""/>
        <dsp:cNvSpPr/>
      </dsp:nvSpPr>
      <dsp:spPr>
        <a:xfrm>
          <a:off x="6456839" y="35327"/>
          <a:ext cx="2535358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To </a:t>
          </a:r>
          <a:r>
            <a:rPr lang="cs-CZ" sz="2200" kern="1200" dirty="0" err="1" smtClean="0"/>
            <a:t>become</a:t>
          </a:r>
          <a:r>
            <a:rPr lang="cs-CZ" sz="2200" kern="1200" dirty="0" smtClean="0"/>
            <a:t>	</a:t>
          </a:r>
          <a:endParaRPr lang="cs-CZ" sz="2200" kern="1200" dirty="0"/>
        </a:p>
      </dsp:txBody>
      <dsp:txXfrm>
        <a:off x="6456839" y="35327"/>
        <a:ext cx="2535358" cy="691200"/>
      </dsp:txXfrm>
    </dsp:sp>
    <dsp:sp modelId="{AB4DDAB2-B991-4177-9B9A-C9D735D44204}">
      <dsp:nvSpPr>
        <dsp:cNvPr id="0" name=""/>
        <dsp:cNvSpPr/>
      </dsp:nvSpPr>
      <dsp:spPr>
        <a:xfrm>
          <a:off x="7135445" y="578098"/>
          <a:ext cx="2008554" cy="7258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Became</a:t>
          </a:r>
          <a:r>
            <a:rPr lang="cs-CZ" sz="2200" kern="1200" dirty="0" smtClean="0"/>
            <a:t> </a:t>
          </a:r>
          <a:endParaRPr lang="cs-CZ" sz="2200" kern="1200" dirty="0"/>
        </a:p>
      </dsp:txBody>
      <dsp:txXfrm>
        <a:off x="7156704" y="599357"/>
        <a:ext cx="1966036" cy="6833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43657-2E28-4D8D-B3A9-2A7C71B63348}">
      <dsp:nvSpPr>
        <dsp:cNvPr id="0" name=""/>
        <dsp:cNvSpPr/>
      </dsp:nvSpPr>
      <dsp:spPr>
        <a:xfrm>
          <a:off x="4547" y="51791"/>
          <a:ext cx="2067847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To </a:t>
          </a:r>
          <a:r>
            <a:rPr lang="cs-CZ" sz="2200" kern="1200" dirty="0" err="1" smtClean="0"/>
            <a:t>see</a:t>
          </a:r>
          <a:r>
            <a:rPr lang="cs-CZ" sz="2200" kern="1200" dirty="0" smtClean="0"/>
            <a:t>	</a:t>
          </a:r>
          <a:endParaRPr lang="cs-CZ" sz="2200" kern="1200" dirty="0"/>
        </a:p>
      </dsp:txBody>
      <dsp:txXfrm>
        <a:off x="4547" y="51791"/>
        <a:ext cx="2067847" cy="691200"/>
      </dsp:txXfrm>
    </dsp:sp>
    <dsp:sp modelId="{31415394-DB5A-4495-9CEC-B718121117E1}">
      <dsp:nvSpPr>
        <dsp:cNvPr id="0" name=""/>
        <dsp:cNvSpPr/>
      </dsp:nvSpPr>
      <dsp:spPr>
        <a:xfrm>
          <a:off x="539560" y="663849"/>
          <a:ext cx="2067847" cy="6599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Saw</a:t>
          </a:r>
          <a:r>
            <a:rPr lang="cs-CZ" sz="2200" kern="1200" dirty="0" smtClean="0"/>
            <a:t> </a:t>
          </a:r>
          <a:endParaRPr lang="cs-CZ" sz="2200" kern="1200" dirty="0"/>
        </a:p>
      </dsp:txBody>
      <dsp:txXfrm>
        <a:off x="558890" y="683179"/>
        <a:ext cx="2029187" cy="621325"/>
      </dsp:txXfrm>
    </dsp:sp>
    <dsp:sp modelId="{807D879D-2BD8-452A-8F88-9657725A2EDA}">
      <dsp:nvSpPr>
        <dsp:cNvPr id="0" name=""/>
        <dsp:cNvSpPr/>
      </dsp:nvSpPr>
      <dsp:spPr>
        <a:xfrm rot="21582693">
          <a:off x="2385869" y="131518"/>
          <a:ext cx="664582" cy="5148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385870" y="234874"/>
        <a:ext cx="510132" cy="308900"/>
      </dsp:txXfrm>
    </dsp:sp>
    <dsp:sp modelId="{6610F0EF-E95C-43C2-89C9-12DB8A800398}">
      <dsp:nvSpPr>
        <dsp:cNvPr id="0" name=""/>
        <dsp:cNvSpPr/>
      </dsp:nvSpPr>
      <dsp:spPr>
        <a:xfrm>
          <a:off x="3326308" y="35068"/>
          <a:ext cx="2067847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To </a:t>
          </a:r>
          <a:r>
            <a:rPr lang="cs-CZ" sz="2200" kern="1200" dirty="0" err="1" smtClean="0"/>
            <a:t>give</a:t>
          </a:r>
          <a:r>
            <a:rPr lang="cs-CZ" sz="2200" kern="1200" dirty="0" smtClean="0"/>
            <a:t>	</a:t>
          </a:r>
          <a:endParaRPr lang="cs-CZ" sz="2200" kern="1200" dirty="0"/>
        </a:p>
      </dsp:txBody>
      <dsp:txXfrm>
        <a:off x="3326308" y="35068"/>
        <a:ext cx="2067847" cy="691200"/>
      </dsp:txXfrm>
    </dsp:sp>
    <dsp:sp modelId="{3C4EFD7A-7AD1-418B-A569-43F37F7ECF92}">
      <dsp:nvSpPr>
        <dsp:cNvPr id="0" name=""/>
        <dsp:cNvSpPr/>
      </dsp:nvSpPr>
      <dsp:spPr>
        <a:xfrm>
          <a:off x="3851912" y="626838"/>
          <a:ext cx="2067847" cy="7268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Gave</a:t>
          </a:r>
          <a:r>
            <a:rPr lang="cs-CZ" sz="2200" kern="1200" dirty="0" smtClean="0"/>
            <a:t> </a:t>
          </a:r>
          <a:endParaRPr lang="cs-CZ" sz="2200" kern="1200" dirty="0"/>
        </a:p>
      </dsp:txBody>
      <dsp:txXfrm>
        <a:off x="3873202" y="648128"/>
        <a:ext cx="2025267" cy="684299"/>
      </dsp:txXfrm>
    </dsp:sp>
    <dsp:sp modelId="{C266C07F-AB9A-4E22-9BF9-4846AD82E8FF}">
      <dsp:nvSpPr>
        <dsp:cNvPr id="0" name=""/>
        <dsp:cNvSpPr/>
      </dsp:nvSpPr>
      <dsp:spPr>
        <a:xfrm rot="268">
          <a:off x="5707634" y="123381"/>
          <a:ext cx="664573" cy="5148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707634" y="226342"/>
        <a:ext cx="510123" cy="308900"/>
      </dsp:txXfrm>
    </dsp:sp>
    <dsp:sp modelId="{D8F2F0F5-88D5-45D7-8143-83449C50F218}">
      <dsp:nvSpPr>
        <dsp:cNvPr id="0" name=""/>
        <dsp:cNvSpPr/>
      </dsp:nvSpPr>
      <dsp:spPr>
        <a:xfrm>
          <a:off x="6648069" y="35327"/>
          <a:ext cx="2067847" cy="10367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To </a:t>
          </a:r>
          <a:r>
            <a:rPr lang="cs-CZ" sz="2200" kern="1200" dirty="0" err="1" smtClean="0"/>
            <a:t>break</a:t>
          </a:r>
          <a:r>
            <a:rPr lang="cs-CZ" sz="2200" kern="1200" dirty="0" smtClean="0"/>
            <a:t>	</a:t>
          </a:r>
          <a:endParaRPr lang="cs-CZ" sz="2200" kern="1200" dirty="0"/>
        </a:p>
      </dsp:txBody>
      <dsp:txXfrm>
        <a:off x="6648069" y="35327"/>
        <a:ext cx="2067847" cy="691200"/>
      </dsp:txXfrm>
    </dsp:sp>
    <dsp:sp modelId="{AB4DDAB2-B991-4177-9B9A-C9D735D44204}">
      <dsp:nvSpPr>
        <dsp:cNvPr id="0" name=""/>
        <dsp:cNvSpPr/>
      </dsp:nvSpPr>
      <dsp:spPr>
        <a:xfrm>
          <a:off x="7076152" y="578098"/>
          <a:ext cx="2067847" cy="7258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err="1" smtClean="0"/>
            <a:t>Broke</a:t>
          </a:r>
          <a:r>
            <a:rPr lang="cs-CZ" sz="2200" kern="1200" dirty="0" smtClean="0"/>
            <a:t> </a:t>
          </a:r>
          <a:endParaRPr lang="cs-CZ" sz="2200" kern="1200" dirty="0"/>
        </a:p>
      </dsp:txBody>
      <dsp:txXfrm>
        <a:off x="7097411" y="599357"/>
        <a:ext cx="2025329" cy="683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4057677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minulého času – nepravidelných sloves.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</a:t>
            </a:r>
            <a:r>
              <a:rPr lang="cs-CZ" sz="2800" smtClean="0"/>
              <a:t>7 </a:t>
            </a:r>
            <a:r>
              <a:rPr lang="cs-CZ" sz="2800" dirty="0" smtClean="0"/>
              <a:t>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19. 12. 2012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>, </a:t>
            </a:r>
            <a:r>
              <a:rPr lang="cs-CZ" dirty="0" err="1" smtClean="0"/>
              <a:t>be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, </a:t>
            </a:r>
            <a:r>
              <a:rPr lang="cs-CZ" dirty="0" err="1" smtClean="0"/>
              <a:t>write</a:t>
            </a:r>
            <a:r>
              <a:rPr lang="cs-CZ" dirty="0" smtClean="0"/>
              <a:t>, go, </a:t>
            </a:r>
            <a:r>
              <a:rPr lang="cs-CZ" dirty="0" err="1" smtClean="0"/>
              <a:t>take</a:t>
            </a:r>
            <a:r>
              <a:rPr lang="cs-CZ" dirty="0" smtClean="0"/>
              <a:t>, </a:t>
            </a:r>
            <a:r>
              <a:rPr lang="cs-CZ" dirty="0" err="1" smtClean="0"/>
              <a:t>become</a:t>
            </a:r>
            <a:r>
              <a:rPr lang="cs-CZ" dirty="0" smtClean="0"/>
              <a:t>, </a:t>
            </a:r>
            <a:r>
              <a:rPr lang="cs-CZ" dirty="0" err="1" smtClean="0"/>
              <a:t>see</a:t>
            </a:r>
            <a:r>
              <a:rPr lang="cs-CZ" dirty="0" smtClean="0"/>
              <a:t>, </a:t>
            </a:r>
            <a:r>
              <a:rPr lang="cs-CZ" dirty="0" err="1" smtClean="0"/>
              <a:t>give</a:t>
            </a:r>
            <a:r>
              <a:rPr lang="cs-CZ" dirty="0" smtClean="0"/>
              <a:t>, </a:t>
            </a:r>
            <a:r>
              <a:rPr lang="cs-CZ" dirty="0" err="1" smtClean="0"/>
              <a:t>break</a:t>
            </a:r>
            <a:r>
              <a:rPr lang="cs-CZ" dirty="0" smtClean="0"/>
              <a:t>, a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today</a:t>
            </a:r>
            <a:r>
              <a:rPr lang="cs-CZ" dirty="0" smtClean="0"/>
              <a:t>, </a:t>
            </a:r>
            <a:r>
              <a:rPr lang="cs-CZ" dirty="0" err="1" smtClean="0"/>
              <a:t>yesterday</a:t>
            </a:r>
            <a:r>
              <a:rPr lang="cs-CZ" dirty="0" smtClean="0"/>
              <a:t>, a </a:t>
            </a:r>
            <a:r>
              <a:rPr lang="cs-CZ" dirty="0" err="1" smtClean="0"/>
              <a:t>headache</a:t>
            </a:r>
            <a:r>
              <a:rPr lang="cs-CZ" dirty="0" smtClean="0"/>
              <a:t>, to, London.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755576" y="4077072"/>
            <a:ext cx="7772400" cy="216024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 Minulý čas – nepravidelných sloves</a:t>
            </a:r>
            <a:endParaRPr lang="cs-CZ" sz="6600" dirty="0"/>
          </a:p>
        </p:txBody>
      </p:sp>
      <p:sp>
        <p:nvSpPr>
          <p:cNvPr id="5" name="Obdélník 4"/>
          <p:cNvSpPr/>
          <p:nvPr/>
        </p:nvSpPr>
        <p:spPr>
          <a:xfrm>
            <a:off x="-179433" y="391105"/>
            <a:ext cx="9504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 –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IRregular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verbs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988840"/>
            <a:ext cx="9143998" cy="4752528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Mnoho sloves je nepravidelných. Pro ně </a:t>
            </a:r>
            <a:r>
              <a:rPr lang="cs-CZ" sz="6000" dirty="0" smtClean="0">
                <a:solidFill>
                  <a:srgbClr val="FF0000"/>
                </a:solidFill>
              </a:rPr>
              <a:t>neplatí žádné pravidlo </a:t>
            </a:r>
            <a:r>
              <a:rPr lang="cs-CZ" sz="6000" dirty="0" smtClean="0"/>
              <a:t>a musíte se naučit jednotlivé tvary těchto sloves.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738141" y="404664"/>
            <a:ext cx="20074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Např.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05097361"/>
              </p:ext>
            </p:extLst>
          </p:nvPr>
        </p:nvGraphicFramePr>
        <p:xfrm>
          <a:off x="0" y="1397000"/>
          <a:ext cx="9144000" cy="1815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40165030"/>
              </p:ext>
            </p:extLst>
          </p:nvPr>
        </p:nvGraphicFramePr>
        <p:xfrm>
          <a:off x="0" y="2996952"/>
          <a:ext cx="9144000" cy="1815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691655149"/>
              </p:ext>
            </p:extLst>
          </p:nvPr>
        </p:nvGraphicFramePr>
        <p:xfrm>
          <a:off x="0" y="4869160"/>
          <a:ext cx="9144000" cy="1815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70008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Vytvořte minulý čas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5536" y="2348880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go to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910632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He </a:t>
            </a:r>
            <a:r>
              <a:rPr lang="cs-CZ" sz="2800" dirty="0" err="1" smtClean="0"/>
              <a:t>breaks</a:t>
            </a:r>
            <a:r>
              <a:rPr lang="cs-CZ" sz="2800" dirty="0" smtClean="0"/>
              <a:t> his leg.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5414452"/>
            <a:ext cx="8379414" cy="430301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 </a:t>
            </a:r>
            <a:r>
              <a:rPr lang="cs-CZ" sz="2800" dirty="0" err="1" smtClean="0"/>
              <a:t>have</a:t>
            </a:r>
            <a:r>
              <a:rPr lang="cs-CZ" sz="2800" dirty="0" smtClean="0"/>
              <a:t> a </a:t>
            </a:r>
            <a:r>
              <a:rPr lang="cs-CZ" sz="2800" dirty="0" err="1" smtClean="0"/>
              <a:t>headache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3056901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/>
              <a:t>We</a:t>
            </a:r>
            <a:r>
              <a:rPr lang="cs-CZ" sz="2800" dirty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went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to </a:t>
            </a:r>
            <a:r>
              <a:rPr lang="cs-CZ" sz="2800" dirty="0" err="1" smtClean="0"/>
              <a:t>school</a:t>
            </a:r>
            <a:r>
              <a:rPr lang="cs-CZ" sz="2800" smtClean="0"/>
              <a:t> yesterday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5536" y="4725144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He </a:t>
            </a:r>
            <a:r>
              <a:rPr lang="cs-CZ" sz="2800" dirty="0" err="1" smtClean="0">
                <a:solidFill>
                  <a:srgbClr val="FF0000"/>
                </a:solidFill>
              </a:rPr>
              <a:t>broke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his leg.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95536" y="6021288"/>
            <a:ext cx="8379414" cy="7647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 </a:t>
            </a:r>
            <a:r>
              <a:rPr lang="cs-CZ" sz="2800" dirty="0" smtClean="0">
                <a:solidFill>
                  <a:srgbClr val="FF0000"/>
                </a:solidFill>
              </a:rPr>
              <a:t>had</a:t>
            </a:r>
            <a:r>
              <a:rPr lang="cs-CZ" sz="2800" dirty="0" smtClean="0"/>
              <a:t> a </a:t>
            </a:r>
            <a:r>
              <a:rPr lang="cs-CZ" sz="2800" dirty="0" err="1" smtClean="0"/>
              <a:t>headache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208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Prezentace aplikace PowerPoint</vt:lpstr>
      <vt:lpstr>Vytvořte minulý čas.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71</cp:revision>
  <dcterms:created xsi:type="dcterms:W3CDTF">2011-06-20T10:40:08Z</dcterms:created>
  <dcterms:modified xsi:type="dcterms:W3CDTF">2012-12-29T23:14:19Z</dcterms:modified>
</cp:coreProperties>
</file>