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6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5E53A-8559-4CF7-8247-D397AAC870D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67896-F82E-460B-AAA2-E7D3CE2F63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1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3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2.e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_J_Hus-detail.jp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1782818"/>
              </p:ext>
            </p:extLst>
          </p:nvPr>
        </p:nvGraphicFramePr>
        <p:xfrm>
          <a:off x="1043609" y="3262978"/>
          <a:ext cx="6522734" cy="1528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853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53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53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VY_32_INOVACE_405_JAN</a:t>
                      </a:r>
                      <a:r>
                        <a:rPr lang="cs-CZ" sz="1100" baseline="0" dirty="0" smtClean="0">
                          <a:effectLst/>
                        </a:rPr>
                        <a:t> HUS A JEHO DOBA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72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ŽIVOT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JANA HUSA,</a:t>
                      </a:r>
                      <a:r>
                        <a:rPr lang="cs-CZ" sz="1100" baseline="0" dirty="0" smtClean="0">
                          <a:effectLst/>
                        </a:rPr>
                        <a:t> UČENÍ, KÁZÁNÍ, CÍRKEVNÍ SNĚM V KOSTNICI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9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49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52736"/>
            <a:ext cx="549949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623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195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1577975" y="37195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467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4680520" cy="79208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ANOTACE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268760"/>
            <a:ext cx="7918648" cy="5112567"/>
          </a:xfrm>
        </p:spPr>
        <p:txBody>
          <a:bodyPr>
            <a:normAutofit fontScale="77500" lnSpcReduction="20000"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v hodině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vlastivěda, dějiny jako hodina výkladová.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vypráví o životě Jana Husa.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Vysvětlí pojem Husovo učení.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v čem se církev změnila od vzniku křesťanství.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Společně se vrátíme v dějinách do doby svaté Anežky.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popsat církevní sněm a jeho strašný konec.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5 . socha J. Husa v Husinci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6 – socha  J. Husa - Husovo náměstí v Táboře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7 – kázání J. husa v kapli Betlémské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8 – 750 let stará lípa v Chlístově (Šumava), strom je chráněný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si mohou vyplnit prac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ovní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list – křížovka, přiložen na konci prezentace.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8509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756592" y="2276872"/>
            <a:ext cx="7015808" cy="234888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JAN HUS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340767"/>
            <a:ext cx="3390900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797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95736" y="260648"/>
            <a:ext cx="6457968" cy="1362075"/>
          </a:xfrm>
        </p:spPr>
        <p:txBody>
          <a:bodyPr>
            <a:noAutofit/>
          </a:bodyPr>
          <a:lstStyle/>
          <a:p>
            <a:r>
              <a:rPr lang="cs-CZ" sz="9600" dirty="0" smtClean="0"/>
              <a:t>OBSAH</a:t>
            </a:r>
            <a:endParaRPr lang="cs-CZ" sz="9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685800" y="2636912"/>
            <a:ext cx="4529142" cy="3456383"/>
          </a:xfrm>
        </p:spPr>
        <p:txBody>
          <a:bodyPr>
            <a:normAutofit fontScale="55000" lnSpcReduction="20000"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5800" b="1" dirty="0" smtClean="0">
                <a:solidFill>
                  <a:schemeClr val="accent6">
                    <a:lumMod val="75000"/>
                  </a:schemeClr>
                </a:solidFill>
              </a:rPr>
              <a:t>Život Jana Husa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5800" b="1" dirty="0" smtClean="0">
                <a:solidFill>
                  <a:schemeClr val="accent6">
                    <a:lumMod val="75000"/>
                  </a:schemeClr>
                </a:solidFill>
              </a:rPr>
              <a:t>Husovo učení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5800" b="1" dirty="0" smtClean="0">
                <a:solidFill>
                  <a:schemeClr val="accent6">
                    <a:lumMod val="75000"/>
                  </a:schemeClr>
                </a:solidFill>
              </a:rPr>
              <a:t>Kázání Mistra Jana Husa v Praze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5800" b="1" dirty="0" smtClean="0">
                <a:solidFill>
                  <a:schemeClr val="accent6">
                    <a:lumMod val="75000"/>
                  </a:schemeClr>
                </a:solidFill>
              </a:rPr>
              <a:t>Kázání na venkově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5800" b="1" dirty="0" smtClean="0">
                <a:solidFill>
                  <a:schemeClr val="accent6">
                    <a:lumMod val="75000"/>
                  </a:schemeClr>
                </a:solidFill>
              </a:rPr>
              <a:t>Církevní sněm v Kostnici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44824"/>
            <a:ext cx="2493963" cy="443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441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457968" cy="1362075"/>
          </a:xfrm>
        </p:spPr>
        <p:txBody>
          <a:bodyPr>
            <a:noAutofit/>
          </a:bodyPr>
          <a:lstStyle/>
          <a:p>
            <a:r>
              <a:rPr lang="cs-CZ" sz="6000" dirty="0" smtClean="0"/>
              <a:t>Život Jana Husa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638128" y="1700808"/>
            <a:ext cx="6480720" cy="4848175"/>
          </a:xfrm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Narodil se v Husinci.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Pochází z chudé rodiny.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Vystudoval Karlovu univerzitu.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Stal se jejím profesorem – mistr svobodných umění.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Později byl vysvěcen na kněze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893193"/>
            <a:ext cx="2592288" cy="4776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139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6457968" cy="1362075"/>
          </a:xfrm>
        </p:spPr>
        <p:txBody>
          <a:bodyPr>
            <a:noAutofit/>
          </a:bodyPr>
          <a:lstStyle/>
          <a:p>
            <a:r>
              <a:rPr lang="cs-CZ" sz="6000" dirty="0" smtClean="0"/>
              <a:t>Husovo </a:t>
            </a:r>
            <a:r>
              <a:rPr lang="cs-CZ" sz="6000" dirty="0" err="1" smtClean="0"/>
              <a:t>UČenÍ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9736" y="1893532"/>
            <a:ext cx="5398368" cy="4552677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Psal spisy. Pro prostý lid – česky, pro církev latinsky.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Začal veřejně vystupovat proti církvi.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Odsuzoval prodávání odpustků.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3369613" cy="4504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9767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106040" cy="1362075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Kázání Mistra Jana Husa v Praze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420888"/>
            <a:ext cx="4889182" cy="3600400"/>
          </a:xfrm>
        </p:spPr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Káže v Praze v kapli Betlémské.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Veřejně vystupuje proti církvi.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Z Prahy je vyhnán.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MP\Plocha\DSCF78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8800"/>
            <a:ext cx="3528392" cy="4704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69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106040" cy="1362075"/>
          </a:xfrm>
        </p:spPr>
        <p:txBody>
          <a:bodyPr>
            <a:noAutofit/>
          </a:bodyPr>
          <a:lstStyle/>
          <a:p>
            <a:r>
              <a:rPr lang="cs-CZ" sz="5400" dirty="0" smtClean="0"/>
              <a:t>Kázání na venkově</a:t>
            </a:r>
            <a:endParaRPr lang="cs-CZ" sz="5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95936" y="1988840"/>
            <a:ext cx="4961190" cy="4536504"/>
          </a:xfrm>
        </p:spPr>
        <p:txBody>
          <a:bodyPr>
            <a:normAutofit lnSpcReduction="10000"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Chodil po venkově.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Všude měl spoustu příznivců.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 vypráví o Husově lípě. Lidé prý seděli v koruně stromu, když Jan Hus kázal.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28664"/>
            <a:ext cx="381000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2070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116632"/>
            <a:ext cx="3734172" cy="216024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Církevní Sněm 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332656"/>
            <a:ext cx="4824536" cy="5976664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 kacířem.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Pozván do Kostnice, obhájit své učení.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 Zikmund mu zaručil bezpečí.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Svá slova neodvolal.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července 1415 byl upálen, popel vhozen do řeky  Rýn.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76872"/>
            <a:ext cx="30861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9632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1797968" cy="1001841"/>
          </a:xfrm>
        </p:spPr>
        <p:txBody>
          <a:bodyPr>
            <a:normAutofit/>
          </a:bodyPr>
          <a:lstStyle/>
          <a:p>
            <a:r>
              <a:rPr lang="cs-CZ" sz="1600" dirty="0" smtClean="0"/>
              <a:t>PRACOVNÍ LIST</a:t>
            </a:r>
            <a:endParaRPr lang="cs-CZ" sz="16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9835995"/>
              </p:ext>
            </p:extLst>
          </p:nvPr>
        </p:nvGraphicFramePr>
        <p:xfrm>
          <a:off x="3131840" y="476672"/>
          <a:ext cx="4320480" cy="612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5648249" imgH="8010487" progId="AcroExch.Document.7">
                  <p:embed/>
                </p:oleObj>
              </mc:Choice>
              <mc:Fallback>
                <p:oleObj name="Acrobat Document" r:id="rId3" imgW="5648249" imgH="801048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31840" y="476672"/>
                        <a:ext cx="4320480" cy="61276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5736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3598168" cy="136207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PRACOVNÍ LIST VYPRACOVANÝ</a:t>
            </a:r>
            <a:endParaRPr lang="cs-CZ" sz="28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5692097"/>
              </p:ext>
            </p:extLst>
          </p:nvPr>
        </p:nvGraphicFramePr>
        <p:xfrm>
          <a:off x="3419872" y="332656"/>
          <a:ext cx="4403177" cy="61934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Acrobat Document" r:id="rId3" imgW="5695912" imgH="8010487" progId="AcroExch.Document.7">
                  <p:embed/>
                </p:oleObj>
              </mc:Choice>
              <mc:Fallback>
                <p:oleObj name="Acrobat Document" r:id="rId3" imgW="5695912" imgH="801048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419872" y="332656"/>
                        <a:ext cx="4403177" cy="61934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12462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7"/>
            <a:ext cx="6457968" cy="936104"/>
          </a:xfrm>
        </p:spPr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1268760"/>
            <a:ext cx="7414592" cy="5040559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Soubor:Jan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Hus 2.jpg. In: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10. 3. 2011, 09:59 Náhled verze z 10. 3. </a:t>
            </a:r>
            <a:r>
              <a:rPr lang="cs-CZ" sz="9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2011, 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09: [cit. 2012-02-25]. Dostupné z: http://cs.wikipedia.org/wiki/Soubor:Jan_Hus_2.jpg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Soubor:Brozik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Vaclav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- Jan Hus souzen na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snemu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Kostnickem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r. 1415.jpg. In: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7. 11. 2008, 14:37 Náhled verze z 7. 11. 2008, 14:, 8. 11. 2008, 16:10 [cit. 2012-02-25]. Dostupné z: http://cs.wikipedia.org/wiki/Soubor:Brozik,_Vaclav_-_Jan_Hus_souzen_na_snemu_Kostnickem_r._1415.jpg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Soubor:Jan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Hus monument in Husinec.jpg. In: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28. 8. 2007, 20:30 Náhled verze z 28. 8. 2007, 20: [cit. 2012-02-25]. Dostupné z: http://cs.wikipedia.org/wiki/Soubor:Jan_Hus_monument_in_Husinec.jpg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Soubor:M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J Hus-detail.jpg. In: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18. 3. 2008, 09:50 Náhled verze z 18. 3. 2008, 09: [cit. 2012-02-25]. Dostupné z: 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900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cs.wikipedia.org/wiki/Soubor:M_J_Hus-detail.jpg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9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Vlastní dílo – učebnice Vlastivědy pro 4. třídu nakladatelství ALTER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Soubor:Husova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lípa (Chlístov).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jpg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In: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3. 7. 2011, 14:03 Náhled verze z 3. 7. 2011, 14:03 [cit. 2012-02-25]. Dostupné z: http://cs.wikipedia.org/wiki/Soubor:Husova_l%C3%ADpa_%28Chl%C3%ADstov%29.jpg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Soubor:Muttich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Kamil Vladislav - Mistr Jan Hus na hranici v Kostnici 1415.jpg. In: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7. 11. 2008, 14:40, 8. 11. 2008, 17:36 Náhled verze z 8. 11. 2008, 17:36 [cit. 2012-02-25]. Dostupné z: http://cs.wikipedia.org/wiki/Soubor:Muttich,_Kamil_Vladislav_-_Mistr_Jan_Hus_na_hranici_v_Kostnici_1415.jpg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9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9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9681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698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LuckyTie</vt:lpstr>
      <vt:lpstr>Adobe Acrobat Document</vt:lpstr>
      <vt:lpstr>Prezentace aplikace PowerPoint</vt:lpstr>
      <vt:lpstr>ANOTACE</vt:lpstr>
      <vt:lpstr>JAN HUS</vt:lpstr>
      <vt:lpstr>OBSAH</vt:lpstr>
      <vt:lpstr>Život Jana Husa</vt:lpstr>
      <vt:lpstr>Husovo UČenÍ</vt:lpstr>
      <vt:lpstr>Kázání Mistra Jana Husa v Praze</vt:lpstr>
      <vt:lpstr>Kázání na venkově</vt:lpstr>
      <vt:lpstr>Církevní Sněm </vt:lpstr>
      <vt:lpstr>PRACOVNÍ LIST</vt:lpstr>
      <vt:lpstr>PRACOVNÍ LIST VYPRACOVANÝ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</dc:title>
  <dc:creator>MP</dc:creator>
  <cp:lastModifiedBy>profesor</cp:lastModifiedBy>
  <cp:revision>22</cp:revision>
  <dcterms:created xsi:type="dcterms:W3CDTF">2012-01-02T14:44:14Z</dcterms:created>
  <dcterms:modified xsi:type="dcterms:W3CDTF">2012-03-05T06:56:18Z</dcterms:modified>
</cp:coreProperties>
</file>