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1" r:id="rId7"/>
    <p:sldId id="272" r:id="rId8"/>
    <p:sldId id="273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CB43"/>
    <a:srgbClr val="ECFB2F"/>
    <a:srgbClr val="73E824"/>
    <a:srgbClr val="A3EA22"/>
    <a:srgbClr val="11CEFB"/>
    <a:srgbClr val="1EFF0D"/>
    <a:srgbClr val="72C24A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GOING TO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VY_32_INOVACE_675_GOING_TO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am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dirty="0" err="1" smtClean="0"/>
            <a:t>have</a:t>
          </a:r>
          <a:endParaRPr lang="cs-CZ" dirty="0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0B7921-DF9E-4F85-9453-AF1B6B38CD25}" type="presOf" srcId="{D6461B35-66CE-49B2-B79B-4568813CBC27}" destId="{8CFFDE89-34F5-4E51-887B-B36AFBFA616E}" srcOrd="0" destOrd="0" presId="urn:microsoft.com/office/officeart/2005/8/layout/equation1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B3D32DAB-84D8-4FC5-A7CA-18FFAFC6D75E}" type="presOf" srcId="{A960C71C-AE2E-42C4-B0E2-B4E58E4EB0FC}" destId="{E6745C33-F99B-421C-9C94-27D51FFF30FB}" srcOrd="0" destOrd="0" presId="urn:microsoft.com/office/officeart/2005/8/layout/equation1"/>
    <dgm:cxn modelId="{15E018C4-DE8F-4F82-8D1E-EA2B334C4E58}" type="presOf" srcId="{10B5C274-138C-47F3-8F64-1E3D780EC679}" destId="{98DD5743-E1CA-45A9-BEC1-D444AFB3840F}" srcOrd="0" destOrd="0" presId="urn:microsoft.com/office/officeart/2005/8/layout/equation1"/>
    <dgm:cxn modelId="{476BF127-B61A-415F-8783-4D5882521332}" type="presOf" srcId="{4CC60AEE-79F4-42DD-A5C7-A2BDF9E7D82E}" destId="{FE2CE27E-8855-4E23-86F4-F5DD43013336}" srcOrd="0" destOrd="0" presId="urn:microsoft.com/office/officeart/2005/8/layout/equation1"/>
    <dgm:cxn modelId="{773B87BF-CE20-4FD1-8BA2-13761A64EFF1}" type="presOf" srcId="{3A278434-5AAD-4C93-A012-7D6800C67931}" destId="{8901570A-BBCE-48C1-B01D-3A14431031AB}" srcOrd="0" destOrd="0" presId="urn:microsoft.com/office/officeart/2005/8/layout/equation1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C8957263-F71E-4551-B2BF-730AF742F4E2}" type="presOf" srcId="{EFC71D15-7EBF-471D-BAA4-80FEE04AE305}" destId="{E399CFBC-A75D-4075-9B6E-DE03A4494870}" srcOrd="0" destOrd="0" presId="urn:microsoft.com/office/officeart/2005/8/layout/equation1"/>
    <dgm:cxn modelId="{371681AF-2419-4382-AA12-4546C481EAE7}" type="presOf" srcId="{D850B517-5563-490A-A049-E6DCD3D15CDC}" destId="{D2D0CD52-0EE3-46DE-A8FC-DEF2F9954FAE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90C1D94F-8DA2-428A-8435-0EB682BE86A6}" type="presOf" srcId="{A468F568-A823-40A1-A4FD-CCE1F3C7F8E8}" destId="{B6A6C5AB-F808-4B02-8944-3FE32DF059EC}" srcOrd="0" destOrd="0" presId="urn:microsoft.com/office/officeart/2005/8/layout/equation1"/>
    <dgm:cxn modelId="{57014924-7BC8-48D6-91BE-259834357DE4}" type="presParOf" srcId="{D2D0CD52-0EE3-46DE-A8FC-DEF2F9954FAE}" destId="{8CFFDE89-34F5-4E51-887B-B36AFBFA616E}" srcOrd="0" destOrd="0" presId="urn:microsoft.com/office/officeart/2005/8/layout/equation1"/>
    <dgm:cxn modelId="{29EEFA09-FA2B-453B-B15D-45AA96391087}" type="presParOf" srcId="{D2D0CD52-0EE3-46DE-A8FC-DEF2F9954FAE}" destId="{20F36C82-80D5-44FE-8A7C-A8DFF54B57BC}" srcOrd="1" destOrd="0" presId="urn:microsoft.com/office/officeart/2005/8/layout/equation1"/>
    <dgm:cxn modelId="{06602D21-C16E-478A-BA1E-762952B1EC39}" type="presParOf" srcId="{D2D0CD52-0EE3-46DE-A8FC-DEF2F9954FAE}" destId="{B6A6C5AB-F808-4B02-8944-3FE32DF059EC}" srcOrd="2" destOrd="0" presId="urn:microsoft.com/office/officeart/2005/8/layout/equation1"/>
    <dgm:cxn modelId="{B2AEDB8A-FDA8-43C0-A2D4-A5756529EB48}" type="presParOf" srcId="{D2D0CD52-0EE3-46DE-A8FC-DEF2F9954FAE}" destId="{1B64592C-9523-4D30-857D-737F7E96E4D5}" srcOrd="3" destOrd="0" presId="urn:microsoft.com/office/officeart/2005/8/layout/equation1"/>
    <dgm:cxn modelId="{BC68B45C-7AAA-4F95-AD99-C91769EEA65C}" type="presParOf" srcId="{D2D0CD52-0EE3-46DE-A8FC-DEF2F9954FAE}" destId="{E399CFBC-A75D-4075-9B6E-DE03A4494870}" srcOrd="4" destOrd="0" presId="urn:microsoft.com/office/officeart/2005/8/layout/equation1"/>
    <dgm:cxn modelId="{811FD0ED-8A89-4CE1-AA90-070058A61E92}" type="presParOf" srcId="{D2D0CD52-0EE3-46DE-A8FC-DEF2F9954FAE}" destId="{1547DEDE-595B-4DDD-BAE5-C22FC5E175E5}" srcOrd="5" destOrd="0" presId="urn:microsoft.com/office/officeart/2005/8/layout/equation1"/>
    <dgm:cxn modelId="{2BE46A26-C8A2-44DE-81AF-6DC7C2F860FE}" type="presParOf" srcId="{D2D0CD52-0EE3-46DE-A8FC-DEF2F9954FAE}" destId="{FE2CE27E-8855-4E23-86F4-F5DD43013336}" srcOrd="6" destOrd="0" presId="urn:microsoft.com/office/officeart/2005/8/layout/equation1"/>
    <dgm:cxn modelId="{439C4D4D-E8E1-41D8-AC60-C94746932EF8}" type="presParOf" srcId="{D2D0CD52-0EE3-46DE-A8FC-DEF2F9954FAE}" destId="{747EAF9C-C285-4B8C-A84F-FA0FBF1187B1}" srcOrd="7" destOrd="0" presId="urn:microsoft.com/office/officeart/2005/8/layout/equation1"/>
    <dgm:cxn modelId="{AAAAAB6E-BEAF-496B-A34B-42C4B24BC420}" type="presParOf" srcId="{D2D0CD52-0EE3-46DE-A8FC-DEF2F9954FAE}" destId="{8901570A-BBCE-48C1-B01D-3A14431031AB}" srcOrd="8" destOrd="0" presId="urn:microsoft.com/office/officeart/2005/8/layout/equation1"/>
    <dgm:cxn modelId="{1DC4F45D-8FBA-4778-BA2E-257FE898B21E}" type="presParOf" srcId="{D2D0CD52-0EE3-46DE-A8FC-DEF2F9954FAE}" destId="{9BBD538C-C2CE-4B46-A951-F08067AC4241}" srcOrd="9" destOrd="0" presId="urn:microsoft.com/office/officeart/2005/8/layout/equation1"/>
    <dgm:cxn modelId="{8C09659B-D7BE-49D3-96ED-8E2777F659C4}" type="presParOf" srcId="{D2D0CD52-0EE3-46DE-A8FC-DEF2F9954FAE}" destId="{E6745C33-F99B-421C-9C94-27D51FFF30FB}" srcOrd="10" destOrd="0" presId="urn:microsoft.com/office/officeart/2005/8/layout/equation1"/>
    <dgm:cxn modelId="{31A93BDF-B827-4697-9C61-7ADD8FCB6FB9}" type="presParOf" srcId="{D2D0CD52-0EE3-46DE-A8FC-DEF2F9954FAE}" destId="{BEEB586A-29C6-4161-8E8A-86BCB6F57506}" srcOrd="11" destOrd="0" presId="urn:microsoft.com/office/officeart/2005/8/layout/equation1"/>
    <dgm:cxn modelId="{E8B9E3BC-50C7-4DE6-81B7-E9DCC3D8CFAA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You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12A81C-36D6-43EE-8D3E-698F0B3C2F5F}" type="presOf" srcId="{EFC71D15-7EBF-471D-BAA4-80FEE04AE305}" destId="{E399CFBC-A75D-4075-9B6E-DE03A4494870}" srcOrd="0" destOrd="0" presId="urn:microsoft.com/office/officeart/2005/8/layout/equation1"/>
    <dgm:cxn modelId="{32CA0B6E-803A-43D5-A467-0E54CEE2228A}" type="presOf" srcId="{A468F568-A823-40A1-A4FD-CCE1F3C7F8E8}" destId="{B6A6C5AB-F808-4B02-8944-3FE32DF059EC}" srcOrd="0" destOrd="0" presId="urn:microsoft.com/office/officeart/2005/8/layout/equation1"/>
    <dgm:cxn modelId="{A8DFDFDA-6D66-489E-B2D6-D5FFD6670D9F}" type="presOf" srcId="{D850B517-5563-490A-A049-E6DCD3D15CDC}" destId="{D2D0CD52-0EE3-46DE-A8FC-DEF2F9954FAE}" srcOrd="0" destOrd="0" presId="urn:microsoft.com/office/officeart/2005/8/layout/equation1"/>
    <dgm:cxn modelId="{7BD13915-EF8D-4AD9-8DD3-55E82CA0D19C}" type="presOf" srcId="{D6461B35-66CE-49B2-B79B-4568813CBC27}" destId="{8CFFDE89-34F5-4E51-887B-B36AFBFA616E}" srcOrd="0" destOrd="0" presId="urn:microsoft.com/office/officeart/2005/8/layout/equation1"/>
    <dgm:cxn modelId="{FB44D3C4-8C1F-4499-8EC4-DEA85240C672}" type="presOf" srcId="{A960C71C-AE2E-42C4-B0E2-B4E58E4EB0FC}" destId="{E6745C33-F99B-421C-9C94-27D51FFF30FB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248AE096-1C75-40CB-8592-27CC8FA8D215}" type="presOf" srcId="{4CC60AEE-79F4-42DD-A5C7-A2BDF9E7D82E}" destId="{FE2CE27E-8855-4E23-86F4-F5DD43013336}" srcOrd="0" destOrd="0" presId="urn:microsoft.com/office/officeart/2005/8/layout/equation1"/>
    <dgm:cxn modelId="{BA2E8D53-6A86-4B18-80A2-10A0B5FDEB0D}" type="presOf" srcId="{10B5C274-138C-47F3-8F64-1E3D780EC679}" destId="{98DD5743-E1CA-45A9-BEC1-D444AFB3840F}" srcOrd="0" destOrd="0" presId="urn:microsoft.com/office/officeart/2005/8/layout/equation1"/>
    <dgm:cxn modelId="{4CE9D92B-3826-49CD-8C4D-07E5881D2ECB}" type="presOf" srcId="{3A278434-5AAD-4C93-A012-7D6800C67931}" destId="{8901570A-BBCE-48C1-B01D-3A14431031AB}" srcOrd="0" destOrd="0" presId="urn:microsoft.com/office/officeart/2005/8/layout/equation1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451C2C21-9EBC-45D0-8A33-FF5FB81BF15C}" type="presParOf" srcId="{D2D0CD52-0EE3-46DE-A8FC-DEF2F9954FAE}" destId="{8CFFDE89-34F5-4E51-887B-B36AFBFA616E}" srcOrd="0" destOrd="0" presId="urn:microsoft.com/office/officeart/2005/8/layout/equation1"/>
    <dgm:cxn modelId="{2EC3DF41-C207-4085-BA52-7817B6E3F755}" type="presParOf" srcId="{D2D0CD52-0EE3-46DE-A8FC-DEF2F9954FAE}" destId="{20F36C82-80D5-44FE-8A7C-A8DFF54B57BC}" srcOrd="1" destOrd="0" presId="urn:microsoft.com/office/officeart/2005/8/layout/equation1"/>
    <dgm:cxn modelId="{758C2A5D-FA11-4223-AFB4-48E322F2B5A1}" type="presParOf" srcId="{D2D0CD52-0EE3-46DE-A8FC-DEF2F9954FAE}" destId="{B6A6C5AB-F808-4B02-8944-3FE32DF059EC}" srcOrd="2" destOrd="0" presId="urn:microsoft.com/office/officeart/2005/8/layout/equation1"/>
    <dgm:cxn modelId="{18F997AC-EB67-4784-BD88-27439CCBBE71}" type="presParOf" srcId="{D2D0CD52-0EE3-46DE-A8FC-DEF2F9954FAE}" destId="{1B64592C-9523-4D30-857D-737F7E96E4D5}" srcOrd="3" destOrd="0" presId="urn:microsoft.com/office/officeart/2005/8/layout/equation1"/>
    <dgm:cxn modelId="{B8EE1A2F-4B24-4313-A84E-C8BE099F6053}" type="presParOf" srcId="{D2D0CD52-0EE3-46DE-A8FC-DEF2F9954FAE}" destId="{E399CFBC-A75D-4075-9B6E-DE03A4494870}" srcOrd="4" destOrd="0" presId="urn:microsoft.com/office/officeart/2005/8/layout/equation1"/>
    <dgm:cxn modelId="{A88D2D65-A1F6-4C11-A8A6-83B521A17F3F}" type="presParOf" srcId="{D2D0CD52-0EE3-46DE-A8FC-DEF2F9954FAE}" destId="{1547DEDE-595B-4DDD-BAE5-C22FC5E175E5}" srcOrd="5" destOrd="0" presId="urn:microsoft.com/office/officeart/2005/8/layout/equation1"/>
    <dgm:cxn modelId="{2DB6B8FF-4E17-48EF-B586-3906BF8D55E7}" type="presParOf" srcId="{D2D0CD52-0EE3-46DE-A8FC-DEF2F9954FAE}" destId="{FE2CE27E-8855-4E23-86F4-F5DD43013336}" srcOrd="6" destOrd="0" presId="urn:microsoft.com/office/officeart/2005/8/layout/equation1"/>
    <dgm:cxn modelId="{50137011-951B-413E-A03F-608167E196A7}" type="presParOf" srcId="{D2D0CD52-0EE3-46DE-A8FC-DEF2F9954FAE}" destId="{747EAF9C-C285-4B8C-A84F-FA0FBF1187B1}" srcOrd="7" destOrd="0" presId="urn:microsoft.com/office/officeart/2005/8/layout/equation1"/>
    <dgm:cxn modelId="{1C3B5101-BC32-4B31-A714-DB43A500282C}" type="presParOf" srcId="{D2D0CD52-0EE3-46DE-A8FC-DEF2F9954FAE}" destId="{8901570A-BBCE-48C1-B01D-3A14431031AB}" srcOrd="8" destOrd="0" presId="urn:microsoft.com/office/officeart/2005/8/layout/equation1"/>
    <dgm:cxn modelId="{ACB5E69B-B581-466F-A798-C074F9F8838D}" type="presParOf" srcId="{D2D0CD52-0EE3-46DE-A8FC-DEF2F9954FAE}" destId="{9BBD538C-C2CE-4B46-A951-F08067AC4241}" srcOrd="9" destOrd="0" presId="urn:microsoft.com/office/officeart/2005/8/layout/equation1"/>
    <dgm:cxn modelId="{AED33C10-E524-4525-9486-76E8271B8B77}" type="presParOf" srcId="{D2D0CD52-0EE3-46DE-A8FC-DEF2F9954FAE}" destId="{E6745C33-F99B-421C-9C94-27D51FFF30FB}" srcOrd="10" destOrd="0" presId="urn:microsoft.com/office/officeart/2005/8/layout/equation1"/>
    <dgm:cxn modelId="{DD4EFBC7-29F3-46C2-9853-C60C4AD441E1}" type="presParOf" srcId="{D2D0CD52-0EE3-46DE-A8FC-DEF2F9954FAE}" destId="{BEEB586A-29C6-4161-8E8A-86BCB6F57506}" srcOrd="11" destOrd="0" presId="urn:microsoft.com/office/officeart/2005/8/layout/equation1"/>
    <dgm:cxn modelId="{5B9C0372-A919-4C67-9737-8E876C87016B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smtClean="0"/>
            <a:t>He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is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BA93E29F-E996-4DA4-A039-A79ABD50C080}" type="presOf" srcId="{A960C71C-AE2E-42C4-B0E2-B4E58E4EB0FC}" destId="{E6745C33-F99B-421C-9C94-27D51FFF30FB}" srcOrd="0" destOrd="0" presId="urn:microsoft.com/office/officeart/2005/8/layout/equation1"/>
    <dgm:cxn modelId="{B84D4922-7E70-42F9-BE69-B9750FCE506F}" type="presOf" srcId="{A468F568-A823-40A1-A4FD-CCE1F3C7F8E8}" destId="{B6A6C5AB-F808-4B02-8944-3FE32DF059EC}" srcOrd="0" destOrd="0" presId="urn:microsoft.com/office/officeart/2005/8/layout/equation1"/>
    <dgm:cxn modelId="{2FC50F15-306C-4C56-865E-65A9A73AFC3A}" type="presOf" srcId="{EFC71D15-7EBF-471D-BAA4-80FEE04AE305}" destId="{E399CFBC-A75D-4075-9B6E-DE03A4494870}" srcOrd="0" destOrd="0" presId="urn:microsoft.com/office/officeart/2005/8/layout/equation1"/>
    <dgm:cxn modelId="{C2CB7B8E-4004-4F64-9396-0FC93835B980}" type="presOf" srcId="{3A278434-5AAD-4C93-A012-7D6800C67931}" destId="{8901570A-BBCE-48C1-B01D-3A14431031AB}" srcOrd="0" destOrd="0" presId="urn:microsoft.com/office/officeart/2005/8/layout/equation1"/>
    <dgm:cxn modelId="{AEA84391-8744-4BF3-A686-6557F5DBB374}" type="presOf" srcId="{D850B517-5563-490A-A049-E6DCD3D15CDC}" destId="{D2D0CD52-0EE3-46DE-A8FC-DEF2F9954FAE}" srcOrd="0" destOrd="0" presId="urn:microsoft.com/office/officeart/2005/8/layout/equation1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4FA49C35-12DD-4F26-881D-F62CE5863C45}" type="presOf" srcId="{D6461B35-66CE-49B2-B79B-4568813CBC27}" destId="{8CFFDE89-34F5-4E51-887B-B36AFBFA616E}" srcOrd="0" destOrd="0" presId="urn:microsoft.com/office/officeart/2005/8/layout/equation1"/>
    <dgm:cxn modelId="{E4374B16-AFAF-4C9E-B916-7F786B3338D1}" type="presOf" srcId="{4CC60AEE-79F4-42DD-A5C7-A2BDF9E7D82E}" destId="{FE2CE27E-8855-4E23-86F4-F5DD43013336}" srcOrd="0" destOrd="0" presId="urn:microsoft.com/office/officeart/2005/8/layout/equation1"/>
    <dgm:cxn modelId="{0F54E841-62F5-4B9D-8FDB-EE81F8E97045}" type="presOf" srcId="{10B5C274-138C-47F3-8F64-1E3D780EC679}" destId="{98DD5743-E1CA-45A9-BEC1-D444AFB3840F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04F8AE16-1581-44C0-A946-DA4B888B1E81}" type="presParOf" srcId="{D2D0CD52-0EE3-46DE-A8FC-DEF2F9954FAE}" destId="{8CFFDE89-34F5-4E51-887B-B36AFBFA616E}" srcOrd="0" destOrd="0" presId="urn:microsoft.com/office/officeart/2005/8/layout/equation1"/>
    <dgm:cxn modelId="{289B2C18-5A9D-4200-9C3F-BF0904BB5B0D}" type="presParOf" srcId="{D2D0CD52-0EE3-46DE-A8FC-DEF2F9954FAE}" destId="{20F36C82-80D5-44FE-8A7C-A8DFF54B57BC}" srcOrd="1" destOrd="0" presId="urn:microsoft.com/office/officeart/2005/8/layout/equation1"/>
    <dgm:cxn modelId="{A64D603D-60F9-4A2A-AD29-D41A87BB0D0F}" type="presParOf" srcId="{D2D0CD52-0EE3-46DE-A8FC-DEF2F9954FAE}" destId="{B6A6C5AB-F808-4B02-8944-3FE32DF059EC}" srcOrd="2" destOrd="0" presId="urn:microsoft.com/office/officeart/2005/8/layout/equation1"/>
    <dgm:cxn modelId="{ED9464AA-24A6-41E3-937A-5ADA23EDE254}" type="presParOf" srcId="{D2D0CD52-0EE3-46DE-A8FC-DEF2F9954FAE}" destId="{1B64592C-9523-4D30-857D-737F7E96E4D5}" srcOrd="3" destOrd="0" presId="urn:microsoft.com/office/officeart/2005/8/layout/equation1"/>
    <dgm:cxn modelId="{01360B5F-F839-468F-A6ED-A48574187ED3}" type="presParOf" srcId="{D2D0CD52-0EE3-46DE-A8FC-DEF2F9954FAE}" destId="{E399CFBC-A75D-4075-9B6E-DE03A4494870}" srcOrd="4" destOrd="0" presId="urn:microsoft.com/office/officeart/2005/8/layout/equation1"/>
    <dgm:cxn modelId="{EA3D81B0-65F1-4902-9BA0-C9D44CA90674}" type="presParOf" srcId="{D2D0CD52-0EE3-46DE-A8FC-DEF2F9954FAE}" destId="{1547DEDE-595B-4DDD-BAE5-C22FC5E175E5}" srcOrd="5" destOrd="0" presId="urn:microsoft.com/office/officeart/2005/8/layout/equation1"/>
    <dgm:cxn modelId="{6CD2FB4B-6380-425B-B113-4F95266DD0C6}" type="presParOf" srcId="{D2D0CD52-0EE3-46DE-A8FC-DEF2F9954FAE}" destId="{FE2CE27E-8855-4E23-86F4-F5DD43013336}" srcOrd="6" destOrd="0" presId="urn:microsoft.com/office/officeart/2005/8/layout/equation1"/>
    <dgm:cxn modelId="{07DD3A16-5F16-4DA2-90F8-9227E0FCF7B4}" type="presParOf" srcId="{D2D0CD52-0EE3-46DE-A8FC-DEF2F9954FAE}" destId="{747EAF9C-C285-4B8C-A84F-FA0FBF1187B1}" srcOrd="7" destOrd="0" presId="urn:microsoft.com/office/officeart/2005/8/layout/equation1"/>
    <dgm:cxn modelId="{E7F83350-A285-4508-8735-793176FDA94D}" type="presParOf" srcId="{D2D0CD52-0EE3-46DE-A8FC-DEF2F9954FAE}" destId="{8901570A-BBCE-48C1-B01D-3A14431031AB}" srcOrd="8" destOrd="0" presId="urn:microsoft.com/office/officeart/2005/8/layout/equation1"/>
    <dgm:cxn modelId="{D9F898F7-810B-4578-B144-ED9A106C4022}" type="presParOf" srcId="{D2D0CD52-0EE3-46DE-A8FC-DEF2F9954FAE}" destId="{9BBD538C-C2CE-4B46-A951-F08067AC4241}" srcOrd="9" destOrd="0" presId="urn:microsoft.com/office/officeart/2005/8/layout/equation1"/>
    <dgm:cxn modelId="{D87C4AA3-6D5C-4245-81A4-BCA344813F86}" type="presParOf" srcId="{D2D0CD52-0EE3-46DE-A8FC-DEF2F9954FAE}" destId="{E6745C33-F99B-421C-9C94-27D51FFF30FB}" srcOrd="10" destOrd="0" presId="urn:microsoft.com/office/officeart/2005/8/layout/equation1"/>
    <dgm:cxn modelId="{EDBC44A8-D022-46ED-99BB-82CC8557A673}" type="presParOf" srcId="{D2D0CD52-0EE3-46DE-A8FC-DEF2F9954FAE}" destId="{BEEB586A-29C6-4161-8E8A-86BCB6F57506}" srcOrd="11" destOrd="0" presId="urn:microsoft.com/office/officeart/2005/8/layout/equation1"/>
    <dgm:cxn modelId="{83095F42-C85B-46C0-BE0D-189933198752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We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1CF61B-5A89-4D93-8FB8-BB04512E8D81}" type="presOf" srcId="{EFC71D15-7EBF-471D-BAA4-80FEE04AE305}" destId="{E399CFBC-A75D-4075-9B6E-DE03A4494870}" srcOrd="0" destOrd="0" presId="urn:microsoft.com/office/officeart/2005/8/layout/equation1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98AAB6DA-AEF8-481B-9328-73751B299EC6}" type="presOf" srcId="{A468F568-A823-40A1-A4FD-CCE1F3C7F8E8}" destId="{B6A6C5AB-F808-4B02-8944-3FE32DF059EC}" srcOrd="0" destOrd="0" presId="urn:microsoft.com/office/officeart/2005/8/layout/equation1"/>
    <dgm:cxn modelId="{C8C71FBB-E6E4-497F-B400-7B57D70926E9}" type="presOf" srcId="{D6461B35-66CE-49B2-B79B-4568813CBC27}" destId="{8CFFDE89-34F5-4E51-887B-B36AFBFA616E}" srcOrd="0" destOrd="0" presId="urn:microsoft.com/office/officeart/2005/8/layout/equation1"/>
    <dgm:cxn modelId="{ABA123A7-78A9-4CB2-81A2-C781CC661CBC}" type="presOf" srcId="{A960C71C-AE2E-42C4-B0E2-B4E58E4EB0FC}" destId="{E6745C33-F99B-421C-9C94-27D51FFF30FB}" srcOrd="0" destOrd="0" presId="urn:microsoft.com/office/officeart/2005/8/layout/equation1"/>
    <dgm:cxn modelId="{588FDF52-FC33-432F-91A2-0731416C2244}" type="presOf" srcId="{4CC60AEE-79F4-42DD-A5C7-A2BDF9E7D82E}" destId="{FE2CE27E-8855-4E23-86F4-F5DD43013336}" srcOrd="0" destOrd="0" presId="urn:microsoft.com/office/officeart/2005/8/layout/equation1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EF2B28D1-3446-485F-B4A9-C2F68111EAE0}" type="presOf" srcId="{3A278434-5AAD-4C93-A012-7D6800C67931}" destId="{8901570A-BBCE-48C1-B01D-3A14431031AB}" srcOrd="0" destOrd="0" presId="urn:microsoft.com/office/officeart/2005/8/layout/equation1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71321585-AED2-4E45-81D7-26B78308B0F3}" type="presOf" srcId="{10B5C274-138C-47F3-8F64-1E3D780EC679}" destId="{98DD5743-E1CA-45A9-BEC1-D444AFB3840F}" srcOrd="0" destOrd="0" presId="urn:microsoft.com/office/officeart/2005/8/layout/equation1"/>
    <dgm:cxn modelId="{24635DF2-6B1E-4BF8-A663-37D6133575E8}" type="presOf" srcId="{D850B517-5563-490A-A049-E6DCD3D15CDC}" destId="{D2D0CD52-0EE3-46DE-A8FC-DEF2F9954FAE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4D065588-9A66-4AF0-99AE-9063DC80BD80}" type="presParOf" srcId="{D2D0CD52-0EE3-46DE-A8FC-DEF2F9954FAE}" destId="{8CFFDE89-34F5-4E51-887B-B36AFBFA616E}" srcOrd="0" destOrd="0" presId="urn:microsoft.com/office/officeart/2005/8/layout/equation1"/>
    <dgm:cxn modelId="{B7B7FCD2-48D1-4816-B97A-C36F9E572318}" type="presParOf" srcId="{D2D0CD52-0EE3-46DE-A8FC-DEF2F9954FAE}" destId="{20F36C82-80D5-44FE-8A7C-A8DFF54B57BC}" srcOrd="1" destOrd="0" presId="urn:microsoft.com/office/officeart/2005/8/layout/equation1"/>
    <dgm:cxn modelId="{E942111D-1E6E-432D-8106-E0F474038939}" type="presParOf" srcId="{D2D0CD52-0EE3-46DE-A8FC-DEF2F9954FAE}" destId="{B6A6C5AB-F808-4B02-8944-3FE32DF059EC}" srcOrd="2" destOrd="0" presId="urn:microsoft.com/office/officeart/2005/8/layout/equation1"/>
    <dgm:cxn modelId="{9BC62C86-D90F-49B5-B510-71A6EA9BB96C}" type="presParOf" srcId="{D2D0CD52-0EE3-46DE-A8FC-DEF2F9954FAE}" destId="{1B64592C-9523-4D30-857D-737F7E96E4D5}" srcOrd="3" destOrd="0" presId="urn:microsoft.com/office/officeart/2005/8/layout/equation1"/>
    <dgm:cxn modelId="{E9CBC279-7F0A-4182-B2AF-8DAC55E0FBBF}" type="presParOf" srcId="{D2D0CD52-0EE3-46DE-A8FC-DEF2F9954FAE}" destId="{E399CFBC-A75D-4075-9B6E-DE03A4494870}" srcOrd="4" destOrd="0" presId="urn:microsoft.com/office/officeart/2005/8/layout/equation1"/>
    <dgm:cxn modelId="{697B4442-BFA4-41E4-81E5-6004F8D491D4}" type="presParOf" srcId="{D2D0CD52-0EE3-46DE-A8FC-DEF2F9954FAE}" destId="{1547DEDE-595B-4DDD-BAE5-C22FC5E175E5}" srcOrd="5" destOrd="0" presId="urn:microsoft.com/office/officeart/2005/8/layout/equation1"/>
    <dgm:cxn modelId="{C02C21D0-6B57-433D-927D-02C2D969483D}" type="presParOf" srcId="{D2D0CD52-0EE3-46DE-A8FC-DEF2F9954FAE}" destId="{FE2CE27E-8855-4E23-86F4-F5DD43013336}" srcOrd="6" destOrd="0" presId="urn:microsoft.com/office/officeart/2005/8/layout/equation1"/>
    <dgm:cxn modelId="{13FB4C51-D009-4D52-B79D-50223BC85937}" type="presParOf" srcId="{D2D0CD52-0EE3-46DE-A8FC-DEF2F9954FAE}" destId="{747EAF9C-C285-4B8C-A84F-FA0FBF1187B1}" srcOrd="7" destOrd="0" presId="urn:microsoft.com/office/officeart/2005/8/layout/equation1"/>
    <dgm:cxn modelId="{A55423B7-4FBB-453F-8BC2-DE3E3303DA49}" type="presParOf" srcId="{D2D0CD52-0EE3-46DE-A8FC-DEF2F9954FAE}" destId="{8901570A-BBCE-48C1-B01D-3A14431031AB}" srcOrd="8" destOrd="0" presId="urn:microsoft.com/office/officeart/2005/8/layout/equation1"/>
    <dgm:cxn modelId="{1FE2D99A-9367-4227-8D2A-AE600E423B58}" type="presParOf" srcId="{D2D0CD52-0EE3-46DE-A8FC-DEF2F9954FAE}" destId="{9BBD538C-C2CE-4B46-A951-F08067AC4241}" srcOrd="9" destOrd="0" presId="urn:microsoft.com/office/officeart/2005/8/layout/equation1"/>
    <dgm:cxn modelId="{7AE572C5-C52B-4F4E-A430-ECB8A7200FC0}" type="presParOf" srcId="{D2D0CD52-0EE3-46DE-A8FC-DEF2F9954FAE}" destId="{E6745C33-F99B-421C-9C94-27D51FFF30FB}" srcOrd="10" destOrd="0" presId="urn:microsoft.com/office/officeart/2005/8/layout/equation1"/>
    <dgm:cxn modelId="{B7DED6D7-C100-45CA-8A3A-A1106EA14C1D}" type="presParOf" srcId="{D2D0CD52-0EE3-46DE-A8FC-DEF2F9954FAE}" destId="{BEEB586A-29C6-4161-8E8A-86BCB6F57506}" srcOrd="11" destOrd="0" presId="urn:microsoft.com/office/officeart/2005/8/layout/equation1"/>
    <dgm:cxn modelId="{1BEB97D2-F5E5-49F6-BF70-9290216E685C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They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2E4AC2-CD84-47DB-B752-EDE92464C754}" type="presOf" srcId="{10B5C274-138C-47F3-8F64-1E3D780EC679}" destId="{98DD5743-E1CA-45A9-BEC1-D444AFB3840F}" srcOrd="0" destOrd="0" presId="urn:microsoft.com/office/officeart/2005/8/layout/equation1"/>
    <dgm:cxn modelId="{48560005-22D5-49D7-95FE-4E2DE6283B30}" type="presOf" srcId="{D850B517-5563-490A-A049-E6DCD3D15CDC}" destId="{D2D0CD52-0EE3-46DE-A8FC-DEF2F9954FAE}" srcOrd="0" destOrd="0" presId="urn:microsoft.com/office/officeart/2005/8/layout/equation1"/>
    <dgm:cxn modelId="{81EEDF26-E0A9-4318-9391-19B65A258F60}" type="presOf" srcId="{A468F568-A823-40A1-A4FD-CCE1F3C7F8E8}" destId="{B6A6C5AB-F808-4B02-8944-3FE32DF059EC}" srcOrd="0" destOrd="0" presId="urn:microsoft.com/office/officeart/2005/8/layout/equation1"/>
    <dgm:cxn modelId="{D829A094-B975-42CF-B857-8A869CC76934}" type="presOf" srcId="{4CC60AEE-79F4-42DD-A5C7-A2BDF9E7D82E}" destId="{FE2CE27E-8855-4E23-86F4-F5DD43013336}" srcOrd="0" destOrd="0" presId="urn:microsoft.com/office/officeart/2005/8/layout/equation1"/>
    <dgm:cxn modelId="{D52BDD68-53E2-475C-9AC5-14B340482B33}" type="presOf" srcId="{3A278434-5AAD-4C93-A012-7D6800C67931}" destId="{8901570A-BBCE-48C1-B01D-3A14431031AB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1254BED3-A8F2-4F38-BE97-8FC80FD9FAF5}" type="presOf" srcId="{A960C71C-AE2E-42C4-B0E2-B4E58E4EB0FC}" destId="{E6745C33-F99B-421C-9C94-27D51FFF30FB}" srcOrd="0" destOrd="0" presId="urn:microsoft.com/office/officeart/2005/8/layout/equation1"/>
    <dgm:cxn modelId="{BF0346A4-2A95-4A85-B61F-F4C927727CD0}" type="presOf" srcId="{EFC71D15-7EBF-471D-BAA4-80FEE04AE305}" destId="{E399CFBC-A75D-4075-9B6E-DE03A4494870}" srcOrd="0" destOrd="0" presId="urn:microsoft.com/office/officeart/2005/8/layout/equation1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E0211C43-AD4C-4259-82D6-D30C2C14EC2D}" type="presOf" srcId="{D6461B35-66CE-49B2-B79B-4568813CBC27}" destId="{8CFFDE89-34F5-4E51-887B-B36AFBFA616E}" srcOrd="0" destOrd="0" presId="urn:microsoft.com/office/officeart/2005/8/layout/equation1"/>
    <dgm:cxn modelId="{3D934FC3-C56D-44EB-BC3F-4AC944C04BD6}" type="presParOf" srcId="{D2D0CD52-0EE3-46DE-A8FC-DEF2F9954FAE}" destId="{8CFFDE89-34F5-4E51-887B-B36AFBFA616E}" srcOrd="0" destOrd="0" presId="urn:microsoft.com/office/officeart/2005/8/layout/equation1"/>
    <dgm:cxn modelId="{0675FDA9-AD6E-4CD8-8CC8-1C16F10BCAA0}" type="presParOf" srcId="{D2D0CD52-0EE3-46DE-A8FC-DEF2F9954FAE}" destId="{20F36C82-80D5-44FE-8A7C-A8DFF54B57BC}" srcOrd="1" destOrd="0" presId="urn:microsoft.com/office/officeart/2005/8/layout/equation1"/>
    <dgm:cxn modelId="{94EC9F7E-5D56-42C0-B795-9031CE4782B0}" type="presParOf" srcId="{D2D0CD52-0EE3-46DE-A8FC-DEF2F9954FAE}" destId="{B6A6C5AB-F808-4B02-8944-3FE32DF059EC}" srcOrd="2" destOrd="0" presId="urn:microsoft.com/office/officeart/2005/8/layout/equation1"/>
    <dgm:cxn modelId="{DCAEC74B-750A-49C7-971B-59816CCAC291}" type="presParOf" srcId="{D2D0CD52-0EE3-46DE-A8FC-DEF2F9954FAE}" destId="{1B64592C-9523-4D30-857D-737F7E96E4D5}" srcOrd="3" destOrd="0" presId="urn:microsoft.com/office/officeart/2005/8/layout/equation1"/>
    <dgm:cxn modelId="{B881AC2D-8295-40FC-9B96-6C4895B91016}" type="presParOf" srcId="{D2D0CD52-0EE3-46DE-A8FC-DEF2F9954FAE}" destId="{E399CFBC-A75D-4075-9B6E-DE03A4494870}" srcOrd="4" destOrd="0" presId="urn:microsoft.com/office/officeart/2005/8/layout/equation1"/>
    <dgm:cxn modelId="{5041858B-9B23-4589-BEFD-006FCA2983B2}" type="presParOf" srcId="{D2D0CD52-0EE3-46DE-A8FC-DEF2F9954FAE}" destId="{1547DEDE-595B-4DDD-BAE5-C22FC5E175E5}" srcOrd="5" destOrd="0" presId="urn:microsoft.com/office/officeart/2005/8/layout/equation1"/>
    <dgm:cxn modelId="{5C98A38D-2340-44B1-8AFE-7A50466AB1E8}" type="presParOf" srcId="{D2D0CD52-0EE3-46DE-A8FC-DEF2F9954FAE}" destId="{FE2CE27E-8855-4E23-86F4-F5DD43013336}" srcOrd="6" destOrd="0" presId="urn:microsoft.com/office/officeart/2005/8/layout/equation1"/>
    <dgm:cxn modelId="{52D2C9C0-1294-4322-98D4-7BD7658DD469}" type="presParOf" srcId="{D2D0CD52-0EE3-46DE-A8FC-DEF2F9954FAE}" destId="{747EAF9C-C285-4B8C-A84F-FA0FBF1187B1}" srcOrd="7" destOrd="0" presId="urn:microsoft.com/office/officeart/2005/8/layout/equation1"/>
    <dgm:cxn modelId="{15B46D9C-D34A-46EA-BBCB-0F3BF577BD2B}" type="presParOf" srcId="{D2D0CD52-0EE3-46DE-A8FC-DEF2F9954FAE}" destId="{8901570A-BBCE-48C1-B01D-3A14431031AB}" srcOrd="8" destOrd="0" presId="urn:microsoft.com/office/officeart/2005/8/layout/equation1"/>
    <dgm:cxn modelId="{FF1F99F8-FB1C-4CE9-93BF-503B1272BEF0}" type="presParOf" srcId="{D2D0CD52-0EE3-46DE-A8FC-DEF2F9954FAE}" destId="{9BBD538C-C2CE-4B46-A951-F08067AC4241}" srcOrd="9" destOrd="0" presId="urn:microsoft.com/office/officeart/2005/8/layout/equation1"/>
    <dgm:cxn modelId="{69938CA5-9430-46AC-98A0-888E75A7FF85}" type="presParOf" srcId="{D2D0CD52-0EE3-46DE-A8FC-DEF2F9954FAE}" destId="{E6745C33-F99B-421C-9C94-27D51FFF30FB}" srcOrd="10" destOrd="0" presId="urn:microsoft.com/office/officeart/2005/8/layout/equation1"/>
    <dgm:cxn modelId="{5CC859FC-A5DC-4745-9B34-3D586C855CB3}" type="presParOf" srcId="{D2D0CD52-0EE3-46DE-A8FC-DEF2F9954FAE}" destId="{BEEB586A-29C6-4161-8E8A-86BCB6F57506}" srcOrd="11" destOrd="0" presId="urn:microsoft.com/office/officeart/2005/8/layout/equation1"/>
    <dgm:cxn modelId="{4D8317F8-75F1-41D0-B352-0652057E7FF8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am</a:t>
          </a:r>
          <a:r>
            <a:rPr lang="cs-CZ" dirty="0" smtClean="0"/>
            <a:t> not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dirty="0" err="1" smtClean="0"/>
            <a:t>have</a:t>
          </a:r>
          <a:endParaRPr lang="cs-CZ" dirty="0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791622-E658-4823-BCBF-9C366E817332}" type="presOf" srcId="{D850B517-5563-490A-A049-E6DCD3D15CDC}" destId="{D2D0CD52-0EE3-46DE-A8FC-DEF2F9954FAE}" srcOrd="0" destOrd="0" presId="urn:microsoft.com/office/officeart/2005/8/layout/equation1"/>
    <dgm:cxn modelId="{7EB52141-6C18-48AC-8340-07E195CD40D8}" type="presOf" srcId="{3A278434-5AAD-4C93-A012-7D6800C67931}" destId="{8901570A-BBCE-48C1-B01D-3A14431031AB}" srcOrd="0" destOrd="0" presId="urn:microsoft.com/office/officeart/2005/8/layout/equation1"/>
    <dgm:cxn modelId="{8C376217-0E76-4E01-8B07-B5D7AC7C9FC7}" type="presOf" srcId="{4CC60AEE-79F4-42DD-A5C7-A2BDF9E7D82E}" destId="{FE2CE27E-8855-4E23-86F4-F5DD43013336}" srcOrd="0" destOrd="0" presId="urn:microsoft.com/office/officeart/2005/8/layout/equation1"/>
    <dgm:cxn modelId="{43BB8C93-6F46-40A8-9691-23A0B59F5DD8}" type="presOf" srcId="{10B5C274-138C-47F3-8F64-1E3D780EC679}" destId="{98DD5743-E1CA-45A9-BEC1-D444AFB3840F}" srcOrd="0" destOrd="0" presId="urn:microsoft.com/office/officeart/2005/8/layout/equation1"/>
    <dgm:cxn modelId="{C291ADBA-0E91-42A4-8AF5-0BB34CF5AD6F}" type="presOf" srcId="{D6461B35-66CE-49B2-B79B-4568813CBC27}" destId="{8CFFDE89-34F5-4E51-887B-B36AFBFA616E}" srcOrd="0" destOrd="0" presId="urn:microsoft.com/office/officeart/2005/8/layout/equation1"/>
    <dgm:cxn modelId="{372F706D-86E6-4670-99CC-9403582F21F9}" type="presOf" srcId="{A468F568-A823-40A1-A4FD-CCE1F3C7F8E8}" destId="{B6A6C5AB-F808-4B02-8944-3FE32DF059EC}" srcOrd="0" destOrd="0" presId="urn:microsoft.com/office/officeart/2005/8/layout/equation1"/>
    <dgm:cxn modelId="{6F27CC0B-5B94-49CA-8E17-C10FD3A80084}" type="presOf" srcId="{EFC71D15-7EBF-471D-BAA4-80FEE04AE305}" destId="{E399CFBC-A75D-4075-9B6E-DE03A4494870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FD314A80-3A49-41F4-A752-467C93508011}" type="presOf" srcId="{A960C71C-AE2E-42C4-B0E2-B4E58E4EB0FC}" destId="{E6745C33-F99B-421C-9C94-27D51FFF30FB}" srcOrd="0" destOrd="0" presId="urn:microsoft.com/office/officeart/2005/8/layout/equation1"/>
    <dgm:cxn modelId="{F3993532-3CFD-4ADC-AFB9-4E1D4596BB5E}" type="presParOf" srcId="{D2D0CD52-0EE3-46DE-A8FC-DEF2F9954FAE}" destId="{8CFFDE89-34F5-4E51-887B-B36AFBFA616E}" srcOrd="0" destOrd="0" presId="urn:microsoft.com/office/officeart/2005/8/layout/equation1"/>
    <dgm:cxn modelId="{C8EEBC30-31CA-4E58-8E6C-AA7D6648BCA9}" type="presParOf" srcId="{D2D0CD52-0EE3-46DE-A8FC-DEF2F9954FAE}" destId="{20F36C82-80D5-44FE-8A7C-A8DFF54B57BC}" srcOrd="1" destOrd="0" presId="urn:microsoft.com/office/officeart/2005/8/layout/equation1"/>
    <dgm:cxn modelId="{DBCC3A38-79C6-4EF1-86D5-1326DF5C7EBC}" type="presParOf" srcId="{D2D0CD52-0EE3-46DE-A8FC-DEF2F9954FAE}" destId="{B6A6C5AB-F808-4B02-8944-3FE32DF059EC}" srcOrd="2" destOrd="0" presId="urn:microsoft.com/office/officeart/2005/8/layout/equation1"/>
    <dgm:cxn modelId="{EA82B00F-C702-4134-9468-1158400B154C}" type="presParOf" srcId="{D2D0CD52-0EE3-46DE-A8FC-DEF2F9954FAE}" destId="{1B64592C-9523-4D30-857D-737F7E96E4D5}" srcOrd="3" destOrd="0" presId="urn:microsoft.com/office/officeart/2005/8/layout/equation1"/>
    <dgm:cxn modelId="{A7C17775-CFDF-4B0E-9C4B-17C6F9395987}" type="presParOf" srcId="{D2D0CD52-0EE3-46DE-A8FC-DEF2F9954FAE}" destId="{E399CFBC-A75D-4075-9B6E-DE03A4494870}" srcOrd="4" destOrd="0" presId="urn:microsoft.com/office/officeart/2005/8/layout/equation1"/>
    <dgm:cxn modelId="{0E21DAE7-B9B7-411D-8358-FEB7A7115646}" type="presParOf" srcId="{D2D0CD52-0EE3-46DE-A8FC-DEF2F9954FAE}" destId="{1547DEDE-595B-4DDD-BAE5-C22FC5E175E5}" srcOrd="5" destOrd="0" presId="urn:microsoft.com/office/officeart/2005/8/layout/equation1"/>
    <dgm:cxn modelId="{C242B133-C051-42EF-9EA0-DA0E06CFB2B1}" type="presParOf" srcId="{D2D0CD52-0EE3-46DE-A8FC-DEF2F9954FAE}" destId="{FE2CE27E-8855-4E23-86F4-F5DD43013336}" srcOrd="6" destOrd="0" presId="urn:microsoft.com/office/officeart/2005/8/layout/equation1"/>
    <dgm:cxn modelId="{3459AF56-E558-4175-8D1E-D3FDEA640972}" type="presParOf" srcId="{D2D0CD52-0EE3-46DE-A8FC-DEF2F9954FAE}" destId="{747EAF9C-C285-4B8C-A84F-FA0FBF1187B1}" srcOrd="7" destOrd="0" presId="urn:microsoft.com/office/officeart/2005/8/layout/equation1"/>
    <dgm:cxn modelId="{CBA17724-312B-4FFF-8436-CA6DB6E1897C}" type="presParOf" srcId="{D2D0CD52-0EE3-46DE-A8FC-DEF2F9954FAE}" destId="{8901570A-BBCE-48C1-B01D-3A14431031AB}" srcOrd="8" destOrd="0" presId="urn:microsoft.com/office/officeart/2005/8/layout/equation1"/>
    <dgm:cxn modelId="{C4E4F1C9-C05C-41C7-A699-33A9AA62977B}" type="presParOf" srcId="{D2D0CD52-0EE3-46DE-A8FC-DEF2F9954FAE}" destId="{9BBD538C-C2CE-4B46-A951-F08067AC4241}" srcOrd="9" destOrd="0" presId="urn:microsoft.com/office/officeart/2005/8/layout/equation1"/>
    <dgm:cxn modelId="{B581173B-9DC0-4286-87A2-9A79C6B18BC7}" type="presParOf" srcId="{D2D0CD52-0EE3-46DE-A8FC-DEF2F9954FAE}" destId="{E6745C33-F99B-421C-9C94-27D51FFF30FB}" srcOrd="10" destOrd="0" presId="urn:microsoft.com/office/officeart/2005/8/layout/equation1"/>
    <dgm:cxn modelId="{4BA8ECFC-DD4C-4FD4-8AF2-8F6352331AFC}" type="presParOf" srcId="{D2D0CD52-0EE3-46DE-A8FC-DEF2F9954FAE}" destId="{BEEB586A-29C6-4161-8E8A-86BCB6F57506}" srcOrd="11" destOrd="0" presId="urn:microsoft.com/office/officeart/2005/8/layout/equation1"/>
    <dgm:cxn modelId="{4A9A3681-89C9-459F-9574-50F3CD6D5ECB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You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 not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532EC33A-001C-4404-8A03-5860075E900E}" type="presOf" srcId="{3A278434-5AAD-4C93-A012-7D6800C67931}" destId="{8901570A-BBCE-48C1-B01D-3A14431031AB}" srcOrd="0" destOrd="0" presId="urn:microsoft.com/office/officeart/2005/8/layout/equation1"/>
    <dgm:cxn modelId="{B6AE1F8E-9827-4ABE-8903-D080BDE84388}" type="presOf" srcId="{D850B517-5563-490A-A049-E6DCD3D15CDC}" destId="{D2D0CD52-0EE3-46DE-A8FC-DEF2F9954FAE}" srcOrd="0" destOrd="0" presId="urn:microsoft.com/office/officeart/2005/8/layout/equation1"/>
    <dgm:cxn modelId="{F4EB0502-4D24-4355-A52A-5BD22EBE08FA}" type="presOf" srcId="{A468F568-A823-40A1-A4FD-CCE1F3C7F8E8}" destId="{B6A6C5AB-F808-4B02-8944-3FE32DF059EC}" srcOrd="0" destOrd="0" presId="urn:microsoft.com/office/officeart/2005/8/layout/equation1"/>
    <dgm:cxn modelId="{E1CE8204-ED57-4134-8EEA-7C018C88E6CC}" type="presOf" srcId="{D6461B35-66CE-49B2-B79B-4568813CBC27}" destId="{8CFFDE89-34F5-4E51-887B-B36AFBFA616E}" srcOrd="0" destOrd="0" presId="urn:microsoft.com/office/officeart/2005/8/layout/equation1"/>
    <dgm:cxn modelId="{6432502E-FB62-413D-AA5D-180C3E3B5CE1}" type="presOf" srcId="{A960C71C-AE2E-42C4-B0E2-B4E58E4EB0FC}" destId="{E6745C33-F99B-421C-9C94-27D51FFF30FB}" srcOrd="0" destOrd="0" presId="urn:microsoft.com/office/officeart/2005/8/layout/equation1"/>
    <dgm:cxn modelId="{554126D9-251A-4CD3-8B3C-924767F0F63C}" type="presOf" srcId="{10B5C274-138C-47F3-8F64-1E3D780EC679}" destId="{98DD5743-E1CA-45A9-BEC1-D444AFB3840F}" srcOrd="0" destOrd="0" presId="urn:microsoft.com/office/officeart/2005/8/layout/equation1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94F473F8-AE05-44D5-8613-2C3E8EE5540E}" type="presOf" srcId="{4CC60AEE-79F4-42DD-A5C7-A2BDF9E7D82E}" destId="{FE2CE27E-8855-4E23-86F4-F5DD43013336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6F2353DF-0D17-4930-8A65-4888B693B5D6}" type="presOf" srcId="{EFC71D15-7EBF-471D-BAA4-80FEE04AE305}" destId="{E399CFBC-A75D-4075-9B6E-DE03A4494870}" srcOrd="0" destOrd="0" presId="urn:microsoft.com/office/officeart/2005/8/layout/equation1"/>
    <dgm:cxn modelId="{F3C6E6C5-79B0-4C0D-AFE6-2725724B2CD3}" type="presParOf" srcId="{D2D0CD52-0EE3-46DE-A8FC-DEF2F9954FAE}" destId="{8CFFDE89-34F5-4E51-887B-B36AFBFA616E}" srcOrd="0" destOrd="0" presId="urn:microsoft.com/office/officeart/2005/8/layout/equation1"/>
    <dgm:cxn modelId="{3806B1D6-F0D1-4AF9-ACF7-D47F6E3E2F79}" type="presParOf" srcId="{D2D0CD52-0EE3-46DE-A8FC-DEF2F9954FAE}" destId="{20F36C82-80D5-44FE-8A7C-A8DFF54B57BC}" srcOrd="1" destOrd="0" presId="urn:microsoft.com/office/officeart/2005/8/layout/equation1"/>
    <dgm:cxn modelId="{087E72C7-B1F1-48DC-AD6A-CC0D283B2BF4}" type="presParOf" srcId="{D2D0CD52-0EE3-46DE-A8FC-DEF2F9954FAE}" destId="{B6A6C5AB-F808-4B02-8944-3FE32DF059EC}" srcOrd="2" destOrd="0" presId="urn:microsoft.com/office/officeart/2005/8/layout/equation1"/>
    <dgm:cxn modelId="{C0AAD540-BC19-4F16-A45D-8D309FC8189B}" type="presParOf" srcId="{D2D0CD52-0EE3-46DE-A8FC-DEF2F9954FAE}" destId="{1B64592C-9523-4D30-857D-737F7E96E4D5}" srcOrd="3" destOrd="0" presId="urn:microsoft.com/office/officeart/2005/8/layout/equation1"/>
    <dgm:cxn modelId="{05645047-4A61-4F3B-9795-36AFC6A841CE}" type="presParOf" srcId="{D2D0CD52-0EE3-46DE-A8FC-DEF2F9954FAE}" destId="{E399CFBC-A75D-4075-9B6E-DE03A4494870}" srcOrd="4" destOrd="0" presId="urn:microsoft.com/office/officeart/2005/8/layout/equation1"/>
    <dgm:cxn modelId="{37AB790C-B864-40D2-A259-9B8E26D94B75}" type="presParOf" srcId="{D2D0CD52-0EE3-46DE-A8FC-DEF2F9954FAE}" destId="{1547DEDE-595B-4DDD-BAE5-C22FC5E175E5}" srcOrd="5" destOrd="0" presId="urn:microsoft.com/office/officeart/2005/8/layout/equation1"/>
    <dgm:cxn modelId="{6B0C19F2-3A07-42EB-9662-1912A9176AA2}" type="presParOf" srcId="{D2D0CD52-0EE3-46DE-A8FC-DEF2F9954FAE}" destId="{FE2CE27E-8855-4E23-86F4-F5DD43013336}" srcOrd="6" destOrd="0" presId="urn:microsoft.com/office/officeart/2005/8/layout/equation1"/>
    <dgm:cxn modelId="{AA661657-E9C8-4FE3-A50C-8BD4DE26B19E}" type="presParOf" srcId="{D2D0CD52-0EE3-46DE-A8FC-DEF2F9954FAE}" destId="{747EAF9C-C285-4B8C-A84F-FA0FBF1187B1}" srcOrd="7" destOrd="0" presId="urn:microsoft.com/office/officeart/2005/8/layout/equation1"/>
    <dgm:cxn modelId="{D70F1FE7-29CD-4DB2-B0AD-24BE4B68E5F6}" type="presParOf" srcId="{D2D0CD52-0EE3-46DE-A8FC-DEF2F9954FAE}" destId="{8901570A-BBCE-48C1-B01D-3A14431031AB}" srcOrd="8" destOrd="0" presId="urn:microsoft.com/office/officeart/2005/8/layout/equation1"/>
    <dgm:cxn modelId="{BDEA15F5-4D05-42F7-8B52-155E699C0CAB}" type="presParOf" srcId="{D2D0CD52-0EE3-46DE-A8FC-DEF2F9954FAE}" destId="{9BBD538C-C2CE-4B46-A951-F08067AC4241}" srcOrd="9" destOrd="0" presId="urn:microsoft.com/office/officeart/2005/8/layout/equation1"/>
    <dgm:cxn modelId="{6552169D-0D24-4448-8662-EA332EAFC50F}" type="presParOf" srcId="{D2D0CD52-0EE3-46DE-A8FC-DEF2F9954FAE}" destId="{E6745C33-F99B-421C-9C94-27D51FFF30FB}" srcOrd="10" destOrd="0" presId="urn:microsoft.com/office/officeart/2005/8/layout/equation1"/>
    <dgm:cxn modelId="{C228381D-2483-4263-8B98-9D4142EAA4A5}" type="presParOf" srcId="{D2D0CD52-0EE3-46DE-A8FC-DEF2F9954FAE}" destId="{BEEB586A-29C6-4161-8E8A-86BCB6F57506}" srcOrd="11" destOrd="0" presId="urn:microsoft.com/office/officeart/2005/8/layout/equation1"/>
    <dgm:cxn modelId="{80414644-4870-49CC-9274-256C78C702BA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smtClean="0"/>
            <a:t>He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smtClean="0"/>
            <a:t>not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6F69AB-ACE4-47CF-9FFE-907784BF3121}" type="presOf" srcId="{3A278434-5AAD-4C93-A012-7D6800C67931}" destId="{8901570A-BBCE-48C1-B01D-3A14431031AB}" srcOrd="0" destOrd="0" presId="urn:microsoft.com/office/officeart/2005/8/layout/equation1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925AC2AA-1F5D-4CCA-81D1-151654B07612}" type="presOf" srcId="{A468F568-A823-40A1-A4FD-CCE1F3C7F8E8}" destId="{B6A6C5AB-F808-4B02-8944-3FE32DF059EC}" srcOrd="0" destOrd="0" presId="urn:microsoft.com/office/officeart/2005/8/layout/equation1"/>
    <dgm:cxn modelId="{F5F94B65-4C2A-4697-A234-A7FBA1E9E17E}" type="presOf" srcId="{D850B517-5563-490A-A049-E6DCD3D15CDC}" destId="{D2D0CD52-0EE3-46DE-A8FC-DEF2F9954FAE}" srcOrd="0" destOrd="0" presId="urn:microsoft.com/office/officeart/2005/8/layout/equation1"/>
    <dgm:cxn modelId="{A1D49547-F2C8-4B20-BB91-BEEC0B636C7A}" type="presOf" srcId="{EFC71D15-7EBF-471D-BAA4-80FEE04AE305}" destId="{E399CFBC-A75D-4075-9B6E-DE03A4494870}" srcOrd="0" destOrd="0" presId="urn:microsoft.com/office/officeart/2005/8/layout/equation1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D053327D-C17F-403E-9CE3-FAF0A2208D72}" type="presOf" srcId="{D6461B35-66CE-49B2-B79B-4568813CBC27}" destId="{8CFFDE89-34F5-4E51-887B-B36AFBFA616E}" srcOrd="0" destOrd="0" presId="urn:microsoft.com/office/officeart/2005/8/layout/equation1"/>
    <dgm:cxn modelId="{B9B21268-691A-4E92-8DF2-2AA370D17194}" type="presOf" srcId="{10B5C274-138C-47F3-8F64-1E3D780EC679}" destId="{98DD5743-E1CA-45A9-BEC1-D444AFB3840F}" srcOrd="0" destOrd="0" presId="urn:microsoft.com/office/officeart/2005/8/layout/equation1"/>
    <dgm:cxn modelId="{E950CEB7-6A8D-4935-AB09-B3DB2D374CC4}" type="presOf" srcId="{A960C71C-AE2E-42C4-B0E2-B4E58E4EB0FC}" destId="{E6745C33-F99B-421C-9C94-27D51FFF30FB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664B0E6E-E3D8-4AC9-9EA0-52129F0F99B2}" type="presOf" srcId="{4CC60AEE-79F4-42DD-A5C7-A2BDF9E7D82E}" destId="{FE2CE27E-8855-4E23-86F4-F5DD43013336}" srcOrd="0" destOrd="0" presId="urn:microsoft.com/office/officeart/2005/8/layout/equation1"/>
    <dgm:cxn modelId="{13D8522F-4BC3-4AA0-B304-34BE9FF63C6E}" type="presParOf" srcId="{D2D0CD52-0EE3-46DE-A8FC-DEF2F9954FAE}" destId="{8CFFDE89-34F5-4E51-887B-B36AFBFA616E}" srcOrd="0" destOrd="0" presId="urn:microsoft.com/office/officeart/2005/8/layout/equation1"/>
    <dgm:cxn modelId="{002278A6-518D-4E95-B23C-AD1D572127E6}" type="presParOf" srcId="{D2D0CD52-0EE3-46DE-A8FC-DEF2F9954FAE}" destId="{20F36C82-80D5-44FE-8A7C-A8DFF54B57BC}" srcOrd="1" destOrd="0" presId="urn:microsoft.com/office/officeart/2005/8/layout/equation1"/>
    <dgm:cxn modelId="{CFC98D0C-E162-4362-8034-C9D3952044CC}" type="presParOf" srcId="{D2D0CD52-0EE3-46DE-A8FC-DEF2F9954FAE}" destId="{B6A6C5AB-F808-4B02-8944-3FE32DF059EC}" srcOrd="2" destOrd="0" presId="urn:microsoft.com/office/officeart/2005/8/layout/equation1"/>
    <dgm:cxn modelId="{074EA813-E448-41FA-B334-D4853104DA54}" type="presParOf" srcId="{D2D0CD52-0EE3-46DE-A8FC-DEF2F9954FAE}" destId="{1B64592C-9523-4D30-857D-737F7E96E4D5}" srcOrd="3" destOrd="0" presId="urn:microsoft.com/office/officeart/2005/8/layout/equation1"/>
    <dgm:cxn modelId="{6C942076-9DF7-445E-A25F-BB65ECA39F91}" type="presParOf" srcId="{D2D0CD52-0EE3-46DE-A8FC-DEF2F9954FAE}" destId="{E399CFBC-A75D-4075-9B6E-DE03A4494870}" srcOrd="4" destOrd="0" presId="urn:microsoft.com/office/officeart/2005/8/layout/equation1"/>
    <dgm:cxn modelId="{D2AD2B50-0396-4838-9D50-D05B1BCCEB67}" type="presParOf" srcId="{D2D0CD52-0EE3-46DE-A8FC-DEF2F9954FAE}" destId="{1547DEDE-595B-4DDD-BAE5-C22FC5E175E5}" srcOrd="5" destOrd="0" presId="urn:microsoft.com/office/officeart/2005/8/layout/equation1"/>
    <dgm:cxn modelId="{0DBC5100-FAD9-448C-89CE-77CD4674E27B}" type="presParOf" srcId="{D2D0CD52-0EE3-46DE-A8FC-DEF2F9954FAE}" destId="{FE2CE27E-8855-4E23-86F4-F5DD43013336}" srcOrd="6" destOrd="0" presId="urn:microsoft.com/office/officeart/2005/8/layout/equation1"/>
    <dgm:cxn modelId="{24925CDB-247C-4BF5-8F1A-8E7A82FBB3C8}" type="presParOf" srcId="{D2D0CD52-0EE3-46DE-A8FC-DEF2F9954FAE}" destId="{747EAF9C-C285-4B8C-A84F-FA0FBF1187B1}" srcOrd="7" destOrd="0" presId="urn:microsoft.com/office/officeart/2005/8/layout/equation1"/>
    <dgm:cxn modelId="{904AE9D0-8FC3-4F82-B078-DD9212B80C2B}" type="presParOf" srcId="{D2D0CD52-0EE3-46DE-A8FC-DEF2F9954FAE}" destId="{8901570A-BBCE-48C1-B01D-3A14431031AB}" srcOrd="8" destOrd="0" presId="urn:microsoft.com/office/officeart/2005/8/layout/equation1"/>
    <dgm:cxn modelId="{F11B9B51-2385-4133-91C5-124775EE301F}" type="presParOf" srcId="{D2D0CD52-0EE3-46DE-A8FC-DEF2F9954FAE}" destId="{9BBD538C-C2CE-4B46-A951-F08067AC4241}" srcOrd="9" destOrd="0" presId="urn:microsoft.com/office/officeart/2005/8/layout/equation1"/>
    <dgm:cxn modelId="{23F1387B-D4AA-4109-92CD-1BC878AABD26}" type="presParOf" srcId="{D2D0CD52-0EE3-46DE-A8FC-DEF2F9954FAE}" destId="{E6745C33-F99B-421C-9C94-27D51FFF30FB}" srcOrd="10" destOrd="0" presId="urn:microsoft.com/office/officeart/2005/8/layout/equation1"/>
    <dgm:cxn modelId="{7BFA4EE2-4B06-47CF-A704-726132EA62BB}" type="presParOf" srcId="{D2D0CD52-0EE3-46DE-A8FC-DEF2F9954FAE}" destId="{BEEB586A-29C6-4161-8E8A-86BCB6F57506}" srcOrd="11" destOrd="0" presId="urn:microsoft.com/office/officeart/2005/8/layout/equation1"/>
    <dgm:cxn modelId="{22076089-78F0-4B43-BA47-30B644973838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We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 not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FBCC99-3401-4FBA-9646-427430AAA78F}" type="presOf" srcId="{EFC71D15-7EBF-471D-BAA4-80FEE04AE305}" destId="{E399CFBC-A75D-4075-9B6E-DE03A4494870}" srcOrd="0" destOrd="0" presId="urn:microsoft.com/office/officeart/2005/8/layout/equation1"/>
    <dgm:cxn modelId="{E0CDD13C-87E7-4342-88FA-6492B18D8B41}" type="presOf" srcId="{3A278434-5AAD-4C93-A012-7D6800C67931}" destId="{8901570A-BBCE-48C1-B01D-3A14431031AB}" srcOrd="0" destOrd="0" presId="urn:microsoft.com/office/officeart/2005/8/layout/equation1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61FA95D1-9338-4C82-A1D4-46B4BA4526E3}" type="presOf" srcId="{D850B517-5563-490A-A049-E6DCD3D15CDC}" destId="{D2D0CD52-0EE3-46DE-A8FC-DEF2F9954FAE}" srcOrd="0" destOrd="0" presId="urn:microsoft.com/office/officeart/2005/8/layout/equation1"/>
    <dgm:cxn modelId="{090CB508-3850-41F3-A681-336140ECC78E}" type="presOf" srcId="{A960C71C-AE2E-42C4-B0E2-B4E58E4EB0FC}" destId="{E6745C33-F99B-421C-9C94-27D51FFF30FB}" srcOrd="0" destOrd="0" presId="urn:microsoft.com/office/officeart/2005/8/layout/equation1"/>
    <dgm:cxn modelId="{E3504333-17E6-4C80-A2FA-E8517AFF22C2}" type="presOf" srcId="{10B5C274-138C-47F3-8F64-1E3D780EC679}" destId="{98DD5743-E1CA-45A9-BEC1-D444AFB3840F}" srcOrd="0" destOrd="0" presId="urn:microsoft.com/office/officeart/2005/8/layout/equation1"/>
    <dgm:cxn modelId="{6C08E63B-E901-45AF-9BE7-14373EEFCF83}" type="presOf" srcId="{4CC60AEE-79F4-42DD-A5C7-A2BDF9E7D82E}" destId="{FE2CE27E-8855-4E23-86F4-F5DD43013336}" srcOrd="0" destOrd="0" presId="urn:microsoft.com/office/officeart/2005/8/layout/equation1"/>
    <dgm:cxn modelId="{D299A554-B05C-4826-89B0-22427614FC5F}" type="presOf" srcId="{D6461B35-66CE-49B2-B79B-4568813CBC27}" destId="{8CFFDE89-34F5-4E51-887B-B36AFBFA616E}" srcOrd="0" destOrd="0" presId="urn:microsoft.com/office/officeart/2005/8/layout/equation1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2F23D554-C562-4454-93BB-7EDA5CA34C0F}" type="presOf" srcId="{A468F568-A823-40A1-A4FD-CCE1F3C7F8E8}" destId="{B6A6C5AB-F808-4B02-8944-3FE32DF059EC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3F4CB26C-8EEF-46A6-A6D1-847A8771BB02}" type="presParOf" srcId="{D2D0CD52-0EE3-46DE-A8FC-DEF2F9954FAE}" destId="{8CFFDE89-34F5-4E51-887B-B36AFBFA616E}" srcOrd="0" destOrd="0" presId="urn:microsoft.com/office/officeart/2005/8/layout/equation1"/>
    <dgm:cxn modelId="{E4CF719B-62FD-477A-AFFB-A4647148D5EB}" type="presParOf" srcId="{D2D0CD52-0EE3-46DE-A8FC-DEF2F9954FAE}" destId="{20F36C82-80D5-44FE-8A7C-A8DFF54B57BC}" srcOrd="1" destOrd="0" presId="urn:microsoft.com/office/officeart/2005/8/layout/equation1"/>
    <dgm:cxn modelId="{49D1D5C1-9379-4E03-B026-748BC97F93A6}" type="presParOf" srcId="{D2D0CD52-0EE3-46DE-A8FC-DEF2F9954FAE}" destId="{B6A6C5AB-F808-4B02-8944-3FE32DF059EC}" srcOrd="2" destOrd="0" presId="urn:microsoft.com/office/officeart/2005/8/layout/equation1"/>
    <dgm:cxn modelId="{BF4AE42F-D517-4265-A80B-527E9D91CA72}" type="presParOf" srcId="{D2D0CD52-0EE3-46DE-A8FC-DEF2F9954FAE}" destId="{1B64592C-9523-4D30-857D-737F7E96E4D5}" srcOrd="3" destOrd="0" presId="urn:microsoft.com/office/officeart/2005/8/layout/equation1"/>
    <dgm:cxn modelId="{063E5CE0-0983-4B00-839E-7A144ED1E4D8}" type="presParOf" srcId="{D2D0CD52-0EE3-46DE-A8FC-DEF2F9954FAE}" destId="{E399CFBC-A75D-4075-9B6E-DE03A4494870}" srcOrd="4" destOrd="0" presId="urn:microsoft.com/office/officeart/2005/8/layout/equation1"/>
    <dgm:cxn modelId="{52737535-DF48-43D1-B263-D0AE43EFB15C}" type="presParOf" srcId="{D2D0CD52-0EE3-46DE-A8FC-DEF2F9954FAE}" destId="{1547DEDE-595B-4DDD-BAE5-C22FC5E175E5}" srcOrd="5" destOrd="0" presId="urn:microsoft.com/office/officeart/2005/8/layout/equation1"/>
    <dgm:cxn modelId="{F8BBB742-B904-4E66-AD41-EAC7CA186F62}" type="presParOf" srcId="{D2D0CD52-0EE3-46DE-A8FC-DEF2F9954FAE}" destId="{FE2CE27E-8855-4E23-86F4-F5DD43013336}" srcOrd="6" destOrd="0" presId="urn:microsoft.com/office/officeart/2005/8/layout/equation1"/>
    <dgm:cxn modelId="{11EA58E2-A27E-48EF-B3B8-A86C215DCE48}" type="presParOf" srcId="{D2D0CD52-0EE3-46DE-A8FC-DEF2F9954FAE}" destId="{747EAF9C-C285-4B8C-A84F-FA0FBF1187B1}" srcOrd="7" destOrd="0" presId="urn:microsoft.com/office/officeart/2005/8/layout/equation1"/>
    <dgm:cxn modelId="{B9855A44-4565-43BA-9C96-276025774471}" type="presParOf" srcId="{D2D0CD52-0EE3-46DE-A8FC-DEF2F9954FAE}" destId="{8901570A-BBCE-48C1-B01D-3A14431031AB}" srcOrd="8" destOrd="0" presId="urn:microsoft.com/office/officeart/2005/8/layout/equation1"/>
    <dgm:cxn modelId="{61260B35-A531-4D71-B9C3-78A54228102F}" type="presParOf" srcId="{D2D0CD52-0EE3-46DE-A8FC-DEF2F9954FAE}" destId="{9BBD538C-C2CE-4B46-A951-F08067AC4241}" srcOrd="9" destOrd="0" presId="urn:microsoft.com/office/officeart/2005/8/layout/equation1"/>
    <dgm:cxn modelId="{1D0003FE-210D-4666-8EA5-0A3192D15D04}" type="presParOf" srcId="{D2D0CD52-0EE3-46DE-A8FC-DEF2F9954FAE}" destId="{E6745C33-F99B-421C-9C94-27D51FFF30FB}" srcOrd="10" destOrd="0" presId="urn:microsoft.com/office/officeart/2005/8/layout/equation1"/>
    <dgm:cxn modelId="{8D9BFD51-EDD5-41DE-BEFA-7C151A02D54D}" type="presParOf" srcId="{D2D0CD52-0EE3-46DE-A8FC-DEF2F9954FAE}" destId="{BEEB586A-29C6-4161-8E8A-86BCB6F57506}" srcOrd="11" destOrd="0" presId="urn:microsoft.com/office/officeart/2005/8/layout/equation1"/>
    <dgm:cxn modelId="{F8C21636-2399-459B-A5D6-CDCF32C72C28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D6461B35-66CE-49B2-B79B-4568813CBC27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They</a:t>
          </a:r>
          <a:endParaRPr lang="cs-CZ" dirty="0"/>
        </a:p>
      </dgm:t>
    </dgm:pt>
    <dgm:pt modelId="{AB4A92F6-F851-463A-8E62-8ABF66A5D999}" type="parTrans" cxnId="{8C6F3D94-9942-48B2-85B6-414C5B2F2401}">
      <dgm:prSet/>
      <dgm:spPr/>
      <dgm:t>
        <a:bodyPr/>
        <a:lstStyle/>
        <a:p>
          <a:endParaRPr lang="cs-CZ"/>
        </a:p>
      </dgm:t>
    </dgm:pt>
    <dgm:pt modelId="{A468F568-A823-40A1-A4FD-CCE1F3C7F8E8}" type="sibTrans" cxnId="{8C6F3D94-9942-48B2-85B6-414C5B2F240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 not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8CFFDE89-34F5-4E51-887B-B36AFBFA616E}" type="pres">
      <dgm:prSet presAssocID="{D6461B35-66CE-49B2-B79B-4568813CBC2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36C82-80D5-44FE-8A7C-A8DFF54B57BC}" type="pres">
      <dgm:prSet presAssocID="{A468F568-A823-40A1-A4FD-CCE1F3C7F8E8}" presName="spacerL" presStyleCnt="0"/>
      <dgm:spPr/>
    </dgm:pt>
    <dgm:pt modelId="{B6A6C5AB-F808-4B02-8944-3FE32DF059EC}" type="pres">
      <dgm:prSet presAssocID="{A468F568-A823-40A1-A4FD-CCE1F3C7F8E8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1B64592C-9523-4D30-857D-737F7E96E4D5}" type="pres">
      <dgm:prSet presAssocID="{A468F568-A823-40A1-A4FD-CCE1F3C7F8E8}" presName="spacerR" presStyleCnt="0"/>
      <dgm:spPr/>
    </dgm:pt>
    <dgm:pt modelId="{E399CFBC-A75D-4075-9B6E-DE03A4494870}" type="pres">
      <dgm:prSet presAssocID="{EFC71D15-7EBF-471D-BAA4-80FEE04AE305}" presName="node" presStyleLbl="node1" presStyleIdx="1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91D19553-212E-4EDF-8B96-6C880296A3C6}" type="presOf" srcId="{A468F568-A823-40A1-A4FD-CCE1F3C7F8E8}" destId="{B6A6C5AB-F808-4B02-8944-3FE32DF059EC}" srcOrd="0" destOrd="0" presId="urn:microsoft.com/office/officeart/2005/8/layout/equation1"/>
    <dgm:cxn modelId="{E1DAF973-BDBE-491E-8651-78A4096607E8}" type="presOf" srcId="{10B5C274-138C-47F3-8F64-1E3D780EC679}" destId="{98DD5743-E1CA-45A9-BEC1-D444AFB3840F}" srcOrd="0" destOrd="0" presId="urn:microsoft.com/office/officeart/2005/8/layout/equation1"/>
    <dgm:cxn modelId="{A99FF599-FF09-4541-8CB1-7F207CF1D326}" srcId="{D850B517-5563-490A-A049-E6DCD3D15CDC}" destId="{EFC71D15-7EBF-471D-BAA4-80FEE04AE305}" srcOrd="1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F4A4949A-4302-4CE1-8FAE-118BDBB02754}" type="presOf" srcId="{EFC71D15-7EBF-471D-BAA4-80FEE04AE305}" destId="{E399CFBC-A75D-4075-9B6E-DE03A4494870}" srcOrd="0" destOrd="0" presId="urn:microsoft.com/office/officeart/2005/8/layout/equation1"/>
    <dgm:cxn modelId="{6C9531AF-B19C-4891-9CB1-166F766A6B99}" type="presOf" srcId="{D850B517-5563-490A-A049-E6DCD3D15CDC}" destId="{D2D0CD52-0EE3-46DE-A8FC-DEF2F9954FAE}" srcOrd="0" destOrd="0" presId="urn:microsoft.com/office/officeart/2005/8/layout/equation1"/>
    <dgm:cxn modelId="{84236116-9D85-4E76-8F19-A8BF66BBD76D}" type="presOf" srcId="{4CC60AEE-79F4-42DD-A5C7-A2BDF9E7D82E}" destId="{FE2CE27E-8855-4E23-86F4-F5DD43013336}" srcOrd="0" destOrd="0" presId="urn:microsoft.com/office/officeart/2005/8/layout/equation1"/>
    <dgm:cxn modelId="{874E2511-77C0-4D15-8318-FD6C51F4306E}" type="presOf" srcId="{D6461B35-66CE-49B2-B79B-4568813CBC27}" destId="{8CFFDE89-34F5-4E51-887B-B36AFBFA616E}" srcOrd="0" destOrd="0" presId="urn:microsoft.com/office/officeart/2005/8/layout/equation1"/>
    <dgm:cxn modelId="{8C6F3D94-9942-48B2-85B6-414C5B2F2401}" srcId="{D850B517-5563-490A-A049-E6DCD3D15CDC}" destId="{D6461B35-66CE-49B2-B79B-4568813CBC27}" srcOrd="0" destOrd="0" parTransId="{AB4A92F6-F851-463A-8E62-8ABF66A5D999}" sibTransId="{A468F568-A823-40A1-A4FD-CCE1F3C7F8E8}"/>
    <dgm:cxn modelId="{8007C25A-7B77-412B-B067-E591593F35FA}" type="presOf" srcId="{3A278434-5AAD-4C93-A012-7D6800C67931}" destId="{8901570A-BBCE-48C1-B01D-3A14431031AB}" srcOrd="0" destOrd="0" presId="urn:microsoft.com/office/officeart/2005/8/layout/equation1"/>
    <dgm:cxn modelId="{5E533431-FB76-48FE-B8B0-4FFB60BB71C3}" type="presOf" srcId="{A960C71C-AE2E-42C4-B0E2-B4E58E4EB0FC}" destId="{E6745C33-F99B-421C-9C94-27D51FFF30FB}" srcOrd="0" destOrd="0" presId="urn:microsoft.com/office/officeart/2005/8/layout/equation1"/>
    <dgm:cxn modelId="{219C3FDC-7C8A-4913-9596-1D80133AC6EC}" type="presParOf" srcId="{D2D0CD52-0EE3-46DE-A8FC-DEF2F9954FAE}" destId="{8CFFDE89-34F5-4E51-887B-B36AFBFA616E}" srcOrd="0" destOrd="0" presId="urn:microsoft.com/office/officeart/2005/8/layout/equation1"/>
    <dgm:cxn modelId="{68AFC897-78B3-4232-B443-1EFF263B6D98}" type="presParOf" srcId="{D2D0CD52-0EE3-46DE-A8FC-DEF2F9954FAE}" destId="{20F36C82-80D5-44FE-8A7C-A8DFF54B57BC}" srcOrd="1" destOrd="0" presId="urn:microsoft.com/office/officeart/2005/8/layout/equation1"/>
    <dgm:cxn modelId="{100D6EA4-7C71-4039-A04A-045CF0E557DD}" type="presParOf" srcId="{D2D0CD52-0EE3-46DE-A8FC-DEF2F9954FAE}" destId="{B6A6C5AB-F808-4B02-8944-3FE32DF059EC}" srcOrd="2" destOrd="0" presId="urn:microsoft.com/office/officeart/2005/8/layout/equation1"/>
    <dgm:cxn modelId="{9C5993FB-485A-4B3A-A030-B56051AAEC74}" type="presParOf" srcId="{D2D0CD52-0EE3-46DE-A8FC-DEF2F9954FAE}" destId="{1B64592C-9523-4D30-857D-737F7E96E4D5}" srcOrd="3" destOrd="0" presId="urn:microsoft.com/office/officeart/2005/8/layout/equation1"/>
    <dgm:cxn modelId="{B49488F3-277C-4F79-9DCA-F01A0A6BAAF4}" type="presParOf" srcId="{D2D0CD52-0EE3-46DE-A8FC-DEF2F9954FAE}" destId="{E399CFBC-A75D-4075-9B6E-DE03A4494870}" srcOrd="4" destOrd="0" presId="urn:microsoft.com/office/officeart/2005/8/layout/equation1"/>
    <dgm:cxn modelId="{A1D38B2C-5EE9-49C9-8123-C5907734ABFA}" type="presParOf" srcId="{D2D0CD52-0EE3-46DE-A8FC-DEF2F9954FAE}" destId="{1547DEDE-595B-4DDD-BAE5-C22FC5E175E5}" srcOrd="5" destOrd="0" presId="urn:microsoft.com/office/officeart/2005/8/layout/equation1"/>
    <dgm:cxn modelId="{82B0DA8B-70E1-46EE-AE05-701751970928}" type="presParOf" srcId="{D2D0CD52-0EE3-46DE-A8FC-DEF2F9954FAE}" destId="{FE2CE27E-8855-4E23-86F4-F5DD43013336}" srcOrd="6" destOrd="0" presId="urn:microsoft.com/office/officeart/2005/8/layout/equation1"/>
    <dgm:cxn modelId="{1A596F80-3A59-4CAC-9D88-1DB25340BB0B}" type="presParOf" srcId="{D2D0CD52-0EE3-46DE-A8FC-DEF2F9954FAE}" destId="{747EAF9C-C285-4B8C-A84F-FA0FBF1187B1}" srcOrd="7" destOrd="0" presId="urn:microsoft.com/office/officeart/2005/8/layout/equation1"/>
    <dgm:cxn modelId="{26DE2B41-89FA-458D-A2AA-C22F362BDF56}" type="presParOf" srcId="{D2D0CD52-0EE3-46DE-A8FC-DEF2F9954FAE}" destId="{8901570A-BBCE-48C1-B01D-3A14431031AB}" srcOrd="8" destOrd="0" presId="urn:microsoft.com/office/officeart/2005/8/layout/equation1"/>
    <dgm:cxn modelId="{3E5F6477-BBEB-4A38-8B3A-009651B5480B}" type="presParOf" srcId="{D2D0CD52-0EE3-46DE-A8FC-DEF2F9954FAE}" destId="{9BBD538C-C2CE-4B46-A951-F08067AC4241}" srcOrd="9" destOrd="0" presId="urn:microsoft.com/office/officeart/2005/8/layout/equation1"/>
    <dgm:cxn modelId="{4F0C7A14-0161-4D5A-80F7-D5D418C1495A}" type="presParOf" srcId="{D2D0CD52-0EE3-46DE-A8FC-DEF2F9954FAE}" destId="{E6745C33-F99B-421C-9C94-27D51FFF30FB}" srcOrd="10" destOrd="0" presId="urn:microsoft.com/office/officeart/2005/8/layout/equation1"/>
    <dgm:cxn modelId="{B600C698-3B2D-4B96-8C17-68ABCE49A64B}" type="presParOf" srcId="{D2D0CD52-0EE3-46DE-A8FC-DEF2F9954FAE}" destId="{BEEB586A-29C6-4161-8E8A-86BCB6F57506}" srcOrd="11" destOrd="0" presId="urn:microsoft.com/office/officeart/2005/8/layout/equation1"/>
    <dgm:cxn modelId="{890ADD2F-36AC-4E8F-AEAB-67F42F81A90C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Am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dirty="0" err="1" smtClean="0"/>
            <a:t>have</a:t>
          </a:r>
          <a:endParaRPr lang="cs-CZ" dirty="0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6DEAE05F-E614-4BB0-9892-95BD95D708A9}">
      <dgm:prSet/>
      <dgm:spPr>
        <a:solidFill>
          <a:srgbClr val="FBCB43"/>
        </a:solidFill>
      </dgm:spPr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26D89A00-B143-4B1E-80C5-458E46471B80}" type="parTrans" cxnId="{8DE4F3BD-240C-40DD-8A68-057BBC2AAA22}">
      <dgm:prSet/>
      <dgm:spPr/>
      <dgm:t>
        <a:bodyPr/>
        <a:lstStyle/>
        <a:p>
          <a:endParaRPr lang="cs-CZ"/>
        </a:p>
      </dgm:t>
    </dgm:pt>
    <dgm:pt modelId="{368B2093-FB52-42BD-9982-B45BDCB96F0C}" type="sibTrans" cxnId="{8DE4F3BD-240C-40DD-8A68-057BBC2AAA22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E399CFBC-A75D-4075-9B6E-DE03A4494870}" type="pres">
      <dgm:prSet presAssocID="{EFC71D15-7EBF-471D-BAA4-80FEE04AE30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1660C990-9106-4E3F-8A73-4AF240E9DD89}" type="pres">
      <dgm:prSet presAssocID="{6DEAE05F-E614-4BB0-9892-95BD95D708A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4EF6A9-6354-4801-A720-4447415B00FF}" type="pres">
      <dgm:prSet presAssocID="{368B2093-FB52-42BD-9982-B45BDCB96F0C}" presName="spacerL" presStyleCnt="0"/>
      <dgm:spPr/>
    </dgm:pt>
    <dgm:pt modelId="{25546AAB-3FAB-4B60-8D54-F0F06742174A}" type="pres">
      <dgm:prSet presAssocID="{368B2093-FB52-42BD-9982-B45BDCB96F0C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90B8B78-2426-43D6-909B-FAFFA5BAD5F1}" type="pres">
      <dgm:prSet presAssocID="{368B2093-FB52-42BD-9982-B45BDCB96F0C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E4F3BD-240C-40DD-8A68-057BBC2AAA22}" srcId="{D850B517-5563-490A-A049-E6DCD3D15CDC}" destId="{6DEAE05F-E614-4BB0-9892-95BD95D708A9}" srcOrd="1" destOrd="0" parTransId="{26D89A00-B143-4B1E-80C5-458E46471B80}" sibTransId="{368B2093-FB52-42BD-9982-B45BDCB96F0C}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0AB813AF-9D18-4B48-8FCA-7A918E693C81}" type="presOf" srcId="{4CC60AEE-79F4-42DD-A5C7-A2BDF9E7D82E}" destId="{FE2CE27E-8855-4E23-86F4-F5DD43013336}" srcOrd="0" destOrd="0" presId="urn:microsoft.com/office/officeart/2005/8/layout/equation1"/>
    <dgm:cxn modelId="{A3858B52-9486-45CB-BEE9-97F9FD901348}" type="presOf" srcId="{10B5C274-138C-47F3-8F64-1E3D780EC679}" destId="{98DD5743-E1CA-45A9-BEC1-D444AFB3840F}" srcOrd="0" destOrd="0" presId="urn:microsoft.com/office/officeart/2005/8/layout/equation1"/>
    <dgm:cxn modelId="{A99FF599-FF09-4541-8CB1-7F207CF1D326}" srcId="{D850B517-5563-490A-A049-E6DCD3D15CDC}" destId="{EFC71D15-7EBF-471D-BAA4-80FEE04AE305}" srcOrd="0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B71D2CA9-3242-4629-94FE-C25DB176F3CB}" type="presOf" srcId="{368B2093-FB52-42BD-9982-B45BDCB96F0C}" destId="{25546AAB-3FAB-4B60-8D54-F0F06742174A}" srcOrd="0" destOrd="0" presId="urn:microsoft.com/office/officeart/2005/8/layout/equation1"/>
    <dgm:cxn modelId="{BE500722-EADD-4AAE-9FF7-55608FFF3535}" type="presOf" srcId="{A960C71C-AE2E-42C4-B0E2-B4E58E4EB0FC}" destId="{E6745C33-F99B-421C-9C94-27D51FFF30FB}" srcOrd="0" destOrd="0" presId="urn:microsoft.com/office/officeart/2005/8/layout/equation1"/>
    <dgm:cxn modelId="{2AD8FDB1-3C02-45A1-96CA-A1B38ABF96D4}" type="presOf" srcId="{EFC71D15-7EBF-471D-BAA4-80FEE04AE305}" destId="{E399CFBC-A75D-4075-9B6E-DE03A4494870}" srcOrd="0" destOrd="0" presId="urn:microsoft.com/office/officeart/2005/8/layout/equation1"/>
    <dgm:cxn modelId="{A16BF27D-7E36-4D9E-A1B4-B508340DC29C}" type="presOf" srcId="{3A278434-5AAD-4C93-A012-7D6800C67931}" destId="{8901570A-BBCE-48C1-B01D-3A14431031AB}" srcOrd="0" destOrd="0" presId="urn:microsoft.com/office/officeart/2005/8/layout/equation1"/>
    <dgm:cxn modelId="{72BD4BA5-EE2F-46A4-A345-66CF3C2A99DB}" type="presOf" srcId="{D850B517-5563-490A-A049-E6DCD3D15CDC}" destId="{D2D0CD52-0EE3-46DE-A8FC-DEF2F9954FAE}" srcOrd="0" destOrd="0" presId="urn:microsoft.com/office/officeart/2005/8/layout/equation1"/>
    <dgm:cxn modelId="{8D6AE047-DCAA-4052-A86B-31B8E40071DD}" type="presOf" srcId="{6DEAE05F-E614-4BB0-9892-95BD95D708A9}" destId="{1660C990-9106-4E3F-8A73-4AF240E9DD89}" srcOrd="0" destOrd="0" presId="urn:microsoft.com/office/officeart/2005/8/layout/equation1"/>
    <dgm:cxn modelId="{6F3DB738-AD32-4616-9262-A7332F6D0D07}" type="presParOf" srcId="{D2D0CD52-0EE3-46DE-A8FC-DEF2F9954FAE}" destId="{E399CFBC-A75D-4075-9B6E-DE03A4494870}" srcOrd="0" destOrd="0" presId="urn:microsoft.com/office/officeart/2005/8/layout/equation1"/>
    <dgm:cxn modelId="{882D4298-7C36-4A13-85AF-EE4822C39C09}" type="presParOf" srcId="{D2D0CD52-0EE3-46DE-A8FC-DEF2F9954FAE}" destId="{1547DEDE-595B-4DDD-BAE5-C22FC5E175E5}" srcOrd="1" destOrd="0" presId="urn:microsoft.com/office/officeart/2005/8/layout/equation1"/>
    <dgm:cxn modelId="{126822A3-352F-4595-9E12-66FDE7356202}" type="presParOf" srcId="{D2D0CD52-0EE3-46DE-A8FC-DEF2F9954FAE}" destId="{FE2CE27E-8855-4E23-86F4-F5DD43013336}" srcOrd="2" destOrd="0" presId="urn:microsoft.com/office/officeart/2005/8/layout/equation1"/>
    <dgm:cxn modelId="{79A043AD-3F7D-4B32-84F7-21BE2EE6DAF9}" type="presParOf" srcId="{D2D0CD52-0EE3-46DE-A8FC-DEF2F9954FAE}" destId="{747EAF9C-C285-4B8C-A84F-FA0FBF1187B1}" srcOrd="3" destOrd="0" presId="urn:microsoft.com/office/officeart/2005/8/layout/equation1"/>
    <dgm:cxn modelId="{66EE7ECE-3457-41F4-B917-A523D2F0C988}" type="presParOf" srcId="{D2D0CD52-0EE3-46DE-A8FC-DEF2F9954FAE}" destId="{1660C990-9106-4E3F-8A73-4AF240E9DD89}" srcOrd="4" destOrd="0" presId="urn:microsoft.com/office/officeart/2005/8/layout/equation1"/>
    <dgm:cxn modelId="{49725C56-FA5C-4ACB-8F59-509A0AAA43C4}" type="presParOf" srcId="{D2D0CD52-0EE3-46DE-A8FC-DEF2F9954FAE}" destId="{0F4EF6A9-6354-4801-A720-4447415B00FF}" srcOrd="5" destOrd="0" presId="urn:microsoft.com/office/officeart/2005/8/layout/equation1"/>
    <dgm:cxn modelId="{39C46DC1-665B-4ACC-8096-412451D91F72}" type="presParOf" srcId="{D2D0CD52-0EE3-46DE-A8FC-DEF2F9954FAE}" destId="{25546AAB-3FAB-4B60-8D54-F0F06742174A}" srcOrd="6" destOrd="0" presId="urn:microsoft.com/office/officeart/2005/8/layout/equation1"/>
    <dgm:cxn modelId="{DA9FF3ED-A24B-4D69-87EA-D8E572F9C122}" type="presParOf" srcId="{D2D0CD52-0EE3-46DE-A8FC-DEF2F9954FAE}" destId="{790B8B78-2426-43D6-909B-FAFFA5BAD5F1}" srcOrd="7" destOrd="0" presId="urn:microsoft.com/office/officeart/2005/8/layout/equation1"/>
    <dgm:cxn modelId="{956EAB4C-7F27-461B-8CBD-71B2FDFE543A}" type="presParOf" srcId="{D2D0CD52-0EE3-46DE-A8FC-DEF2F9954FAE}" destId="{8901570A-BBCE-48C1-B01D-3A14431031AB}" srcOrd="8" destOrd="0" presId="urn:microsoft.com/office/officeart/2005/8/layout/equation1"/>
    <dgm:cxn modelId="{7F6CF5B7-2277-45C8-BFE7-BC500A930A08}" type="presParOf" srcId="{D2D0CD52-0EE3-46DE-A8FC-DEF2F9954FAE}" destId="{9BBD538C-C2CE-4B46-A951-F08067AC4241}" srcOrd="9" destOrd="0" presId="urn:microsoft.com/office/officeart/2005/8/layout/equation1"/>
    <dgm:cxn modelId="{E544DA9D-826D-4CE1-84EC-D90866AFD783}" type="presParOf" srcId="{D2D0CD52-0EE3-46DE-A8FC-DEF2F9954FAE}" destId="{E6745C33-F99B-421C-9C94-27D51FFF30FB}" srcOrd="10" destOrd="0" presId="urn:microsoft.com/office/officeart/2005/8/layout/equation1"/>
    <dgm:cxn modelId="{37F13072-3CF6-4854-85B7-45DD0492FC1C}" type="presParOf" srcId="{D2D0CD52-0EE3-46DE-A8FC-DEF2F9954FAE}" destId="{BEEB586A-29C6-4161-8E8A-86BCB6F57506}" srcOrd="11" destOrd="0" presId="urn:microsoft.com/office/officeart/2005/8/layout/equation1"/>
    <dgm:cxn modelId="{66184724-A8DC-4B6A-9EC6-77936EB8854B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3F16A922-DC08-42DD-A446-A312BDEBF07A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you</a:t>
          </a:r>
          <a:endParaRPr lang="cs-CZ" dirty="0"/>
        </a:p>
      </dgm:t>
    </dgm:pt>
    <dgm:pt modelId="{0307472A-296A-4281-A0F2-33B3B1E590BB}" type="parTrans" cxnId="{13C46E85-F317-45E2-AB4B-ED5334F099E7}">
      <dgm:prSet/>
      <dgm:spPr/>
      <dgm:t>
        <a:bodyPr/>
        <a:lstStyle/>
        <a:p>
          <a:endParaRPr lang="cs-CZ"/>
        </a:p>
      </dgm:t>
    </dgm:pt>
    <dgm:pt modelId="{33743F86-F910-4A11-8196-BF231EAAFFCC}" type="sibTrans" cxnId="{13C46E85-F317-45E2-AB4B-ED5334F099E7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E399CFBC-A75D-4075-9B6E-DE03A4494870}" type="pres">
      <dgm:prSet presAssocID="{EFC71D15-7EBF-471D-BAA4-80FEE04AE30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8BCEEE73-265C-4C55-806C-735AF1D499F8}" type="pres">
      <dgm:prSet presAssocID="{3F16A922-DC08-42DD-A446-A312BDEBF07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E92C7E-7DD2-45C5-96A4-80A63BC22051}" type="pres">
      <dgm:prSet presAssocID="{33743F86-F910-4A11-8196-BF231EAAFFCC}" presName="spacerL" presStyleCnt="0"/>
      <dgm:spPr/>
    </dgm:pt>
    <dgm:pt modelId="{FD5AF36B-5E5D-490A-A3FB-5296F02EE588}" type="pres">
      <dgm:prSet presAssocID="{33743F86-F910-4A11-8196-BF231EAAFFCC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81B771F2-CB2E-48A7-9E82-BBEA52630D52}" type="pres">
      <dgm:prSet presAssocID="{33743F86-F910-4A11-8196-BF231EAAFFCC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2B2290F4-B43F-4B8C-828C-147E13EB17F9}" type="presOf" srcId="{10B5C274-138C-47F3-8F64-1E3D780EC679}" destId="{98DD5743-E1CA-45A9-BEC1-D444AFB3840F}" srcOrd="0" destOrd="0" presId="urn:microsoft.com/office/officeart/2005/8/layout/equation1"/>
    <dgm:cxn modelId="{FB21654A-17E7-473E-A930-1591F5876EE1}" type="presOf" srcId="{33743F86-F910-4A11-8196-BF231EAAFFCC}" destId="{FD5AF36B-5E5D-490A-A3FB-5296F02EE588}" srcOrd="0" destOrd="0" presId="urn:microsoft.com/office/officeart/2005/8/layout/equation1"/>
    <dgm:cxn modelId="{A99FF599-FF09-4541-8CB1-7F207CF1D326}" srcId="{D850B517-5563-490A-A049-E6DCD3D15CDC}" destId="{EFC71D15-7EBF-471D-BAA4-80FEE04AE305}" srcOrd="0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724DDA20-37E1-494A-9EE1-9BBADD9B9E7F}" type="presOf" srcId="{EFC71D15-7EBF-471D-BAA4-80FEE04AE305}" destId="{E399CFBC-A75D-4075-9B6E-DE03A4494870}" srcOrd="0" destOrd="0" presId="urn:microsoft.com/office/officeart/2005/8/layout/equation1"/>
    <dgm:cxn modelId="{523F4C97-CD96-4736-B187-ECA7287081B3}" type="presOf" srcId="{A960C71C-AE2E-42C4-B0E2-B4E58E4EB0FC}" destId="{E6745C33-F99B-421C-9C94-27D51FFF30FB}" srcOrd="0" destOrd="0" presId="urn:microsoft.com/office/officeart/2005/8/layout/equation1"/>
    <dgm:cxn modelId="{B7D45C34-8A1E-4133-864B-5946BDBD9A24}" type="presOf" srcId="{3F16A922-DC08-42DD-A446-A312BDEBF07A}" destId="{8BCEEE73-265C-4C55-806C-735AF1D499F8}" srcOrd="0" destOrd="0" presId="urn:microsoft.com/office/officeart/2005/8/layout/equation1"/>
    <dgm:cxn modelId="{13C46E85-F317-45E2-AB4B-ED5334F099E7}" srcId="{D850B517-5563-490A-A049-E6DCD3D15CDC}" destId="{3F16A922-DC08-42DD-A446-A312BDEBF07A}" srcOrd="1" destOrd="0" parTransId="{0307472A-296A-4281-A0F2-33B3B1E590BB}" sibTransId="{33743F86-F910-4A11-8196-BF231EAAFFCC}"/>
    <dgm:cxn modelId="{4F719F38-5B6D-4DB5-8483-754CFECD80B9}" type="presOf" srcId="{D850B517-5563-490A-A049-E6DCD3D15CDC}" destId="{D2D0CD52-0EE3-46DE-A8FC-DEF2F9954FAE}" srcOrd="0" destOrd="0" presId="urn:microsoft.com/office/officeart/2005/8/layout/equation1"/>
    <dgm:cxn modelId="{BC0A4485-B2A2-4A36-B108-A9064560EC0F}" type="presOf" srcId="{3A278434-5AAD-4C93-A012-7D6800C67931}" destId="{8901570A-BBCE-48C1-B01D-3A14431031AB}" srcOrd="0" destOrd="0" presId="urn:microsoft.com/office/officeart/2005/8/layout/equation1"/>
    <dgm:cxn modelId="{0874054F-20A5-42C8-879B-4424311A7B45}" type="presOf" srcId="{4CC60AEE-79F4-42DD-A5C7-A2BDF9E7D82E}" destId="{FE2CE27E-8855-4E23-86F4-F5DD43013336}" srcOrd="0" destOrd="0" presId="urn:microsoft.com/office/officeart/2005/8/layout/equation1"/>
    <dgm:cxn modelId="{614D4BCE-B487-43C0-820A-2DF2544BFCAE}" type="presParOf" srcId="{D2D0CD52-0EE3-46DE-A8FC-DEF2F9954FAE}" destId="{E399CFBC-A75D-4075-9B6E-DE03A4494870}" srcOrd="0" destOrd="0" presId="urn:microsoft.com/office/officeart/2005/8/layout/equation1"/>
    <dgm:cxn modelId="{2DDEACFB-9BBC-4DF2-8443-513E4850DA1B}" type="presParOf" srcId="{D2D0CD52-0EE3-46DE-A8FC-DEF2F9954FAE}" destId="{1547DEDE-595B-4DDD-BAE5-C22FC5E175E5}" srcOrd="1" destOrd="0" presId="urn:microsoft.com/office/officeart/2005/8/layout/equation1"/>
    <dgm:cxn modelId="{6B416F30-8308-4C37-80DE-B5D7B21B1B98}" type="presParOf" srcId="{D2D0CD52-0EE3-46DE-A8FC-DEF2F9954FAE}" destId="{FE2CE27E-8855-4E23-86F4-F5DD43013336}" srcOrd="2" destOrd="0" presId="urn:microsoft.com/office/officeart/2005/8/layout/equation1"/>
    <dgm:cxn modelId="{9F6EC5C2-8347-4CA6-B6E8-562E5D281F80}" type="presParOf" srcId="{D2D0CD52-0EE3-46DE-A8FC-DEF2F9954FAE}" destId="{747EAF9C-C285-4B8C-A84F-FA0FBF1187B1}" srcOrd="3" destOrd="0" presId="urn:microsoft.com/office/officeart/2005/8/layout/equation1"/>
    <dgm:cxn modelId="{5CEDE22C-9881-44CC-815B-B88E03155316}" type="presParOf" srcId="{D2D0CD52-0EE3-46DE-A8FC-DEF2F9954FAE}" destId="{8BCEEE73-265C-4C55-806C-735AF1D499F8}" srcOrd="4" destOrd="0" presId="urn:microsoft.com/office/officeart/2005/8/layout/equation1"/>
    <dgm:cxn modelId="{B2BC5FFE-2935-4478-9E4A-EF778924F00E}" type="presParOf" srcId="{D2D0CD52-0EE3-46DE-A8FC-DEF2F9954FAE}" destId="{C3E92C7E-7DD2-45C5-96A4-80A63BC22051}" srcOrd="5" destOrd="0" presId="urn:microsoft.com/office/officeart/2005/8/layout/equation1"/>
    <dgm:cxn modelId="{9CA7FF89-64EC-4D35-A8BD-F465CDA758CC}" type="presParOf" srcId="{D2D0CD52-0EE3-46DE-A8FC-DEF2F9954FAE}" destId="{FD5AF36B-5E5D-490A-A3FB-5296F02EE588}" srcOrd="6" destOrd="0" presId="urn:microsoft.com/office/officeart/2005/8/layout/equation1"/>
    <dgm:cxn modelId="{64979C15-73C1-4D4B-8462-81B9648A535C}" type="presParOf" srcId="{D2D0CD52-0EE3-46DE-A8FC-DEF2F9954FAE}" destId="{81B771F2-CB2E-48A7-9E82-BBEA52630D52}" srcOrd="7" destOrd="0" presId="urn:microsoft.com/office/officeart/2005/8/layout/equation1"/>
    <dgm:cxn modelId="{D51C3F66-9FF7-4EF5-A6E9-DA48089375C0}" type="presParOf" srcId="{D2D0CD52-0EE3-46DE-A8FC-DEF2F9954FAE}" destId="{8901570A-BBCE-48C1-B01D-3A14431031AB}" srcOrd="8" destOrd="0" presId="urn:microsoft.com/office/officeart/2005/8/layout/equation1"/>
    <dgm:cxn modelId="{6AC9376D-B265-4E3D-B608-E9F0C2E3398D}" type="presParOf" srcId="{D2D0CD52-0EE3-46DE-A8FC-DEF2F9954FAE}" destId="{9BBD538C-C2CE-4B46-A951-F08067AC4241}" srcOrd="9" destOrd="0" presId="urn:microsoft.com/office/officeart/2005/8/layout/equation1"/>
    <dgm:cxn modelId="{343B386F-070E-4864-A1B2-6C17C4884B08}" type="presParOf" srcId="{D2D0CD52-0EE3-46DE-A8FC-DEF2F9954FAE}" destId="{E6745C33-F99B-421C-9C94-27D51FFF30FB}" srcOrd="10" destOrd="0" presId="urn:microsoft.com/office/officeart/2005/8/layout/equation1"/>
    <dgm:cxn modelId="{DE343B4F-1314-4E6B-93CF-3F568F6942E7}" type="presParOf" srcId="{D2D0CD52-0EE3-46DE-A8FC-DEF2F9954FAE}" destId="{BEEB586A-29C6-4161-8E8A-86BCB6F57506}" srcOrd="11" destOrd="0" presId="urn:microsoft.com/office/officeart/2005/8/layout/equation1"/>
    <dgm:cxn modelId="{29AF694A-D5C2-4120-8D77-1948B51D8A89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Is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B760AF45-83F2-42DD-9D9E-6FC6BF359304}">
      <dgm:prSet/>
      <dgm:spPr>
        <a:solidFill>
          <a:srgbClr val="FBCB43"/>
        </a:solidFill>
      </dgm:spPr>
      <dgm:t>
        <a:bodyPr/>
        <a:lstStyle/>
        <a:p>
          <a:r>
            <a:rPr lang="cs-CZ" dirty="0" smtClean="0"/>
            <a:t>he</a:t>
          </a:r>
          <a:endParaRPr lang="cs-CZ" dirty="0"/>
        </a:p>
      </dgm:t>
    </dgm:pt>
    <dgm:pt modelId="{F9E06FC1-2F5A-485F-AECD-D3D11DDA2019}" type="parTrans" cxnId="{F7CAC3B9-EBD0-4C52-B98C-4CE78EBB984A}">
      <dgm:prSet/>
      <dgm:spPr/>
      <dgm:t>
        <a:bodyPr/>
        <a:lstStyle/>
        <a:p>
          <a:endParaRPr lang="cs-CZ"/>
        </a:p>
      </dgm:t>
    </dgm:pt>
    <dgm:pt modelId="{F9EF4822-4E54-4B0B-8C34-F15380F8344D}" type="sibTrans" cxnId="{F7CAC3B9-EBD0-4C52-B98C-4CE78EBB984A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E399CFBC-A75D-4075-9B6E-DE03A4494870}" type="pres">
      <dgm:prSet presAssocID="{EFC71D15-7EBF-471D-BAA4-80FEE04AE305}" presName="node" presStyleLbl="node1" presStyleIdx="0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C940F558-0834-4455-8821-5D7B1770237E}" type="pres">
      <dgm:prSet presAssocID="{B760AF45-83F2-42DD-9D9E-6FC6BF359304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53BC1C-3D2B-4BEA-9034-4E1571886D4F}" type="pres">
      <dgm:prSet presAssocID="{F9EF4822-4E54-4B0B-8C34-F15380F8344D}" presName="spacerL" presStyleCnt="0"/>
      <dgm:spPr/>
    </dgm:pt>
    <dgm:pt modelId="{3EAA128D-E17E-4D69-A085-313E4D6D0789}" type="pres">
      <dgm:prSet presAssocID="{F9EF4822-4E54-4B0B-8C34-F15380F8344D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4E4A680A-9077-476D-B8E3-2B30B26453AD}" type="pres">
      <dgm:prSet presAssocID="{F9EF4822-4E54-4B0B-8C34-F15380F8344D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8DA1ED-A1F5-4D39-A321-2615009B5357}" type="presOf" srcId="{3A278434-5AAD-4C93-A012-7D6800C67931}" destId="{8901570A-BBCE-48C1-B01D-3A14431031AB}" srcOrd="0" destOrd="0" presId="urn:microsoft.com/office/officeart/2005/8/layout/equation1"/>
    <dgm:cxn modelId="{9EEDB751-055B-407D-9747-4FC65CB777F5}" type="presOf" srcId="{EFC71D15-7EBF-471D-BAA4-80FEE04AE305}" destId="{E399CFBC-A75D-4075-9B6E-DE03A4494870}" srcOrd="0" destOrd="0" presId="urn:microsoft.com/office/officeart/2005/8/layout/equation1"/>
    <dgm:cxn modelId="{F7CAC3B9-EBD0-4C52-B98C-4CE78EBB984A}" srcId="{D850B517-5563-490A-A049-E6DCD3D15CDC}" destId="{B760AF45-83F2-42DD-9D9E-6FC6BF359304}" srcOrd="1" destOrd="0" parTransId="{F9E06FC1-2F5A-485F-AECD-D3D11DDA2019}" sibTransId="{F9EF4822-4E54-4B0B-8C34-F15380F8344D}"/>
    <dgm:cxn modelId="{34BD9152-F43E-42CC-8D99-D7EBE846BD24}" type="presOf" srcId="{D850B517-5563-490A-A049-E6DCD3D15CDC}" destId="{D2D0CD52-0EE3-46DE-A8FC-DEF2F9954FAE}" srcOrd="0" destOrd="0" presId="urn:microsoft.com/office/officeart/2005/8/layout/equation1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22C50DCD-7BBB-4AAC-8CBC-FD07A3B4B15A}" type="presOf" srcId="{F9EF4822-4E54-4B0B-8C34-F15380F8344D}" destId="{3EAA128D-E17E-4D69-A085-313E4D6D0789}" srcOrd="0" destOrd="0" presId="urn:microsoft.com/office/officeart/2005/8/layout/equation1"/>
    <dgm:cxn modelId="{5A014B93-8ED0-4E56-86C7-595257CF772D}" type="presOf" srcId="{10B5C274-138C-47F3-8F64-1E3D780EC679}" destId="{98DD5743-E1CA-45A9-BEC1-D444AFB3840F}" srcOrd="0" destOrd="0" presId="urn:microsoft.com/office/officeart/2005/8/layout/equation1"/>
    <dgm:cxn modelId="{838664A9-041F-4A70-B09F-A859A929D378}" type="presOf" srcId="{B760AF45-83F2-42DD-9D9E-6FC6BF359304}" destId="{C940F558-0834-4455-8821-5D7B1770237E}" srcOrd="0" destOrd="0" presId="urn:microsoft.com/office/officeart/2005/8/layout/equation1"/>
    <dgm:cxn modelId="{D0601992-3B5C-4C95-8826-97D1789AD387}" type="presOf" srcId="{A960C71C-AE2E-42C4-B0E2-B4E58E4EB0FC}" destId="{E6745C33-F99B-421C-9C94-27D51FFF30FB}" srcOrd="0" destOrd="0" presId="urn:microsoft.com/office/officeart/2005/8/layout/equation1"/>
    <dgm:cxn modelId="{89B1AC17-8EDC-4AAB-8875-EF533AA25D0F}" type="presOf" srcId="{4CC60AEE-79F4-42DD-A5C7-A2BDF9E7D82E}" destId="{FE2CE27E-8855-4E23-86F4-F5DD43013336}" srcOrd="0" destOrd="0" presId="urn:microsoft.com/office/officeart/2005/8/layout/equation1"/>
    <dgm:cxn modelId="{A99FF599-FF09-4541-8CB1-7F207CF1D326}" srcId="{D850B517-5563-490A-A049-E6DCD3D15CDC}" destId="{EFC71D15-7EBF-471D-BAA4-80FEE04AE305}" srcOrd="0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6F3D32FE-41B8-4432-B1F8-D309E2153B74}" type="presParOf" srcId="{D2D0CD52-0EE3-46DE-A8FC-DEF2F9954FAE}" destId="{E399CFBC-A75D-4075-9B6E-DE03A4494870}" srcOrd="0" destOrd="0" presId="urn:microsoft.com/office/officeart/2005/8/layout/equation1"/>
    <dgm:cxn modelId="{35020CC8-A0A5-4B07-B4C0-3507E93CB62C}" type="presParOf" srcId="{D2D0CD52-0EE3-46DE-A8FC-DEF2F9954FAE}" destId="{1547DEDE-595B-4DDD-BAE5-C22FC5E175E5}" srcOrd="1" destOrd="0" presId="urn:microsoft.com/office/officeart/2005/8/layout/equation1"/>
    <dgm:cxn modelId="{2C279C45-2874-4772-BDE4-7785D1914942}" type="presParOf" srcId="{D2D0CD52-0EE3-46DE-A8FC-DEF2F9954FAE}" destId="{FE2CE27E-8855-4E23-86F4-F5DD43013336}" srcOrd="2" destOrd="0" presId="urn:microsoft.com/office/officeart/2005/8/layout/equation1"/>
    <dgm:cxn modelId="{1389C431-70A6-4DEB-A6DA-9CA6741E9089}" type="presParOf" srcId="{D2D0CD52-0EE3-46DE-A8FC-DEF2F9954FAE}" destId="{747EAF9C-C285-4B8C-A84F-FA0FBF1187B1}" srcOrd="3" destOrd="0" presId="urn:microsoft.com/office/officeart/2005/8/layout/equation1"/>
    <dgm:cxn modelId="{740D8808-B468-40F2-BB68-497909B87200}" type="presParOf" srcId="{D2D0CD52-0EE3-46DE-A8FC-DEF2F9954FAE}" destId="{C940F558-0834-4455-8821-5D7B1770237E}" srcOrd="4" destOrd="0" presId="urn:microsoft.com/office/officeart/2005/8/layout/equation1"/>
    <dgm:cxn modelId="{EDD03FBF-BB00-46AE-8054-D97A76D0FF71}" type="presParOf" srcId="{D2D0CD52-0EE3-46DE-A8FC-DEF2F9954FAE}" destId="{1353BC1C-3D2B-4BEA-9034-4E1571886D4F}" srcOrd="5" destOrd="0" presId="urn:microsoft.com/office/officeart/2005/8/layout/equation1"/>
    <dgm:cxn modelId="{7654FF6B-0073-479B-B3D2-BC70EAC1E342}" type="presParOf" srcId="{D2D0CD52-0EE3-46DE-A8FC-DEF2F9954FAE}" destId="{3EAA128D-E17E-4D69-A085-313E4D6D0789}" srcOrd="6" destOrd="0" presId="urn:microsoft.com/office/officeart/2005/8/layout/equation1"/>
    <dgm:cxn modelId="{4DCED3A6-171A-4A1D-974B-53BE967071A0}" type="presParOf" srcId="{D2D0CD52-0EE3-46DE-A8FC-DEF2F9954FAE}" destId="{4E4A680A-9077-476D-B8E3-2B30B26453AD}" srcOrd="7" destOrd="0" presId="urn:microsoft.com/office/officeart/2005/8/layout/equation1"/>
    <dgm:cxn modelId="{CD5A9A66-F672-41DD-AC95-8F56AEB8A3AF}" type="presParOf" srcId="{D2D0CD52-0EE3-46DE-A8FC-DEF2F9954FAE}" destId="{8901570A-BBCE-48C1-B01D-3A14431031AB}" srcOrd="8" destOrd="0" presId="urn:microsoft.com/office/officeart/2005/8/layout/equation1"/>
    <dgm:cxn modelId="{040C6E05-FF15-4EF3-A9D6-AF63E4F018D4}" type="presParOf" srcId="{D2D0CD52-0EE3-46DE-A8FC-DEF2F9954FAE}" destId="{9BBD538C-C2CE-4B46-A951-F08067AC4241}" srcOrd="9" destOrd="0" presId="urn:microsoft.com/office/officeart/2005/8/layout/equation1"/>
    <dgm:cxn modelId="{E8DB608E-E2CD-4C58-ADF7-16A1611A75A6}" type="presParOf" srcId="{D2D0CD52-0EE3-46DE-A8FC-DEF2F9954FAE}" destId="{E6745C33-F99B-421C-9C94-27D51FFF30FB}" srcOrd="10" destOrd="0" presId="urn:microsoft.com/office/officeart/2005/8/layout/equation1"/>
    <dgm:cxn modelId="{DBE9FC2D-D314-427C-91F0-32B5FE490BEB}" type="presParOf" srcId="{D2D0CD52-0EE3-46DE-A8FC-DEF2F9954FAE}" destId="{BEEB586A-29C6-4161-8E8A-86BCB6F57506}" srcOrd="11" destOrd="0" presId="urn:microsoft.com/office/officeart/2005/8/layout/equation1"/>
    <dgm:cxn modelId="{86C3F5E1-8555-4624-973F-1B8727A11D1B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F663879A-CDA4-44BD-AC3C-81FF6E69065B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we</a:t>
          </a:r>
          <a:endParaRPr lang="cs-CZ" dirty="0"/>
        </a:p>
      </dgm:t>
    </dgm:pt>
    <dgm:pt modelId="{26648733-F9DC-46E0-87A1-BEE335D1A196}" type="parTrans" cxnId="{706B1647-0A85-46CD-A37B-CB290FCE17BA}">
      <dgm:prSet/>
      <dgm:spPr/>
      <dgm:t>
        <a:bodyPr/>
        <a:lstStyle/>
        <a:p>
          <a:endParaRPr lang="cs-CZ"/>
        </a:p>
      </dgm:t>
    </dgm:pt>
    <dgm:pt modelId="{EB489CD0-1385-44B7-B668-793336AA44A7}" type="sibTrans" cxnId="{706B1647-0A85-46CD-A37B-CB290FCE17BA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E399CFBC-A75D-4075-9B6E-DE03A4494870}" type="pres">
      <dgm:prSet presAssocID="{EFC71D15-7EBF-471D-BAA4-80FEE04AE305}" presName="node" presStyleLbl="node1" presStyleIdx="0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FB6BC64D-F211-4037-9250-A006A7E4BF7B}" type="pres">
      <dgm:prSet presAssocID="{F663879A-CDA4-44BD-AC3C-81FF6E69065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C356-85C2-4DF3-BF9F-547AA61754FB}" type="pres">
      <dgm:prSet presAssocID="{EB489CD0-1385-44B7-B668-793336AA44A7}" presName="spacerL" presStyleCnt="0"/>
      <dgm:spPr/>
    </dgm:pt>
    <dgm:pt modelId="{BCD4FF8F-2378-43A7-8833-6F291DC42D4C}" type="pres">
      <dgm:prSet presAssocID="{EB489CD0-1385-44B7-B668-793336AA44A7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34C9F5D8-1625-4164-A08E-0DC4ED4C15F3}" type="pres">
      <dgm:prSet presAssocID="{EB489CD0-1385-44B7-B668-793336AA44A7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953D0A-E3AE-4582-9C79-D08C7BF24948}" type="presOf" srcId="{4CC60AEE-79F4-42DD-A5C7-A2BDF9E7D82E}" destId="{FE2CE27E-8855-4E23-86F4-F5DD43013336}" srcOrd="0" destOrd="0" presId="urn:microsoft.com/office/officeart/2005/8/layout/equation1"/>
    <dgm:cxn modelId="{3B7768A4-C124-4A60-8B86-D151AFF0CAF0}" type="presOf" srcId="{D850B517-5563-490A-A049-E6DCD3D15CDC}" destId="{D2D0CD52-0EE3-46DE-A8FC-DEF2F9954FAE}" srcOrd="0" destOrd="0" presId="urn:microsoft.com/office/officeart/2005/8/layout/equation1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97D92751-62C7-4C26-8CA4-9A3CC2A28AD6}" type="presOf" srcId="{A960C71C-AE2E-42C4-B0E2-B4E58E4EB0FC}" destId="{E6745C33-F99B-421C-9C94-27D51FFF30FB}" srcOrd="0" destOrd="0" presId="urn:microsoft.com/office/officeart/2005/8/layout/equation1"/>
    <dgm:cxn modelId="{A5D4A957-EE40-464F-8C8F-976BA78CBCD7}" type="presOf" srcId="{3A278434-5AAD-4C93-A012-7D6800C67931}" destId="{8901570A-BBCE-48C1-B01D-3A14431031AB}" srcOrd="0" destOrd="0" presId="urn:microsoft.com/office/officeart/2005/8/layout/equation1"/>
    <dgm:cxn modelId="{66EBAC70-2D4A-412A-B74C-FD55A5DBA20E}" type="presOf" srcId="{EFC71D15-7EBF-471D-BAA4-80FEE04AE305}" destId="{E399CFBC-A75D-4075-9B6E-DE03A4494870}" srcOrd="0" destOrd="0" presId="urn:microsoft.com/office/officeart/2005/8/layout/equation1"/>
    <dgm:cxn modelId="{A99FF599-FF09-4541-8CB1-7F207CF1D326}" srcId="{D850B517-5563-490A-A049-E6DCD3D15CDC}" destId="{EFC71D15-7EBF-471D-BAA4-80FEE04AE305}" srcOrd="0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85653AA1-FECD-4275-A28B-42CF93A9360C}" type="presOf" srcId="{EB489CD0-1385-44B7-B668-793336AA44A7}" destId="{BCD4FF8F-2378-43A7-8833-6F291DC42D4C}" srcOrd="0" destOrd="0" presId="urn:microsoft.com/office/officeart/2005/8/layout/equation1"/>
    <dgm:cxn modelId="{706B1647-0A85-46CD-A37B-CB290FCE17BA}" srcId="{D850B517-5563-490A-A049-E6DCD3D15CDC}" destId="{F663879A-CDA4-44BD-AC3C-81FF6E69065B}" srcOrd="1" destOrd="0" parTransId="{26648733-F9DC-46E0-87A1-BEE335D1A196}" sibTransId="{EB489CD0-1385-44B7-B668-793336AA44A7}"/>
    <dgm:cxn modelId="{800D7629-CEAF-4581-B851-44C936E30A43}" type="presOf" srcId="{F663879A-CDA4-44BD-AC3C-81FF6E69065B}" destId="{FB6BC64D-F211-4037-9250-A006A7E4BF7B}" srcOrd="0" destOrd="0" presId="urn:microsoft.com/office/officeart/2005/8/layout/equation1"/>
    <dgm:cxn modelId="{4DCA2CC4-9E44-4F15-9B16-AF154690009F}" type="presOf" srcId="{10B5C274-138C-47F3-8F64-1E3D780EC679}" destId="{98DD5743-E1CA-45A9-BEC1-D444AFB3840F}" srcOrd="0" destOrd="0" presId="urn:microsoft.com/office/officeart/2005/8/layout/equation1"/>
    <dgm:cxn modelId="{BE7DA30E-BAD2-4A90-8E23-831E326D8513}" type="presParOf" srcId="{D2D0CD52-0EE3-46DE-A8FC-DEF2F9954FAE}" destId="{E399CFBC-A75D-4075-9B6E-DE03A4494870}" srcOrd="0" destOrd="0" presId="urn:microsoft.com/office/officeart/2005/8/layout/equation1"/>
    <dgm:cxn modelId="{CB0EF501-CCCD-413F-ACCA-35FC8DB7974D}" type="presParOf" srcId="{D2D0CD52-0EE3-46DE-A8FC-DEF2F9954FAE}" destId="{1547DEDE-595B-4DDD-BAE5-C22FC5E175E5}" srcOrd="1" destOrd="0" presId="urn:microsoft.com/office/officeart/2005/8/layout/equation1"/>
    <dgm:cxn modelId="{A2F69394-4299-4535-9474-0CA36315545F}" type="presParOf" srcId="{D2D0CD52-0EE3-46DE-A8FC-DEF2F9954FAE}" destId="{FE2CE27E-8855-4E23-86F4-F5DD43013336}" srcOrd="2" destOrd="0" presId="urn:microsoft.com/office/officeart/2005/8/layout/equation1"/>
    <dgm:cxn modelId="{C8E9C515-1C3B-4BBA-BB5D-2231DCBB3AD9}" type="presParOf" srcId="{D2D0CD52-0EE3-46DE-A8FC-DEF2F9954FAE}" destId="{747EAF9C-C285-4B8C-A84F-FA0FBF1187B1}" srcOrd="3" destOrd="0" presId="urn:microsoft.com/office/officeart/2005/8/layout/equation1"/>
    <dgm:cxn modelId="{7D9E6B36-669D-472B-90CD-4551C6D02867}" type="presParOf" srcId="{D2D0CD52-0EE3-46DE-A8FC-DEF2F9954FAE}" destId="{FB6BC64D-F211-4037-9250-A006A7E4BF7B}" srcOrd="4" destOrd="0" presId="urn:microsoft.com/office/officeart/2005/8/layout/equation1"/>
    <dgm:cxn modelId="{82B95773-A5B3-4862-84E3-7C413D9954E3}" type="presParOf" srcId="{D2D0CD52-0EE3-46DE-A8FC-DEF2F9954FAE}" destId="{2401C356-85C2-4DF3-BF9F-547AA61754FB}" srcOrd="5" destOrd="0" presId="urn:microsoft.com/office/officeart/2005/8/layout/equation1"/>
    <dgm:cxn modelId="{55E23CB2-0167-418C-B2E3-3FEC4C2130FD}" type="presParOf" srcId="{D2D0CD52-0EE3-46DE-A8FC-DEF2F9954FAE}" destId="{BCD4FF8F-2378-43A7-8833-6F291DC42D4C}" srcOrd="6" destOrd="0" presId="urn:microsoft.com/office/officeart/2005/8/layout/equation1"/>
    <dgm:cxn modelId="{476FE612-769F-42C6-9472-9B889C71C0DA}" type="presParOf" srcId="{D2D0CD52-0EE3-46DE-A8FC-DEF2F9954FAE}" destId="{34C9F5D8-1625-4164-A08E-0DC4ED4C15F3}" srcOrd="7" destOrd="0" presId="urn:microsoft.com/office/officeart/2005/8/layout/equation1"/>
    <dgm:cxn modelId="{D993BED3-04E4-44AC-AD09-148F6B0A9580}" type="presParOf" srcId="{D2D0CD52-0EE3-46DE-A8FC-DEF2F9954FAE}" destId="{8901570A-BBCE-48C1-B01D-3A14431031AB}" srcOrd="8" destOrd="0" presId="urn:microsoft.com/office/officeart/2005/8/layout/equation1"/>
    <dgm:cxn modelId="{E68A4E06-599F-4CE8-A841-4B3EB0C42FDB}" type="presParOf" srcId="{D2D0CD52-0EE3-46DE-A8FC-DEF2F9954FAE}" destId="{9BBD538C-C2CE-4B46-A951-F08067AC4241}" srcOrd="9" destOrd="0" presId="urn:microsoft.com/office/officeart/2005/8/layout/equation1"/>
    <dgm:cxn modelId="{D3F7070E-FF3C-48FC-9013-D3630A6F6307}" type="presParOf" srcId="{D2D0CD52-0EE3-46DE-A8FC-DEF2F9954FAE}" destId="{E6745C33-F99B-421C-9C94-27D51FFF30FB}" srcOrd="10" destOrd="0" presId="urn:microsoft.com/office/officeart/2005/8/layout/equation1"/>
    <dgm:cxn modelId="{7330CE47-1D4E-4C1C-B271-E86EAA02244A}" type="presParOf" srcId="{D2D0CD52-0EE3-46DE-A8FC-DEF2F9954FAE}" destId="{BEEB586A-29C6-4161-8E8A-86BCB6F57506}" srcOrd="11" destOrd="0" presId="urn:microsoft.com/office/officeart/2005/8/layout/equation1"/>
    <dgm:cxn modelId="{3FEB9AE3-95B1-442A-82FF-83AC0168C9F2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850B517-5563-490A-A049-E6DCD3D15CD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3A278434-5AAD-4C93-A012-7D6800C6793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going</a:t>
          </a:r>
          <a:r>
            <a:rPr lang="cs-CZ" dirty="0" smtClean="0"/>
            <a:t> to</a:t>
          </a:r>
          <a:endParaRPr lang="cs-CZ" dirty="0"/>
        </a:p>
      </dgm:t>
    </dgm:pt>
    <dgm:pt modelId="{135E5E6F-D40D-4BC0-B9C2-43746B9ABAB7}" type="parTrans" cxnId="{8CE54E15-4F13-4E3C-99EF-72C25C1E4BF1}">
      <dgm:prSet/>
      <dgm:spPr/>
      <dgm:t>
        <a:bodyPr/>
        <a:lstStyle/>
        <a:p>
          <a:endParaRPr lang="cs-CZ"/>
        </a:p>
      </dgm:t>
    </dgm:pt>
    <dgm:pt modelId="{A960C71C-AE2E-42C4-B0E2-B4E58E4EB0FC}" type="sibTrans" cxnId="{8CE54E15-4F13-4E3C-99EF-72C25C1E4BF1}">
      <dgm:prSet/>
      <dgm:spPr/>
      <dgm:t>
        <a:bodyPr/>
        <a:lstStyle/>
        <a:p>
          <a:endParaRPr lang="cs-CZ"/>
        </a:p>
      </dgm:t>
    </dgm:pt>
    <dgm:pt modelId="{EFC71D15-7EBF-471D-BAA4-80FEE04AE305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Are</a:t>
          </a:r>
          <a:endParaRPr lang="cs-CZ" dirty="0"/>
        </a:p>
      </dgm:t>
    </dgm:pt>
    <dgm:pt modelId="{63C4ECF3-2C60-4FD8-B15E-F1DAEC2E5A95}" type="parTrans" cxnId="{A99FF599-FF09-4541-8CB1-7F207CF1D326}">
      <dgm:prSet/>
      <dgm:spPr/>
      <dgm:t>
        <a:bodyPr/>
        <a:lstStyle/>
        <a:p>
          <a:endParaRPr lang="cs-CZ"/>
        </a:p>
      </dgm:t>
    </dgm:pt>
    <dgm:pt modelId="{4CC60AEE-79F4-42DD-A5C7-A2BDF9E7D82E}" type="sibTrans" cxnId="{A99FF599-FF09-4541-8CB1-7F207CF1D326}">
      <dgm:prSet/>
      <dgm:spPr/>
      <dgm:t>
        <a:bodyPr/>
        <a:lstStyle/>
        <a:p>
          <a:endParaRPr lang="cs-CZ"/>
        </a:p>
      </dgm:t>
    </dgm:pt>
    <dgm:pt modelId="{10B5C274-138C-47F3-8F64-1E3D780EC679}">
      <dgm:prSet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CFCCC895-E109-436D-B598-0BCDC99F62C0}" type="parTrans" cxnId="{B54ADDC6-04A5-499F-BE5D-7C618542BB05}">
      <dgm:prSet/>
      <dgm:spPr/>
      <dgm:t>
        <a:bodyPr/>
        <a:lstStyle/>
        <a:p>
          <a:endParaRPr lang="cs-CZ"/>
        </a:p>
      </dgm:t>
    </dgm:pt>
    <dgm:pt modelId="{63939153-6347-4D56-A801-FAA6EFEF46FD}" type="sibTrans" cxnId="{B54ADDC6-04A5-499F-BE5D-7C618542BB05}">
      <dgm:prSet/>
      <dgm:spPr/>
      <dgm:t>
        <a:bodyPr/>
        <a:lstStyle/>
        <a:p>
          <a:endParaRPr lang="cs-CZ"/>
        </a:p>
      </dgm:t>
    </dgm:pt>
    <dgm:pt modelId="{534D4948-3B11-419C-B40E-B195BABA05E9}">
      <dgm:prSet/>
      <dgm:spPr>
        <a:solidFill>
          <a:srgbClr val="FBCB43"/>
        </a:solidFill>
      </dgm:spPr>
      <dgm:t>
        <a:bodyPr/>
        <a:lstStyle/>
        <a:p>
          <a:r>
            <a:rPr lang="cs-CZ" dirty="0" err="1" smtClean="0"/>
            <a:t>they</a:t>
          </a:r>
          <a:endParaRPr lang="cs-CZ" dirty="0"/>
        </a:p>
      </dgm:t>
    </dgm:pt>
    <dgm:pt modelId="{657446E0-3D8E-4E9D-BC30-CAC401B029C6}" type="parTrans" cxnId="{AD5BA979-8199-4C60-9E14-8B957D9EAA79}">
      <dgm:prSet/>
      <dgm:spPr/>
      <dgm:t>
        <a:bodyPr/>
        <a:lstStyle/>
        <a:p>
          <a:endParaRPr lang="cs-CZ"/>
        </a:p>
      </dgm:t>
    </dgm:pt>
    <dgm:pt modelId="{FC4FDA80-3F95-4F7E-BDBF-8D071B0AC225}" type="sibTrans" cxnId="{AD5BA979-8199-4C60-9E14-8B957D9EAA79}">
      <dgm:prSet/>
      <dgm:spPr/>
      <dgm:t>
        <a:bodyPr/>
        <a:lstStyle/>
        <a:p>
          <a:endParaRPr lang="cs-CZ"/>
        </a:p>
      </dgm:t>
    </dgm:pt>
    <dgm:pt modelId="{D2D0CD52-0EE3-46DE-A8FC-DEF2F9954FAE}" type="pres">
      <dgm:prSet presAssocID="{D850B517-5563-490A-A049-E6DCD3D15CDC}" presName="linearFlow" presStyleCnt="0">
        <dgm:presLayoutVars>
          <dgm:dir/>
          <dgm:resizeHandles val="exact"/>
        </dgm:presLayoutVars>
      </dgm:prSet>
      <dgm:spPr/>
    </dgm:pt>
    <dgm:pt modelId="{E399CFBC-A75D-4075-9B6E-DE03A4494870}" type="pres">
      <dgm:prSet presAssocID="{EFC71D15-7EBF-471D-BAA4-80FEE04AE305}" presName="node" presStyleLbl="node1" presStyleIdx="0" presStyleCnt="4" custLinFactNeighborX="-24816" custLinFactNeighborY="-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7DEDE-595B-4DDD-BAE5-C22FC5E175E5}" type="pres">
      <dgm:prSet presAssocID="{4CC60AEE-79F4-42DD-A5C7-A2BDF9E7D82E}" presName="spacerL" presStyleCnt="0"/>
      <dgm:spPr/>
    </dgm:pt>
    <dgm:pt modelId="{FE2CE27E-8855-4E23-86F4-F5DD43013336}" type="pres">
      <dgm:prSet presAssocID="{4CC60AEE-79F4-42DD-A5C7-A2BDF9E7D82E}" presName="sibTrans" presStyleLbl="sibTrans2D1" presStyleIdx="0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747EAF9C-C285-4B8C-A84F-FA0FBF1187B1}" type="pres">
      <dgm:prSet presAssocID="{4CC60AEE-79F4-42DD-A5C7-A2BDF9E7D82E}" presName="spacerR" presStyleCnt="0"/>
      <dgm:spPr/>
    </dgm:pt>
    <dgm:pt modelId="{C4CE7464-5096-4B9E-98E9-1E7C4540BD84}" type="pres">
      <dgm:prSet presAssocID="{534D4948-3B11-419C-B40E-B195BABA05E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883CB7-2CD7-4819-BF52-BF0679ECEDA5}" type="pres">
      <dgm:prSet presAssocID="{FC4FDA80-3F95-4F7E-BDBF-8D071B0AC225}" presName="spacerL" presStyleCnt="0"/>
      <dgm:spPr/>
    </dgm:pt>
    <dgm:pt modelId="{5E6B9D23-AD03-4CFA-9E93-F4E580669039}" type="pres">
      <dgm:prSet presAssocID="{FC4FDA80-3F95-4F7E-BDBF-8D071B0AC225}" presName="sibTrans" presStyleLbl="sibTrans2D1" presStyleIdx="1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36C04939-F90B-48C7-8964-6A7A11890A1C}" type="pres">
      <dgm:prSet presAssocID="{FC4FDA80-3F95-4F7E-BDBF-8D071B0AC225}" presName="spacerR" presStyleCnt="0"/>
      <dgm:spPr/>
    </dgm:pt>
    <dgm:pt modelId="{8901570A-BBCE-48C1-B01D-3A14431031AB}" type="pres">
      <dgm:prSet presAssocID="{3A278434-5AAD-4C93-A012-7D6800C67931}" presName="node" presStyleLbl="node1" presStyleIdx="2" presStyleCnt="4" custScaleX="154864" custLinFactNeighborX="25667" custLinFactNeighborY="58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D538C-C2CE-4B46-A951-F08067AC4241}" type="pres">
      <dgm:prSet presAssocID="{A960C71C-AE2E-42C4-B0E2-B4E58E4EB0FC}" presName="spacerL" presStyleCnt="0"/>
      <dgm:spPr/>
    </dgm:pt>
    <dgm:pt modelId="{E6745C33-F99B-421C-9C94-27D51FFF30FB}" type="pres">
      <dgm:prSet presAssocID="{A960C71C-AE2E-42C4-B0E2-B4E58E4EB0FC}" presName="sibTrans" presStyleLbl="sibTrans2D1" presStyleIdx="2" presStyleCnt="3"/>
      <dgm:spPr>
        <a:prstGeom prst="notchedRightArrow">
          <a:avLst/>
        </a:prstGeom>
      </dgm:spPr>
      <dgm:t>
        <a:bodyPr/>
        <a:lstStyle/>
        <a:p>
          <a:endParaRPr lang="cs-CZ"/>
        </a:p>
      </dgm:t>
    </dgm:pt>
    <dgm:pt modelId="{BEEB586A-29C6-4161-8E8A-86BCB6F57506}" type="pres">
      <dgm:prSet presAssocID="{A960C71C-AE2E-42C4-B0E2-B4E58E4EB0FC}" presName="spacerR" presStyleCnt="0"/>
      <dgm:spPr/>
    </dgm:pt>
    <dgm:pt modelId="{98DD5743-E1CA-45A9-BEC1-D444AFB3840F}" type="pres">
      <dgm:prSet presAssocID="{10B5C274-138C-47F3-8F64-1E3D780EC67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7B9D66-C101-4B24-940C-77272A80A929}" type="presOf" srcId="{10B5C274-138C-47F3-8F64-1E3D780EC679}" destId="{98DD5743-E1CA-45A9-BEC1-D444AFB3840F}" srcOrd="0" destOrd="0" presId="urn:microsoft.com/office/officeart/2005/8/layout/equation1"/>
    <dgm:cxn modelId="{8CE54E15-4F13-4E3C-99EF-72C25C1E4BF1}" srcId="{D850B517-5563-490A-A049-E6DCD3D15CDC}" destId="{3A278434-5AAD-4C93-A012-7D6800C67931}" srcOrd="2" destOrd="0" parTransId="{135E5E6F-D40D-4BC0-B9C2-43746B9ABAB7}" sibTransId="{A960C71C-AE2E-42C4-B0E2-B4E58E4EB0FC}"/>
    <dgm:cxn modelId="{AD5BA979-8199-4C60-9E14-8B957D9EAA79}" srcId="{D850B517-5563-490A-A049-E6DCD3D15CDC}" destId="{534D4948-3B11-419C-B40E-B195BABA05E9}" srcOrd="1" destOrd="0" parTransId="{657446E0-3D8E-4E9D-BC30-CAC401B029C6}" sibTransId="{FC4FDA80-3F95-4F7E-BDBF-8D071B0AC225}"/>
    <dgm:cxn modelId="{E95836AC-0F22-4E51-88E7-5A622217EBC1}" type="presOf" srcId="{EFC71D15-7EBF-471D-BAA4-80FEE04AE305}" destId="{E399CFBC-A75D-4075-9B6E-DE03A4494870}" srcOrd="0" destOrd="0" presId="urn:microsoft.com/office/officeart/2005/8/layout/equation1"/>
    <dgm:cxn modelId="{BB6325F6-D690-44CA-93AB-92C086BF041C}" type="presOf" srcId="{4CC60AEE-79F4-42DD-A5C7-A2BDF9E7D82E}" destId="{FE2CE27E-8855-4E23-86F4-F5DD43013336}" srcOrd="0" destOrd="0" presId="urn:microsoft.com/office/officeart/2005/8/layout/equation1"/>
    <dgm:cxn modelId="{7AA2E0C3-DC91-4A63-B98A-5D238FE0ABDB}" type="presOf" srcId="{534D4948-3B11-419C-B40E-B195BABA05E9}" destId="{C4CE7464-5096-4B9E-98E9-1E7C4540BD84}" srcOrd="0" destOrd="0" presId="urn:microsoft.com/office/officeart/2005/8/layout/equation1"/>
    <dgm:cxn modelId="{A99FF599-FF09-4541-8CB1-7F207CF1D326}" srcId="{D850B517-5563-490A-A049-E6DCD3D15CDC}" destId="{EFC71D15-7EBF-471D-BAA4-80FEE04AE305}" srcOrd="0" destOrd="0" parTransId="{63C4ECF3-2C60-4FD8-B15E-F1DAEC2E5A95}" sibTransId="{4CC60AEE-79F4-42DD-A5C7-A2BDF9E7D82E}"/>
    <dgm:cxn modelId="{B54ADDC6-04A5-499F-BE5D-7C618542BB05}" srcId="{D850B517-5563-490A-A049-E6DCD3D15CDC}" destId="{10B5C274-138C-47F3-8F64-1E3D780EC679}" srcOrd="3" destOrd="0" parTransId="{CFCCC895-E109-436D-B598-0BCDC99F62C0}" sibTransId="{63939153-6347-4D56-A801-FAA6EFEF46FD}"/>
    <dgm:cxn modelId="{F5B0E6C6-EDD5-4E82-B894-1A31325C7BFE}" type="presOf" srcId="{D850B517-5563-490A-A049-E6DCD3D15CDC}" destId="{D2D0CD52-0EE3-46DE-A8FC-DEF2F9954FAE}" srcOrd="0" destOrd="0" presId="urn:microsoft.com/office/officeart/2005/8/layout/equation1"/>
    <dgm:cxn modelId="{DFC46AD5-ADCF-4B47-8A0F-504BB242E277}" type="presOf" srcId="{3A278434-5AAD-4C93-A012-7D6800C67931}" destId="{8901570A-BBCE-48C1-B01D-3A14431031AB}" srcOrd="0" destOrd="0" presId="urn:microsoft.com/office/officeart/2005/8/layout/equation1"/>
    <dgm:cxn modelId="{24327796-3894-4EFF-ADF9-FE028072B43B}" type="presOf" srcId="{A960C71C-AE2E-42C4-B0E2-B4E58E4EB0FC}" destId="{E6745C33-F99B-421C-9C94-27D51FFF30FB}" srcOrd="0" destOrd="0" presId="urn:microsoft.com/office/officeart/2005/8/layout/equation1"/>
    <dgm:cxn modelId="{BFD56FF9-5598-4BF3-9794-68AD98F2A739}" type="presOf" srcId="{FC4FDA80-3F95-4F7E-BDBF-8D071B0AC225}" destId="{5E6B9D23-AD03-4CFA-9E93-F4E580669039}" srcOrd="0" destOrd="0" presId="urn:microsoft.com/office/officeart/2005/8/layout/equation1"/>
    <dgm:cxn modelId="{A376559C-A29A-4BFF-80F6-F3F42E44F7B9}" type="presParOf" srcId="{D2D0CD52-0EE3-46DE-A8FC-DEF2F9954FAE}" destId="{E399CFBC-A75D-4075-9B6E-DE03A4494870}" srcOrd="0" destOrd="0" presId="urn:microsoft.com/office/officeart/2005/8/layout/equation1"/>
    <dgm:cxn modelId="{82B953AC-A525-410C-B641-069D650CF40E}" type="presParOf" srcId="{D2D0CD52-0EE3-46DE-A8FC-DEF2F9954FAE}" destId="{1547DEDE-595B-4DDD-BAE5-C22FC5E175E5}" srcOrd="1" destOrd="0" presId="urn:microsoft.com/office/officeart/2005/8/layout/equation1"/>
    <dgm:cxn modelId="{379A15DF-5421-4A7C-82BA-7894515DE995}" type="presParOf" srcId="{D2D0CD52-0EE3-46DE-A8FC-DEF2F9954FAE}" destId="{FE2CE27E-8855-4E23-86F4-F5DD43013336}" srcOrd="2" destOrd="0" presId="urn:microsoft.com/office/officeart/2005/8/layout/equation1"/>
    <dgm:cxn modelId="{2F96D484-F2E1-4955-9132-85975B776A69}" type="presParOf" srcId="{D2D0CD52-0EE3-46DE-A8FC-DEF2F9954FAE}" destId="{747EAF9C-C285-4B8C-A84F-FA0FBF1187B1}" srcOrd="3" destOrd="0" presId="urn:microsoft.com/office/officeart/2005/8/layout/equation1"/>
    <dgm:cxn modelId="{13A3F80F-5718-49EF-B9A6-3D37AFF93EF9}" type="presParOf" srcId="{D2D0CD52-0EE3-46DE-A8FC-DEF2F9954FAE}" destId="{C4CE7464-5096-4B9E-98E9-1E7C4540BD84}" srcOrd="4" destOrd="0" presId="urn:microsoft.com/office/officeart/2005/8/layout/equation1"/>
    <dgm:cxn modelId="{E35DC3F0-CD25-414B-8C6C-0F98F843C501}" type="presParOf" srcId="{D2D0CD52-0EE3-46DE-A8FC-DEF2F9954FAE}" destId="{97883CB7-2CD7-4819-BF52-BF0679ECEDA5}" srcOrd="5" destOrd="0" presId="urn:microsoft.com/office/officeart/2005/8/layout/equation1"/>
    <dgm:cxn modelId="{17E3EBCF-E7D4-488C-9493-2B659FAF2481}" type="presParOf" srcId="{D2D0CD52-0EE3-46DE-A8FC-DEF2F9954FAE}" destId="{5E6B9D23-AD03-4CFA-9E93-F4E580669039}" srcOrd="6" destOrd="0" presId="urn:microsoft.com/office/officeart/2005/8/layout/equation1"/>
    <dgm:cxn modelId="{B296130B-EE71-4A2B-A54E-3E2AF931F84A}" type="presParOf" srcId="{D2D0CD52-0EE3-46DE-A8FC-DEF2F9954FAE}" destId="{36C04939-F90B-48C7-8964-6A7A11890A1C}" srcOrd="7" destOrd="0" presId="urn:microsoft.com/office/officeart/2005/8/layout/equation1"/>
    <dgm:cxn modelId="{F175BBCA-EEF8-4C05-B608-726D4DD66485}" type="presParOf" srcId="{D2D0CD52-0EE3-46DE-A8FC-DEF2F9954FAE}" destId="{8901570A-BBCE-48C1-B01D-3A14431031AB}" srcOrd="8" destOrd="0" presId="urn:microsoft.com/office/officeart/2005/8/layout/equation1"/>
    <dgm:cxn modelId="{5E5ADDB5-DF68-4A98-9098-5FCE8199670C}" type="presParOf" srcId="{D2D0CD52-0EE3-46DE-A8FC-DEF2F9954FAE}" destId="{9BBD538C-C2CE-4B46-A951-F08067AC4241}" srcOrd="9" destOrd="0" presId="urn:microsoft.com/office/officeart/2005/8/layout/equation1"/>
    <dgm:cxn modelId="{B06E80F8-E3FF-4837-BAC1-B40785F750D0}" type="presParOf" srcId="{D2D0CD52-0EE3-46DE-A8FC-DEF2F9954FAE}" destId="{E6745C33-F99B-421C-9C94-27D51FFF30FB}" srcOrd="10" destOrd="0" presId="urn:microsoft.com/office/officeart/2005/8/layout/equation1"/>
    <dgm:cxn modelId="{EAEED569-6956-4357-A9B1-6A92F4701775}" type="presParOf" srcId="{D2D0CD52-0EE3-46DE-A8FC-DEF2F9954FAE}" destId="{BEEB586A-29C6-4161-8E8A-86BCB6F57506}" srcOrd="11" destOrd="0" presId="urn:microsoft.com/office/officeart/2005/8/layout/equation1"/>
    <dgm:cxn modelId="{3BF9E787-DD93-4E2C-B4CB-08A9719C197C}" type="presParOf" srcId="{D2D0CD52-0EE3-46DE-A8FC-DEF2F9954FAE}" destId="{98DD5743-E1CA-45A9-BEC1-D444AFB3840F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VY_32_INOVACE_675_GOING_TO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GOING TO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I</a:t>
          </a:r>
          <a:endParaRPr lang="cs-CZ" sz="26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am</a:t>
          </a:r>
          <a:endParaRPr lang="cs-CZ" sz="2600" kern="1200" dirty="0"/>
        </a:p>
      </dsp:txBody>
      <dsp:txXfrm>
        <a:off x="2953936" y="158443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76569" y="372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21364" y="158443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have</a:t>
          </a:r>
          <a:endParaRPr lang="cs-CZ" sz="2600" kern="1200" dirty="0"/>
        </a:p>
      </dsp:txBody>
      <dsp:txXfrm>
        <a:off x="7307534" y="158443"/>
        <a:ext cx="763233" cy="7632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You</a:t>
          </a:r>
          <a:endParaRPr lang="cs-CZ" sz="26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are</a:t>
          </a:r>
          <a:endParaRPr lang="cs-CZ" sz="2600" kern="1200" dirty="0"/>
        </a:p>
      </dsp:txBody>
      <dsp:txXfrm>
        <a:off x="2953936" y="158443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76569" y="372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21364" y="158443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He</a:t>
          </a:r>
          <a:endParaRPr lang="cs-CZ" sz="26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74115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is</a:t>
          </a:r>
          <a:endParaRPr lang="cs-CZ" sz="2600" kern="1200" dirty="0"/>
        </a:p>
      </dsp:txBody>
      <dsp:txXfrm>
        <a:off x="2932186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We</a:t>
          </a:r>
          <a:endParaRPr lang="cs-CZ" sz="26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74115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are</a:t>
          </a:r>
          <a:endParaRPr lang="cs-CZ" sz="2600" kern="1200" dirty="0"/>
        </a:p>
      </dsp:txBody>
      <dsp:txXfrm>
        <a:off x="2932186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They</a:t>
          </a:r>
          <a:endParaRPr lang="cs-CZ" sz="26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74115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are</a:t>
          </a:r>
          <a:endParaRPr lang="cs-CZ" sz="2600" kern="1200" dirty="0"/>
        </a:p>
      </dsp:txBody>
      <dsp:txXfrm>
        <a:off x="2932186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I</a:t>
          </a:r>
          <a:endParaRPr lang="cs-CZ" sz="25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am</a:t>
          </a:r>
          <a:r>
            <a:rPr lang="cs-CZ" sz="2500" kern="1200" dirty="0" smtClean="0"/>
            <a:t> not</a:t>
          </a:r>
          <a:endParaRPr lang="cs-CZ" sz="2500" kern="1200" dirty="0"/>
        </a:p>
      </dsp:txBody>
      <dsp:txXfrm>
        <a:off x="2953936" y="158443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76569" y="372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going</a:t>
          </a:r>
          <a:r>
            <a:rPr lang="cs-CZ" sz="2500" kern="1200" dirty="0" smtClean="0"/>
            <a:t> to</a:t>
          </a:r>
          <a:endParaRPr lang="cs-CZ" sz="2500" kern="1200" dirty="0"/>
        </a:p>
      </dsp:txBody>
      <dsp:txXfrm>
        <a:off x="4921364" y="158443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have</a:t>
          </a:r>
          <a:endParaRPr lang="cs-CZ" sz="2500" kern="1200" dirty="0"/>
        </a:p>
      </dsp:txBody>
      <dsp:txXfrm>
        <a:off x="7307534" y="158443"/>
        <a:ext cx="763233" cy="76323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You</a:t>
          </a:r>
          <a:endParaRPr lang="cs-CZ" sz="25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are not</a:t>
          </a:r>
          <a:endParaRPr lang="cs-CZ" sz="2500" kern="1200" dirty="0"/>
        </a:p>
      </dsp:txBody>
      <dsp:txXfrm>
        <a:off x="2953936" y="158443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76569" y="372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going</a:t>
          </a:r>
          <a:r>
            <a:rPr lang="cs-CZ" sz="2500" kern="1200" dirty="0" smtClean="0"/>
            <a:t> to</a:t>
          </a:r>
          <a:endParaRPr lang="cs-CZ" sz="2500" kern="1200" dirty="0"/>
        </a:p>
      </dsp:txBody>
      <dsp:txXfrm>
        <a:off x="4921364" y="158443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have</a:t>
          </a:r>
          <a:endParaRPr lang="cs-CZ" sz="2500" kern="1200"/>
        </a:p>
      </dsp:txBody>
      <dsp:txXfrm>
        <a:off x="7307534" y="158443"/>
        <a:ext cx="763233" cy="76323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He</a:t>
          </a:r>
          <a:endParaRPr lang="cs-CZ" sz="25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74115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is</a:t>
          </a:r>
          <a:r>
            <a:rPr lang="cs-CZ" sz="2500" kern="1200" dirty="0" smtClean="0"/>
            <a:t> </a:t>
          </a:r>
          <a:r>
            <a:rPr lang="cs-CZ" sz="2500" kern="1200" dirty="0" smtClean="0"/>
            <a:t>not</a:t>
          </a:r>
          <a:endParaRPr lang="cs-CZ" sz="2500" kern="1200" dirty="0"/>
        </a:p>
      </dsp:txBody>
      <dsp:txXfrm>
        <a:off x="2932186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going</a:t>
          </a:r>
          <a:r>
            <a:rPr lang="cs-CZ" sz="2500" kern="1200" dirty="0" smtClean="0"/>
            <a:t> to</a:t>
          </a:r>
          <a:endParaRPr lang="cs-CZ" sz="25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have</a:t>
          </a:r>
          <a:endParaRPr lang="cs-CZ" sz="2500" kern="1200"/>
        </a:p>
      </dsp:txBody>
      <dsp:txXfrm>
        <a:off x="7307534" y="158443"/>
        <a:ext cx="763233" cy="76323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We</a:t>
          </a:r>
          <a:endParaRPr lang="cs-CZ" sz="25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74115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are not</a:t>
          </a:r>
          <a:endParaRPr lang="cs-CZ" sz="2500" kern="1200" dirty="0"/>
        </a:p>
      </dsp:txBody>
      <dsp:txXfrm>
        <a:off x="2932186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going</a:t>
          </a:r>
          <a:r>
            <a:rPr lang="cs-CZ" sz="2500" kern="1200" dirty="0" smtClean="0"/>
            <a:t> to</a:t>
          </a:r>
          <a:endParaRPr lang="cs-CZ" sz="25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have</a:t>
          </a:r>
          <a:endParaRPr lang="cs-CZ" sz="2500" kern="1200"/>
        </a:p>
      </dsp:txBody>
      <dsp:txXfrm>
        <a:off x="7307534" y="158443"/>
        <a:ext cx="763233" cy="76323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DE89-34F5-4E51-887B-B36AFBFA616E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They</a:t>
          </a:r>
          <a:endParaRPr lang="cs-CZ" sz="2500" kern="1200" dirty="0"/>
        </a:p>
      </dsp:txBody>
      <dsp:txXfrm>
        <a:off x="1073231" y="158443"/>
        <a:ext cx="763233" cy="763233"/>
      </dsp:txXfrm>
    </dsp:sp>
    <dsp:sp modelId="{B6A6C5AB-F808-4B02-8944-3FE32DF059EC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238691" y="383550"/>
        <a:ext cx="313019" cy="313019"/>
      </dsp:txXfrm>
    </dsp:sp>
    <dsp:sp modelId="{E399CFBC-A75D-4075-9B6E-DE03A4494870}">
      <dsp:nvSpPr>
        <dsp:cNvPr id="0" name=""/>
        <dsp:cNvSpPr/>
      </dsp:nvSpPr>
      <dsp:spPr>
        <a:xfrm>
          <a:off x="2774115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are not</a:t>
          </a:r>
          <a:endParaRPr lang="cs-CZ" sz="2500" kern="1200" dirty="0"/>
        </a:p>
      </dsp:txBody>
      <dsp:txXfrm>
        <a:off x="2932186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going</a:t>
          </a:r>
          <a:r>
            <a:rPr lang="cs-CZ" sz="2500" kern="1200" dirty="0" smtClean="0"/>
            <a:t> to</a:t>
          </a:r>
          <a:endParaRPr lang="cs-CZ" sz="25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have</a:t>
          </a:r>
          <a:endParaRPr lang="cs-CZ" sz="2500" kern="1200"/>
        </a:p>
      </dsp:txBody>
      <dsp:txXfrm>
        <a:off x="7307534" y="158443"/>
        <a:ext cx="763233" cy="76323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9CFBC-A75D-4075-9B6E-DE03A4494870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Am</a:t>
          </a:r>
          <a:endParaRPr lang="cs-CZ" sz="2600" kern="1200" dirty="0"/>
        </a:p>
      </dsp:txBody>
      <dsp:txXfrm>
        <a:off x="1073231" y="158443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1660C990-9106-4E3F-8A73-4AF240E9DD89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I</a:t>
          </a:r>
          <a:endParaRPr lang="cs-CZ" sz="2600" kern="1200" dirty="0"/>
        </a:p>
      </dsp:txBody>
      <dsp:txXfrm>
        <a:off x="2953936" y="158443"/>
        <a:ext cx="763233" cy="763233"/>
      </dsp:txXfrm>
    </dsp:sp>
    <dsp:sp modelId="{25546AAB-3FAB-4B60-8D54-F0F06742174A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76569" y="372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21364" y="158443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have</a:t>
          </a:r>
          <a:endParaRPr lang="cs-CZ" sz="2600" kern="1200" dirty="0"/>
        </a:p>
      </dsp:txBody>
      <dsp:txXfrm>
        <a:off x="7307534" y="158443"/>
        <a:ext cx="763233" cy="76323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9CFBC-A75D-4075-9B6E-DE03A4494870}">
      <dsp:nvSpPr>
        <dsp:cNvPr id="0" name=""/>
        <dsp:cNvSpPr/>
      </dsp:nvSpPr>
      <dsp:spPr>
        <a:xfrm>
          <a:off x="915160" y="372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Are</a:t>
          </a:r>
          <a:endParaRPr lang="cs-CZ" sz="2600" kern="1200" dirty="0"/>
        </a:p>
      </dsp:txBody>
      <dsp:txXfrm>
        <a:off x="1073231" y="158443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8BCEEE73-265C-4C55-806C-735AF1D499F8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you</a:t>
          </a:r>
          <a:endParaRPr lang="cs-CZ" sz="2600" kern="1200" dirty="0"/>
        </a:p>
      </dsp:txBody>
      <dsp:txXfrm>
        <a:off x="2953936" y="158443"/>
        <a:ext cx="763233" cy="763233"/>
      </dsp:txXfrm>
    </dsp:sp>
    <dsp:sp modelId="{FD5AF36B-5E5D-490A-A3FB-5296F02EE588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76569" y="372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21364" y="158443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9CFBC-A75D-4075-9B6E-DE03A4494870}">
      <dsp:nvSpPr>
        <dsp:cNvPr id="0" name=""/>
        <dsp:cNvSpPr/>
      </dsp:nvSpPr>
      <dsp:spPr>
        <a:xfrm>
          <a:off x="893410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Is</a:t>
          </a:r>
          <a:endParaRPr lang="cs-CZ" sz="2600" kern="1200" dirty="0"/>
        </a:p>
      </dsp:txBody>
      <dsp:txXfrm>
        <a:off x="1051481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C940F558-0834-4455-8821-5D7B1770237E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he</a:t>
          </a:r>
          <a:endParaRPr lang="cs-CZ" sz="2600" kern="1200" dirty="0"/>
        </a:p>
      </dsp:txBody>
      <dsp:txXfrm>
        <a:off x="2953936" y="158443"/>
        <a:ext cx="763233" cy="763233"/>
      </dsp:txXfrm>
    </dsp:sp>
    <dsp:sp modelId="{3EAA128D-E17E-4D69-A085-313E4D6D0789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9CFBC-A75D-4075-9B6E-DE03A4494870}">
      <dsp:nvSpPr>
        <dsp:cNvPr id="0" name=""/>
        <dsp:cNvSpPr/>
      </dsp:nvSpPr>
      <dsp:spPr>
        <a:xfrm>
          <a:off x="893410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Are</a:t>
          </a:r>
          <a:endParaRPr lang="cs-CZ" sz="2600" kern="1200" dirty="0"/>
        </a:p>
      </dsp:txBody>
      <dsp:txXfrm>
        <a:off x="1051481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FB6BC64D-F211-4037-9250-A006A7E4BF7B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we</a:t>
          </a:r>
          <a:endParaRPr lang="cs-CZ" sz="2600" kern="1200" dirty="0"/>
        </a:p>
      </dsp:txBody>
      <dsp:txXfrm>
        <a:off x="2953936" y="158443"/>
        <a:ext cx="763233" cy="763233"/>
      </dsp:txXfrm>
    </dsp:sp>
    <dsp:sp modelId="{BCD4FF8F-2378-43A7-8833-6F291DC42D4C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9CFBC-A75D-4075-9B6E-DE03A4494870}">
      <dsp:nvSpPr>
        <dsp:cNvPr id="0" name=""/>
        <dsp:cNvSpPr/>
      </dsp:nvSpPr>
      <dsp:spPr>
        <a:xfrm>
          <a:off x="893410" y="37"/>
          <a:ext cx="1079375" cy="1079375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Are</a:t>
          </a:r>
          <a:endParaRPr lang="cs-CZ" sz="2600" kern="1200" dirty="0"/>
        </a:p>
      </dsp:txBody>
      <dsp:txXfrm>
        <a:off x="1051481" y="158108"/>
        <a:ext cx="763233" cy="763233"/>
      </dsp:txXfrm>
    </dsp:sp>
    <dsp:sp modelId="{FE2CE27E-8855-4E23-86F4-F5DD43013336}">
      <dsp:nvSpPr>
        <dsp:cNvPr id="0" name=""/>
        <dsp:cNvSpPr/>
      </dsp:nvSpPr>
      <dsp:spPr>
        <a:xfrm>
          <a:off x="2082181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38691" y="383550"/>
        <a:ext cx="313019" cy="313019"/>
      </dsp:txXfrm>
    </dsp:sp>
    <dsp:sp modelId="{C4CE7464-5096-4B9E-98E9-1E7C4540BD84}">
      <dsp:nvSpPr>
        <dsp:cNvPr id="0" name=""/>
        <dsp:cNvSpPr/>
      </dsp:nvSpPr>
      <dsp:spPr>
        <a:xfrm>
          <a:off x="2795865" y="372"/>
          <a:ext cx="1079375" cy="1079375"/>
        </a:xfrm>
        <a:prstGeom prst="ellipse">
          <a:avLst/>
        </a:prstGeom>
        <a:solidFill>
          <a:srgbClr val="FBCB4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they</a:t>
          </a:r>
          <a:endParaRPr lang="cs-CZ" sz="2600" kern="1200" dirty="0"/>
        </a:p>
      </dsp:txBody>
      <dsp:txXfrm>
        <a:off x="2953936" y="158443"/>
        <a:ext cx="763233" cy="763233"/>
      </dsp:txXfrm>
    </dsp:sp>
    <dsp:sp modelId="{5E6B9D23-AD03-4CFA-9E93-F4E580669039}">
      <dsp:nvSpPr>
        <dsp:cNvPr id="0" name=""/>
        <dsp:cNvSpPr/>
      </dsp:nvSpPr>
      <dsp:spPr>
        <a:xfrm>
          <a:off x="3962886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19396" y="383550"/>
        <a:ext cx="313019" cy="313019"/>
      </dsp:txXfrm>
    </dsp:sp>
    <dsp:sp modelId="{8901570A-BBCE-48C1-B01D-3A14431031AB}">
      <dsp:nvSpPr>
        <dsp:cNvPr id="0" name=""/>
        <dsp:cNvSpPr/>
      </dsp:nvSpPr>
      <dsp:spPr>
        <a:xfrm>
          <a:off x="4699065" y="744"/>
          <a:ext cx="1671564" cy="1079375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going</a:t>
          </a:r>
          <a:r>
            <a:rPr lang="cs-CZ" sz="2600" kern="1200" dirty="0" smtClean="0"/>
            <a:t> to</a:t>
          </a:r>
          <a:endParaRPr lang="cs-CZ" sz="2600" kern="1200" dirty="0"/>
        </a:p>
      </dsp:txBody>
      <dsp:txXfrm>
        <a:off x="4943860" y="158815"/>
        <a:ext cx="1181974" cy="763233"/>
      </dsp:txXfrm>
    </dsp:sp>
    <dsp:sp modelId="{E6745C33-F99B-421C-9C94-27D51FFF30FB}">
      <dsp:nvSpPr>
        <dsp:cNvPr id="0" name=""/>
        <dsp:cNvSpPr/>
      </dsp:nvSpPr>
      <dsp:spPr>
        <a:xfrm>
          <a:off x="6435780" y="227040"/>
          <a:ext cx="626038" cy="626038"/>
        </a:xfrm>
        <a:prstGeom prst="notched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6592290" y="383550"/>
        <a:ext cx="313019" cy="313019"/>
      </dsp:txXfrm>
    </dsp:sp>
    <dsp:sp modelId="{98DD5743-E1CA-45A9-BEC1-D444AFB3840F}">
      <dsp:nvSpPr>
        <dsp:cNvPr id="0" name=""/>
        <dsp:cNvSpPr/>
      </dsp:nvSpPr>
      <dsp:spPr>
        <a:xfrm>
          <a:off x="7149463" y="372"/>
          <a:ext cx="1079375" cy="1079375"/>
        </a:xfrm>
        <a:prstGeom prst="ellipse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have</a:t>
          </a:r>
          <a:endParaRPr lang="cs-CZ" sz="2600" kern="1200"/>
        </a:p>
      </dsp:txBody>
      <dsp:txXfrm>
        <a:off x="7307534" y="158443"/>
        <a:ext cx="763233" cy="7632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18" Type="http://schemas.openxmlformats.org/officeDocument/2006/relationships/diagramLayout" Target="../diagrams/layout10.xml"/><Relationship Id="rId26" Type="http://schemas.microsoft.com/office/2007/relationships/diagramDrawing" Target="../diagrams/drawing11.xml"/><Relationship Id="rId3" Type="http://schemas.openxmlformats.org/officeDocument/2006/relationships/diagramLayout" Target="../diagrams/layout7.xml"/><Relationship Id="rId21" Type="http://schemas.microsoft.com/office/2007/relationships/diagramDrawing" Target="../diagrams/drawing10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17" Type="http://schemas.openxmlformats.org/officeDocument/2006/relationships/diagramData" Target="../diagrams/data10.xml"/><Relationship Id="rId25" Type="http://schemas.openxmlformats.org/officeDocument/2006/relationships/diagramColors" Target="../diagrams/colors11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20" Type="http://schemas.openxmlformats.org/officeDocument/2006/relationships/diagramColors" Target="../diagrams/colors1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24" Type="http://schemas.openxmlformats.org/officeDocument/2006/relationships/diagramQuickStyle" Target="../diagrams/quickStyle11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23" Type="http://schemas.openxmlformats.org/officeDocument/2006/relationships/diagramLayout" Target="../diagrams/layout11.xml"/><Relationship Id="rId10" Type="http://schemas.openxmlformats.org/officeDocument/2006/relationships/diagramColors" Target="../diagrams/colors8.xml"/><Relationship Id="rId19" Type="http://schemas.openxmlformats.org/officeDocument/2006/relationships/diagramQuickStyle" Target="../diagrams/quickStyle10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Relationship Id="rId22" Type="http://schemas.openxmlformats.org/officeDocument/2006/relationships/diagramData" Target="../diagrams/data1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13" Type="http://schemas.openxmlformats.org/officeDocument/2006/relationships/diagramLayout" Target="../diagrams/layout14.xml"/><Relationship Id="rId18" Type="http://schemas.openxmlformats.org/officeDocument/2006/relationships/diagramLayout" Target="../diagrams/layout15.xml"/><Relationship Id="rId26" Type="http://schemas.microsoft.com/office/2007/relationships/diagramDrawing" Target="../diagrams/drawing16.xml"/><Relationship Id="rId3" Type="http://schemas.openxmlformats.org/officeDocument/2006/relationships/diagramLayout" Target="../diagrams/layout12.xml"/><Relationship Id="rId21" Type="http://schemas.microsoft.com/office/2007/relationships/diagramDrawing" Target="../diagrams/drawing15.xml"/><Relationship Id="rId7" Type="http://schemas.openxmlformats.org/officeDocument/2006/relationships/diagramData" Target="../diagrams/data13.xml"/><Relationship Id="rId12" Type="http://schemas.openxmlformats.org/officeDocument/2006/relationships/diagramData" Target="../diagrams/data14.xml"/><Relationship Id="rId17" Type="http://schemas.openxmlformats.org/officeDocument/2006/relationships/diagramData" Target="../diagrams/data15.xml"/><Relationship Id="rId25" Type="http://schemas.openxmlformats.org/officeDocument/2006/relationships/diagramColors" Target="../diagrams/colors16.xml"/><Relationship Id="rId2" Type="http://schemas.openxmlformats.org/officeDocument/2006/relationships/diagramData" Target="../diagrams/data12.xml"/><Relationship Id="rId16" Type="http://schemas.microsoft.com/office/2007/relationships/diagramDrawing" Target="../diagrams/drawing14.xml"/><Relationship Id="rId20" Type="http://schemas.openxmlformats.org/officeDocument/2006/relationships/diagramColors" Target="../diagrams/colors1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24" Type="http://schemas.openxmlformats.org/officeDocument/2006/relationships/diagramQuickStyle" Target="../diagrams/quickStyle16.xml"/><Relationship Id="rId5" Type="http://schemas.openxmlformats.org/officeDocument/2006/relationships/diagramColors" Target="../diagrams/colors12.xml"/><Relationship Id="rId15" Type="http://schemas.openxmlformats.org/officeDocument/2006/relationships/diagramColors" Target="../diagrams/colors14.xml"/><Relationship Id="rId23" Type="http://schemas.openxmlformats.org/officeDocument/2006/relationships/diagramLayout" Target="../diagrams/layout16.xml"/><Relationship Id="rId10" Type="http://schemas.openxmlformats.org/officeDocument/2006/relationships/diagramColors" Target="../diagrams/colors13.xml"/><Relationship Id="rId19" Type="http://schemas.openxmlformats.org/officeDocument/2006/relationships/diagramQuickStyle" Target="../diagrams/quickStyle15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Relationship Id="rId14" Type="http://schemas.openxmlformats.org/officeDocument/2006/relationships/diagramQuickStyle" Target="../diagrams/quickStyle14.xml"/><Relationship Id="rId22" Type="http://schemas.openxmlformats.org/officeDocument/2006/relationships/diagramData" Target="../diagrams/data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9586038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vazby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9 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21. 12. 2012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>, </a:t>
            </a:r>
            <a:r>
              <a:rPr lang="cs-CZ" dirty="0" err="1" smtClean="0"/>
              <a:t>be</a:t>
            </a:r>
            <a:r>
              <a:rPr lang="cs-CZ" dirty="0" smtClean="0"/>
              <a:t>, </a:t>
            </a:r>
            <a:r>
              <a:rPr lang="cs-CZ" dirty="0" err="1" smtClean="0"/>
              <a:t>going</a:t>
            </a:r>
            <a:r>
              <a:rPr lang="cs-CZ" dirty="0" smtClean="0"/>
              <a:t> to, </a:t>
            </a:r>
            <a:r>
              <a:rPr lang="cs-CZ" dirty="0" err="1" smtClean="0"/>
              <a:t>have</a:t>
            </a:r>
            <a:r>
              <a:rPr lang="cs-CZ" dirty="0" smtClean="0"/>
              <a:t>, a party, play, </a:t>
            </a:r>
            <a:r>
              <a:rPr lang="cs-CZ" dirty="0" err="1" smtClean="0"/>
              <a:t>football</a:t>
            </a:r>
            <a:r>
              <a:rPr lang="cs-CZ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4077072"/>
            <a:ext cx="8532440" cy="1368152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/>
              <a:t>  Budoucí čas</a:t>
            </a:r>
            <a:endParaRPr lang="cs-CZ" sz="8800" dirty="0"/>
          </a:p>
        </p:txBody>
      </p:sp>
      <p:sp>
        <p:nvSpPr>
          <p:cNvPr id="5" name="Obdélník 4"/>
          <p:cNvSpPr/>
          <p:nvPr/>
        </p:nvSpPr>
        <p:spPr>
          <a:xfrm>
            <a:off x="1928356" y="2636912"/>
            <a:ext cx="528920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Going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to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988840"/>
            <a:ext cx="9143998" cy="4752528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/>
              <a:t>Tvoříme pomocí tvaru slovesa </a:t>
            </a:r>
            <a:r>
              <a:rPr lang="cs-CZ" sz="5400" b="1" dirty="0" smtClean="0">
                <a:solidFill>
                  <a:srgbClr val="FF0000"/>
                </a:solidFill>
              </a:rPr>
              <a:t>to </a:t>
            </a:r>
            <a:r>
              <a:rPr lang="cs-CZ" sz="5400" b="1" dirty="0" err="1" smtClean="0">
                <a:solidFill>
                  <a:srgbClr val="FF0000"/>
                </a:solidFill>
              </a:rPr>
              <a:t>be</a:t>
            </a:r>
            <a:r>
              <a:rPr lang="cs-CZ" sz="5400" b="1" dirty="0" smtClean="0"/>
              <a:t> +  </a:t>
            </a:r>
            <a:r>
              <a:rPr lang="cs-CZ" sz="5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going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to</a:t>
            </a:r>
            <a:r>
              <a:rPr lang="cs-CZ" sz="5400" b="1" dirty="0" smtClean="0"/>
              <a:t> + </a:t>
            </a:r>
            <a:r>
              <a:rPr lang="cs-CZ" sz="5400" b="1" dirty="0" smtClean="0">
                <a:solidFill>
                  <a:srgbClr val="92D050"/>
                </a:solidFill>
              </a:rPr>
              <a:t>infinitiv významového slovesa</a:t>
            </a:r>
            <a:r>
              <a:rPr lang="cs-CZ" sz="5400" dirty="0" smtClean="0"/>
              <a:t>.</a:t>
            </a:r>
          </a:p>
          <a:p>
            <a:pPr algn="ctr"/>
            <a:r>
              <a:rPr lang="cs-CZ" sz="5400" b="1" dirty="0" smtClean="0"/>
              <a:t> </a:t>
            </a:r>
            <a:r>
              <a:rPr lang="cs-CZ" sz="5400" dirty="0" smtClean="0"/>
              <a:t>Hovoříme o svých plánech, co hodláme udělat.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6017469"/>
              </p:ext>
            </p:extLst>
          </p:nvPr>
        </p:nvGraphicFramePr>
        <p:xfrm>
          <a:off x="-9311" y="20191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74966206"/>
              </p:ext>
            </p:extLst>
          </p:nvPr>
        </p:nvGraphicFramePr>
        <p:xfrm>
          <a:off x="0" y="105273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8577052"/>
              </p:ext>
            </p:extLst>
          </p:nvPr>
        </p:nvGraphicFramePr>
        <p:xfrm>
          <a:off x="0" y="1916832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6466" y="1725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SINGULAR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706474207"/>
              </p:ext>
            </p:extLst>
          </p:nvPr>
        </p:nvGraphicFramePr>
        <p:xfrm>
          <a:off x="-9311" y="3717032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854674149"/>
              </p:ext>
            </p:extLst>
          </p:nvPr>
        </p:nvGraphicFramePr>
        <p:xfrm>
          <a:off x="0" y="465313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86466" y="3429000"/>
            <a:ext cx="153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PLURAL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94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9" grpId="0">
        <p:bldAsOne/>
      </p:bldGraphic>
      <p:bldGraphic spid="10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5485009"/>
              </p:ext>
            </p:extLst>
          </p:nvPr>
        </p:nvGraphicFramePr>
        <p:xfrm>
          <a:off x="-9311" y="20191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06153434"/>
              </p:ext>
            </p:extLst>
          </p:nvPr>
        </p:nvGraphicFramePr>
        <p:xfrm>
          <a:off x="0" y="105273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17463645"/>
              </p:ext>
            </p:extLst>
          </p:nvPr>
        </p:nvGraphicFramePr>
        <p:xfrm>
          <a:off x="0" y="1916832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6466" y="1725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SINGULAR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708813488"/>
              </p:ext>
            </p:extLst>
          </p:nvPr>
        </p:nvGraphicFramePr>
        <p:xfrm>
          <a:off x="-9311" y="3717032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688218854"/>
              </p:ext>
            </p:extLst>
          </p:nvPr>
        </p:nvGraphicFramePr>
        <p:xfrm>
          <a:off x="0" y="465313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86466" y="3429000"/>
            <a:ext cx="153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PLURAL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5800666"/>
            <a:ext cx="38884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ZÁPOR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43565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8" grpId="0">
        <p:bldAsOne/>
      </p:bldGraphic>
      <p:bldGraphic spid="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5617109"/>
              </p:ext>
            </p:extLst>
          </p:nvPr>
        </p:nvGraphicFramePr>
        <p:xfrm>
          <a:off x="-9311" y="20191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86791279"/>
              </p:ext>
            </p:extLst>
          </p:nvPr>
        </p:nvGraphicFramePr>
        <p:xfrm>
          <a:off x="0" y="105273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4392332"/>
              </p:ext>
            </p:extLst>
          </p:nvPr>
        </p:nvGraphicFramePr>
        <p:xfrm>
          <a:off x="0" y="1916832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6466" y="1725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SINGULAR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775996889"/>
              </p:ext>
            </p:extLst>
          </p:nvPr>
        </p:nvGraphicFramePr>
        <p:xfrm>
          <a:off x="-9311" y="3717032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629507237"/>
              </p:ext>
            </p:extLst>
          </p:nvPr>
        </p:nvGraphicFramePr>
        <p:xfrm>
          <a:off x="0" y="4653136"/>
          <a:ext cx="9144000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86466" y="3429000"/>
            <a:ext cx="153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PLURAL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5805264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OTÁZKA</a:t>
            </a:r>
            <a:endParaRPr lang="cs-CZ" sz="7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172400" y="416422"/>
            <a:ext cx="68356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/>
              <a:t>?</a:t>
            </a:r>
            <a:endParaRPr lang="cs-CZ" sz="1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31516" y="3669940"/>
            <a:ext cx="68356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/>
              <a:t>?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20469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8" grpId="0">
        <p:bldAsOne/>
      </p:bldGraphic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Vytvořte  – , zápor, otázku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3143" y="1124744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</a:t>
            </a:r>
            <a:r>
              <a:rPr lang="cs-CZ" sz="2800" dirty="0" err="1" smtClean="0"/>
              <a:t>have</a:t>
            </a:r>
            <a:r>
              <a:rPr lang="cs-CZ" sz="2800" dirty="0" smtClean="0"/>
              <a:t> a party.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933056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play </a:t>
            </a:r>
            <a:r>
              <a:rPr lang="cs-CZ" sz="2800" dirty="0" err="1" smtClean="0"/>
              <a:t>football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83143" y="2348880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aren´t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going</a:t>
            </a:r>
            <a:r>
              <a:rPr lang="cs-CZ" sz="2800" dirty="0" smtClean="0">
                <a:solidFill>
                  <a:srgbClr val="FF0000"/>
                </a:solidFill>
              </a:rPr>
              <a:t> to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a party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83143" y="2996952"/>
            <a:ext cx="8379414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Are </a:t>
            </a:r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going</a:t>
            </a:r>
            <a:r>
              <a:rPr lang="cs-CZ" sz="2800" dirty="0" smtClean="0">
                <a:solidFill>
                  <a:srgbClr val="FF0000"/>
                </a:solidFill>
              </a:rPr>
              <a:t> to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a party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83143" y="5085184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 </a:t>
            </a:r>
            <a:r>
              <a:rPr lang="cs-CZ" sz="2800" dirty="0" err="1" smtClean="0">
                <a:solidFill>
                  <a:srgbClr val="FF0000"/>
                </a:solidFill>
              </a:rPr>
              <a:t>isn´t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going</a:t>
            </a:r>
            <a:r>
              <a:rPr lang="cs-CZ" sz="2800" dirty="0" smtClean="0">
                <a:solidFill>
                  <a:srgbClr val="FF0000"/>
                </a:solidFill>
              </a:rPr>
              <a:t> to play </a:t>
            </a:r>
            <a:r>
              <a:rPr lang="cs-CZ" sz="2800" dirty="0" err="1" smtClean="0">
                <a:solidFill>
                  <a:schemeClr val="tx1"/>
                </a:solidFill>
              </a:rPr>
              <a:t>football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27018" y="5688865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going</a:t>
            </a:r>
            <a:r>
              <a:rPr lang="cs-CZ" sz="2800" dirty="0" smtClean="0">
                <a:solidFill>
                  <a:srgbClr val="FF0000"/>
                </a:solidFill>
              </a:rPr>
              <a:t> to play </a:t>
            </a:r>
            <a:r>
              <a:rPr lang="cs-CZ" sz="2800" dirty="0" err="1" smtClean="0">
                <a:solidFill>
                  <a:schemeClr val="tx1"/>
                </a:solidFill>
              </a:rPr>
              <a:t>football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262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Vytvořte  – , zápor, otázku.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85</cp:revision>
  <dcterms:created xsi:type="dcterms:W3CDTF">2011-06-20T10:40:08Z</dcterms:created>
  <dcterms:modified xsi:type="dcterms:W3CDTF">2012-12-29T23:16:58Z</dcterms:modified>
</cp:coreProperties>
</file>