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9" r:id="rId6"/>
    <p:sldId id="274" r:id="rId7"/>
    <p:sldId id="275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2C24A"/>
    <a:srgbClr val="FBCB43"/>
    <a:srgbClr val="ECFB2F"/>
    <a:srgbClr val="73E824"/>
    <a:srgbClr val="A3EA22"/>
    <a:srgbClr val="11CEFB"/>
    <a:srgbClr val="1EFF0D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</a:t>
          </a:r>
          <a:r>
            <a:rPr lang="cs-CZ" sz="1800" smtClean="0"/>
            <a:t>: </a:t>
          </a:r>
          <a:r>
            <a:rPr lang="cs-CZ" sz="1800" smtClean="0"/>
            <a:t>HOW MUCH/HOW MANY?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VY_32_INOVACE_676_HOW_MUCH_AND_HOW_MANY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457C420-65A9-40AB-AE5A-A23120349DA4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ECF9D0-FE31-4E2E-B362-11FD5B442DBD}">
      <dgm:prSet phldrT="[Text]"/>
      <dgm:spPr/>
      <dgm:t>
        <a:bodyPr/>
        <a:lstStyle/>
        <a:p>
          <a:r>
            <a:rPr lang="cs-CZ" dirty="0" err="1" smtClean="0"/>
            <a:t>An</a:t>
          </a:r>
          <a:r>
            <a:rPr lang="cs-CZ" dirty="0" smtClean="0"/>
            <a:t> </a:t>
          </a:r>
          <a:r>
            <a:rPr lang="cs-CZ" dirty="0" err="1" smtClean="0"/>
            <a:t>apple</a:t>
          </a:r>
          <a:r>
            <a:rPr lang="cs-CZ" dirty="0" smtClean="0"/>
            <a:t> – 7 </a:t>
          </a:r>
          <a:r>
            <a:rPr lang="cs-CZ" dirty="0" err="1" smtClean="0"/>
            <a:t>apples</a:t>
          </a:r>
          <a:endParaRPr lang="cs-CZ" dirty="0"/>
        </a:p>
      </dgm:t>
    </dgm:pt>
    <dgm:pt modelId="{24F77199-0537-49C1-8E49-92E692794247}" type="parTrans" cxnId="{8E5C397B-E992-41E9-8667-2DD200DCA268}">
      <dgm:prSet/>
      <dgm:spPr/>
      <dgm:t>
        <a:bodyPr/>
        <a:lstStyle/>
        <a:p>
          <a:endParaRPr lang="cs-CZ"/>
        </a:p>
      </dgm:t>
    </dgm:pt>
    <dgm:pt modelId="{756B5221-52EF-4D02-B156-1FE0A3A2266C}" type="sibTrans" cxnId="{8E5C397B-E992-41E9-8667-2DD200DCA268}">
      <dgm:prSet/>
      <dgm:spPr/>
      <dgm:t>
        <a:bodyPr/>
        <a:lstStyle/>
        <a:p>
          <a:endParaRPr lang="cs-CZ"/>
        </a:p>
      </dgm:t>
    </dgm:pt>
    <dgm:pt modelId="{6CCCD8CA-3BC7-4605-A863-A2EDB6F27E48}">
      <dgm:prSet phldrT="[Text]"/>
      <dgm:spPr/>
      <dgm:t>
        <a:bodyPr/>
        <a:lstStyle/>
        <a:p>
          <a:r>
            <a:rPr lang="cs-CZ" dirty="0" err="1" smtClean="0"/>
            <a:t>An</a:t>
          </a:r>
          <a:r>
            <a:rPr lang="cs-CZ" dirty="0" smtClean="0"/>
            <a:t> </a:t>
          </a:r>
          <a:r>
            <a:rPr lang="cs-CZ" dirty="0" err="1" smtClean="0"/>
            <a:t>orange</a:t>
          </a:r>
          <a:r>
            <a:rPr lang="cs-CZ" dirty="0" smtClean="0"/>
            <a:t> – 2 </a:t>
          </a:r>
          <a:r>
            <a:rPr lang="cs-CZ" dirty="0" err="1" smtClean="0"/>
            <a:t>oranges</a:t>
          </a:r>
          <a:endParaRPr lang="cs-CZ" dirty="0"/>
        </a:p>
      </dgm:t>
    </dgm:pt>
    <dgm:pt modelId="{751EAE53-E2DC-4FBF-BA23-702DAF7297AB}" type="parTrans" cxnId="{3EF68E27-3861-46CF-8626-5339247A0584}">
      <dgm:prSet/>
      <dgm:spPr/>
      <dgm:t>
        <a:bodyPr/>
        <a:lstStyle/>
        <a:p>
          <a:endParaRPr lang="cs-CZ"/>
        </a:p>
      </dgm:t>
    </dgm:pt>
    <dgm:pt modelId="{6E26A8D6-A7F8-4689-A0DE-6566534F0E7F}" type="sibTrans" cxnId="{3EF68E27-3861-46CF-8626-5339247A0584}">
      <dgm:prSet/>
      <dgm:spPr/>
      <dgm:t>
        <a:bodyPr/>
        <a:lstStyle/>
        <a:p>
          <a:endParaRPr lang="cs-CZ"/>
        </a:p>
      </dgm:t>
    </dgm:pt>
    <dgm:pt modelId="{8D1DC77F-04AD-4174-AB3C-0344F6B3E251}">
      <dgm:prSet phldrT="[Text]"/>
      <dgm:spPr/>
      <dgm:t>
        <a:bodyPr/>
        <a:lstStyle/>
        <a:p>
          <a:r>
            <a:rPr lang="cs-CZ" dirty="0" smtClean="0"/>
            <a:t>A </a:t>
          </a:r>
          <a:r>
            <a:rPr lang="cs-CZ" dirty="0" err="1" smtClean="0"/>
            <a:t>sausage</a:t>
          </a:r>
          <a:r>
            <a:rPr lang="cs-CZ" dirty="0" smtClean="0"/>
            <a:t> – 4 </a:t>
          </a:r>
          <a:r>
            <a:rPr lang="cs-CZ" dirty="0" err="1" smtClean="0"/>
            <a:t>sausages</a:t>
          </a:r>
          <a:endParaRPr lang="cs-CZ" dirty="0"/>
        </a:p>
      </dgm:t>
    </dgm:pt>
    <dgm:pt modelId="{223ACFF7-0BDF-4AEE-9EBF-D54182FC51C0}" type="parTrans" cxnId="{4C213A22-6B7C-40BD-AA29-47BA22B37611}">
      <dgm:prSet/>
      <dgm:spPr/>
      <dgm:t>
        <a:bodyPr/>
        <a:lstStyle/>
        <a:p>
          <a:endParaRPr lang="cs-CZ"/>
        </a:p>
      </dgm:t>
    </dgm:pt>
    <dgm:pt modelId="{F74FD84D-ED4D-4862-91E9-0DCD3B27079B}" type="sibTrans" cxnId="{4C213A22-6B7C-40BD-AA29-47BA22B37611}">
      <dgm:prSet/>
      <dgm:spPr/>
      <dgm:t>
        <a:bodyPr/>
        <a:lstStyle/>
        <a:p>
          <a:endParaRPr lang="cs-CZ"/>
        </a:p>
      </dgm:t>
    </dgm:pt>
    <dgm:pt modelId="{70FF41CF-715B-4852-8F35-7AB55BD38F04}" type="pres">
      <dgm:prSet presAssocID="{A457C420-65A9-40AB-AE5A-A23120349DA4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80FE097F-6669-4B3E-8B06-D7C8732A30E3}" type="pres">
      <dgm:prSet presAssocID="{A457C420-65A9-40AB-AE5A-A23120349DA4}" presName="Name1" presStyleCnt="0"/>
      <dgm:spPr/>
    </dgm:pt>
    <dgm:pt modelId="{666462A8-8395-4C02-B0FB-8FB6C7A35F21}" type="pres">
      <dgm:prSet presAssocID="{A457C420-65A9-40AB-AE5A-A23120349DA4}" presName="cycle" presStyleCnt="0"/>
      <dgm:spPr/>
    </dgm:pt>
    <dgm:pt modelId="{8F2F4431-F4F4-4109-A6F2-828CE942D6CA}" type="pres">
      <dgm:prSet presAssocID="{A457C420-65A9-40AB-AE5A-A23120349DA4}" presName="srcNode" presStyleLbl="node1" presStyleIdx="0" presStyleCnt="3"/>
      <dgm:spPr/>
    </dgm:pt>
    <dgm:pt modelId="{2C2B7A66-ACEE-4833-8D07-3960C65ABC93}" type="pres">
      <dgm:prSet presAssocID="{A457C420-65A9-40AB-AE5A-A23120349DA4}" presName="conn" presStyleLbl="parChTrans1D2" presStyleIdx="0" presStyleCnt="1"/>
      <dgm:spPr/>
      <dgm:t>
        <a:bodyPr/>
        <a:lstStyle/>
        <a:p>
          <a:endParaRPr lang="cs-CZ"/>
        </a:p>
      </dgm:t>
    </dgm:pt>
    <dgm:pt modelId="{A2633327-0AC4-42EB-92A1-E61B125777AE}" type="pres">
      <dgm:prSet presAssocID="{A457C420-65A9-40AB-AE5A-A23120349DA4}" presName="extraNode" presStyleLbl="node1" presStyleIdx="0" presStyleCnt="3"/>
      <dgm:spPr/>
    </dgm:pt>
    <dgm:pt modelId="{55D64612-4D05-45B5-86F8-EF8CB3467561}" type="pres">
      <dgm:prSet presAssocID="{A457C420-65A9-40AB-AE5A-A23120349DA4}" presName="dstNode" presStyleLbl="node1" presStyleIdx="0" presStyleCnt="3"/>
      <dgm:spPr/>
    </dgm:pt>
    <dgm:pt modelId="{97119B85-3D54-4B29-B69F-533D6DD773B8}" type="pres">
      <dgm:prSet presAssocID="{A4ECF9D0-FE31-4E2E-B362-11FD5B442DBD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B3F4BE-3489-422B-9EB1-32D0C09146AC}" type="pres">
      <dgm:prSet presAssocID="{A4ECF9D0-FE31-4E2E-B362-11FD5B442DBD}" presName="accent_1" presStyleCnt="0"/>
      <dgm:spPr/>
    </dgm:pt>
    <dgm:pt modelId="{42BB0D7D-2BEA-4357-8CAC-FEA92A17BD85}" type="pres">
      <dgm:prSet presAssocID="{A4ECF9D0-FE31-4E2E-B362-11FD5B442DBD}" presName="accentRepeatNode" presStyleLbl="solidFgAcc1" presStyleIdx="0" presStyleCnt="3"/>
      <dgm:spPr/>
    </dgm:pt>
    <dgm:pt modelId="{CCD6D20D-7CF7-41CA-B2FC-831A03051D48}" type="pres">
      <dgm:prSet presAssocID="{6CCCD8CA-3BC7-4605-A863-A2EDB6F27E48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848444-4C96-4DFF-BFFA-17065DB0247D}" type="pres">
      <dgm:prSet presAssocID="{6CCCD8CA-3BC7-4605-A863-A2EDB6F27E48}" presName="accent_2" presStyleCnt="0"/>
      <dgm:spPr/>
    </dgm:pt>
    <dgm:pt modelId="{5EAA8D06-DCEC-43CF-B363-9F9F012E6FAE}" type="pres">
      <dgm:prSet presAssocID="{6CCCD8CA-3BC7-4605-A863-A2EDB6F27E48}" presName="accentRepeatNode" presStyleLbl="solidFgAcc1" presStyleIdx="1" presStyleCnt="3"/>
      <dgm:spPr/>
    </dgm:pt>
    <dgm:pt modelId="{29CCCAAD-B10F-419E-A3D9-D8B7628E7492}" type="pres">
      <dgm:prSet presAssocID="{8D1DC77F-04AD-4174-AB3C-0344F6B3E251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1A6834-3737-48AB-9BFF-CF2C6E951E9C}" type="pres">
      <dgm:prSet presAssocID="{8D1DC77F-04AD-4174-AB3C-0344F6B3E251}" presName="accent_3" presStyleCnt="0"/>
      <dgm:spPr/>
    </dgm:pt>
    <dgm:pt modelId="{8BB579A7-68EA-470C-94DF-F09B9EF2E529}" type="pres">
      <dgm:prSet presAssocID="{8D1DC77F-04AD-4174-AB3C-0344F6B3E251}" presName="accentRepeatNode" presStyleLbl="solidFgAcc1" presStyleIdx="2" presStyleCnt="3"/>
      <dgm:spPr/>
    </dgm:pt>
  </dgm:ptLst>
  <dgm:cxnLst>
    <dgm:cxn modelId="{4C213A22-6B7C-40BD-AA29-47BA22B37611}" srcId="{A457C420-65A9-40AB-AE5A-A23120349DA4}" destId="{8D1DC77F-04AD-4174-AB3C-0344F6B3E251}" srcOrd="2" destOrd="0" parTransId="{223ACFF7-0BDF-4AEE-9EBF-D54182FC51C0}" sibTransId="{F74FD84D-ED4D-4862-91E9-0DCD3B27079B}"/>
    <dgm:cxn modelId="{E195E7A8-8079-4D75-8D76-2749200DD85D}" type="presOf" srcId="{A4ECF9D0-FE31-4E2E-B362-11FD5B442DBD}" destId="{97119B85-3D54-4B29-B69F-533D6DD773B8}" srcOrd="0" destOrd="0" presId="urn:microsoft.com/office/officeart/2008/layout/VerticalCurvedList"/>
    <dgm:cxn modelId="{8E5C397B-E992-41E9-8667-2DD200DCA268}" srcId="{A457C420-65A9-40AB-AE5A-A23120349DA4}" destId="{A4ECF9D0-FE31-4E2E-B362-11FD5B442DBD}" srcOrd="0" destOrd="0" parTransId="{24F77199-0537-49C1-8E49-92E692794247}" sibTransId="{756B5221-52EF-4D02-B156-1FE0A3A2266C}"/>
    <dgm:cxn modelId="{A00AB216-8911-45E7-869E-9C80668D27EB}" type="presOf" srcId="{8D1DC77F-04AD-4174-AB3C-0344F6B3E251}" destId="{29CCCAAD-B10F-419E-A3D9-D8B7628E7492}" srcOrd="0" destOrd="0" presId="urn:microsoft.com/office/officeart/2008/layout/VerticalCurvedList"/>
    <dgm:cxn modelId="{AD109F9C-7230-42A9-8B28-8A614B2CEF12}" type="presOf" srcId="{A457C420-65A9-40AB-AE5A-A23120349DA4}" destId="{70FF41CF-715B-4852-8F35-7AB55BD38F04}" srcOrd="0" destOrd="0" presId="urn:microsoft.com/office/officeart/2008/layout/VerticalCurvedList"/>
    <dgm:cxn modelId="{CA3C3FEE-19EC-4005-A6FD-50C76D8BC038}" type="presOf" srcId="{6CCCD8CA-3BC7-4605-A863-A2EDB6F27E48}" destId="{CCD6D20D-7CF7-41CA-B2FC-831A03051D48}" srcOrd="0" destOrd="0" presId="urn:microsoft.com/office/officeart/2008/layout/VerticalCurvedList"/>
    <dgm:cxn modelId="{3EF68E27-3861-46CF-8626-5339247A0584}" srcId="{A457C420-65A9-40AB-AE5A-A23120349DA4}" destId="{6CCCD8CA-3BC7-4605-A863-A2EDB6F27E48}" srcOrd="1" destOrd="0" parTransId="{751EAE53-E2DC-4FBF-BA23-702DAF7297AB}" sibTransId="{6E26A8D6-A7F8-4689-A0DE-6566534F0E7F}"/>
    <dgm:cxn modelId="{CA2D6932-6A32-4170-A8CE-BFB33468F1EB}" type="presOf" srcId="{756B5221-52EF-4D02-B156-1FE0A3A2266C}" destId="{2C2B7A66-ACEE-4833-8D07-3960C65ABC93}" srcOrd="0" destOrd="0" presId="urn:microsoft.com/office/officeart/2008/layout/VerticalCurvedList"/>
    <dgm:cxn modelId="{919EC41C-9709-456E-AA68-D44C33EF7147}" type="presParOf" srcId="{70FF41CF-715B-4852-8F35-7AB55BD38F04}" destId="{80FE097F-6669-4B3E-8B06-D7C8732A30E3}" srcOrd="0" destOrd="0" presId="urn:microsoft.com/office/officeart/2008/layout/VerticalCurvedList"/>
    <dgm:cxn modelId="{EC1D27E2-9EF3-4324-9E73-859B0CDB7D80}" type="presParOf" srcId="{80FE097F-6669-4B3E-8B06-D7C8732A30E3}" destId="{666462A8-8395-4C02-B0FB-8FB6C7A35F21}" srcOrd="0" destOrd="0" presId="urn:microsoft.com/office/officeart/2008/layout/VerticalCurvedList"/>
    <dgm:cxn modelId="{F310A51D-3CA7-4373-AD3B-1444E3A087FB}" type="presParOf" srcId="{666462A8-8395-4C02-B0FB-8FB6C7A35F21}" destId="{8F2F4431-F4F4-4109-A6F2-828CE942D6CA}" srcOrd="0" destOrd="0" presId="urn:microsoft.com/office/officeart/2008/layout/VerticalCurvedList"/>
    <dgm:cxn modelId="{B30AA317-EDB3-41C6-B938-6185C24EE337}" type="presParOf" srcId="{666462A8-8395-4C02-B0FB-8FB6C7A35F21}" destId="{2C2B7A66-ACEE-4833-8D07-3960C65ABC93}" srcOrd="1" destOrd="0" presId="urn:microsoft.com/office/officeart/2008/layout/VerticalCurvedList"/>
    <dgm:cxn modelId="{D098694C-5B30-4D54-990A-418DCE6E8F58}" type="presParOf" srcId="{666462A8-8395-4C02-B0FB-8FB6C7A35F21}" destId="{A2633327-0AC4-42EB-92A1-E61B125777AE}" srcOrd="2" destOrd="0" presId="urn:microsoft.com/office/officeart/2008/layout/VerticalCurvedList"/>
    <dgm:cxn modelId="{68C7019D-116B-4D03-82CD-FB45E14C854D}" type="presParOf" srcId="{666462A8-8395-4C02-B0FB-8FB6C7A35F21}" destId="{55D64612-4D05-45B5-86F8-EF8CB3467561}" srcOrd="3" destOrd="0" presId="urn:microsoft.com/office/officeart/2008/layout/VerticalCurvedList"/>
    <dgm:cxn modelId="{FBC9E3F2-21CE-4F88-9342-651DC0AE97E8}" type="presParOf" srcId="{80FE097F-6669-4B3E-8B06-D7C8732A30E3}" destId="{97119B85-3D54-4B29-B69F-533D6DD773B8}" srcOrd="1" destOrd="0" presId="urn:microsoft.com/office/officeart/2008/layout/VerticalCurvedList"/>
    <dgm:cxn modelId="{C9C8EF0F-2312-4DF2-9A8B-EF2D3B556202}" type="presParOf" srcId="{80FE097F-6669-4B3E-8B06-D7C8732A30E3}" destId="{55B3F4BE-3489-422B-9EB1-32D0C09146AC}" srcOrd="2" destOrd="0" presId="urn:microsoft.com/office/officeart/2008/layout/VerticalCurvedList"/>
    <dgm:cxn modelId="{63C41BDE-D21B-4B2B-829E-A50E670C3014}" type="presParOf" srcId="{55B3F4BE-3489-422B-9EB1-32D0C09146AC}" destId="{42BB0D7D-2BEA-4357-8CAC-FEA92A17BD85}" srcOrd="0" destOrd="0" presId="urn:microsoft.com/office/officeart/2008/layout/VerticalCurvedList"/>
    <dgm:cxn modelId="{6C353C8C-1516-4025-B22C-EDCEBC1D40EA}" type="presParOf" srcId="{80FE097F-6669-4B3E-8B06-D7C8732A30E3}" destId="{CCD6D20D-7CF7-41CA-B2FC-831A03051D48}" srcOrd="3" destOrd="0" presId="urn:microsoft.com/office/officeart/2008/layout/VerticalCurvedList"/>
    <dgm:cxn modelId="{A98747AC-0E04-4F00-8043-6E598974EC6E}" type="presParOf" srcId="{80FE097F-6669-4B3E-8B06-D7C8732A30E3}" destId="{75848444-4C96-4DFF-BFFA-17065DB0247D}" srcOrd="4" destOrd="0" presId="urn:microsoft.com/office/officeart/2008/layout/VerticalCurvedList"/>
    <dgm:cxn modelId="{AE92486C-629D-425A-99FE-8171EE218E24}" type="presParOf" srcId="{75848444-4C96-4DFF-BFFA-17065DB0247D}" destId="{5EAA8D06-DCEC-43CF-B363-9F9F012E6FAE}" srcOrd="0" destOrd="0" presId="urn:microsoft.com/office/officeart/2008/layout/VerticalCurvedList"/>
    <dgm:cxn modelId="{AB271334-CB49-4652-9D2A-F89B686D3700}" type="presParOf" srcId="{80FE097F-6669-4B3E-8B06-D7C8732A30E3}" destId="{29CCCAAD-B10F-419E-A3D9-D8B7628E7492}" srcOrd="5" destOrd="0" presId="urn:microsoft.com/office/officeart/2008/layout/VerticalCurvedList"/>
    <dgm:cxn modelId="{7E0A0494-31A9-43A5-BCC4-BF0EA82D39E4}" type="presParOf" srcId="{80FE097F-6669-4B3E-8B06-D7C8732A30E3}" destId="{661A6834-3737-48AB-9BFF-CF2C6E951E9C}" srcOrd="6" destOrd="0" presId="urn:microsoft.com/office/officeart/2008/layout/VerticalCurvedList"/>
    <dgm:cxn modelId="{79345339-FCC6-4764-91A4-6EE4A25BF95A}" type="presParOf" srcId="{661A6834-3737-48AB-9BFF-CF2C6E951E9C}" destId="{8BB579A7-68EA-470C-94DF-F09B9EF2E52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57C420-65A9-40AB-AE5A-A23120349DA4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ECF9D0-FE31-4E2E-B362-11FD5B442DBD}">
      <dgm:prSet phldrT="[Text]"/>
      <dgm:spPr/>
      <dgm:t>
        <a:bodyPr/>
        <a:lstStyle/>
        <a:p>
          <a:r>
            <a:rPr lang="cs-CZ" dirty="0" err="1" smtClean="0"/>
            <a:t>Some</a:t>
          </a:r>
          <a:r>
            <a:rPr lang="cs-CZ" dirty="0" smtClean="0"/>
            <a:t> </a:t>
          </a:r>
          <a:r>
            <a:rPr lang="cs-CZ" dirty="0" err="1" smtClean="0"/>
            <a:t>milk</a:t>
          </a:r>
          <a:endParaRPr lang="cs-CZ" dirty="0"/>
        </a:p>
      </dgm:t>
    </dgm:pt>
    <dgm:pt modelId="{24F77199-0537-49C1-8E49-92E692794247}" type="parTrans" cxnId="{8E5C397B-E992-41E9-8667-2DD200DCA268}">
      <dgm:prSet/>
      <dgm:spPr/>
      <dgm:t>
        <a:bodyPr/>
        <a:lstStyle/>
        <a:p>
          <a:endParaRPr lang="cs-CZ"/>
        </a:p>
      </dgm:t>
    </dgm:pt>
    <dgm:pt modelId="{756B5221-52EF-4D02-B156-1FE0A3A2266C}" type="sibTrans" cxnId="{8E5C397B-E992-41E9-8667-2DD200DCA268}">
      <dgm:prSet/>
      <dgm:spPr/>
      <dgm:t>
        <a:bodyPr/>
        <a:lstStyle/>
        <a:p>
          <a:endParaRPr lang="cs-CZ"/>
        </a:p>
      </dgm:t>
    </dgm:pt>
    <dgm:pt modelId="{6CCCD8CA-3BC7-4605-A863-A2EDB6F27E48}">
      <dgm:prSet phldrT="[Text]"/>
      <dgm:spPr/>
      <dgm:t>
        <a:bodyPr/>
        <a:lstStyle/>
        <a:p>
          <a:r>
            <a:rPr lang="cs-CZ" dirty="0" err="1" smtClean="0"/>
            <a:t>butter</a:t>
          </a:r>
          <a:endParaRPr lang="cs-CZ" dirty="0"/>
        </a:p>
      </dgm:t>
    </dgm:pt>
    <dgm:pt modelId="{751EAE53-E2DC-4FBF-BA23-702DAF7297AB}" type="parTrans" cxnId="{3EF68E27-3861-46CF-8626-5339247A0584}">
      <dgm:prSet/>
      <dgm:spPr/>
      <dgm:t>
        <a:bodyPr/>
        <a:lstStyle/>
        <a:p>
          <a:endParaRPr lang="cs-CZ"/>
        </a:p>
      </dgm:t>
    </dgm:pt>
    <dgm:pt modelId="{6E26A8D6-A7F8-4689-A0DE-6566534F0E7F}" type="sibTrans" cxnId="{3EF68E27-3861-46CF-8626-5339247A0584}">
      <dgm:prSet/>
      <dgm:spPr/>
      <dgm:t>
        <a:bodyPr/>
        <a:lstStyle/>
        <a:p>
          <a:endParaRPr lang="cs-CZ"/>
        </a:p>
      </dgm:t>
    </dgm:pt>
    <dgm:pt modelId="{8D1DC77F-04AD-4174-AB3C-0344F6B3E251}">
      <dgm:prSet phldrT="[Text]"/>
      <dgm:spPr/>
      <dgm:t>
        <a:bodyPr/>
        <a:lstStyle/>
        <a:p>
          <a:r>
            <a:rPr lang="cs-CZ" dirty="0" smtClean="0"/>
            <a:t>A lot </a:t>
          </a:r>
          <a:r>
            <a:rPr lang="cs-CZ" dirty="0" err="1" smtClean="0"/>
            <a:t>of</a:t>
          </a:r>
          <a:r>
            <a:rPr lang="cs-CZ" dirty="0" smtClean="0"/>
            <a:t> </a:t>
          </a:r>
          <a:r>
            <a:rPr lang="cs-CZ" dirty="0" err="1" smtClean="0"/>
            <a:t>rice</a:t>
          </a:r>
          <a:endParaRPr lang="cs-CZ" dirty="0"/>
        </a:p>
      </dgm:t>
    </dgm:pt>
    <dgm:pt modelId="{223ACFF7-0BDF-4AEE-9EBF-D54182FC51C0}" type="parTrans" cxnId="{4C213A22-6B7C-40BD-AA29-47BA22B37611}">
      <dgm:prSet/>
      <dgm:spPr/>
      <dgm:t>
        <a:bodyPr/>
        <a:lstStyle/>
        <a:p>
          <a:endParaRPr lang="cs-CZ"/>
        </a:p>
      </dgm:t>
    </dgm:pt>
    <dgm:pt modelId="{F74FD84D-ED4D-4862-91E9-0DCD3B27079B}" type="sibTrans" cxnId="{4C213A22-6B7C-40BD-AA29-47BA22B37611}">
      <dgm:prSet/>
      <dgm:spPr/>
      <dgm:t>
        <a:bodyPr/>
        <a:lstStyle/>
        <a:p>
          <a:endParaRPr lang="cs-CZ"/>
        </a:p>
      </dgm:t>
    </dgm:pt>
    <dgm:pt modelId="{70FF41CF-715B-4852-8F35-7AB55BD38F04}" type="pres">
      <dgm:prSet presAssocID="{A457C420-65A9-40AB-AE5A-A23120349DA4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80FE097F-6669-4B3E-8B06-D7C8732A30E3}" type="pres">
      <dgm:prSet presAssocID="{A457C420-65A9-40AB-AE5A-A23120349DA4}" presName="Name1" presStyleCnt="0"/>
      <dgm:spPr/>
    </dgm:pt>
    <dgm:pt modelId="{666462A8-8395-4C02-B0FB-8FB6C7A35F21}" type="pres">
      <dgm:prSet presAssocID="{A457C420-65A9-40AB-AE5A-A23120349DA4}" presName="cycle" presStyleCnt="0"/>
      <dgm:spPr/>
    </dgm:pt>
    <dgm:pt modelId="{8F2F4431-F4F4-4109-A6F2-828CE942D6CA}" type="pres">
      <dgm:prSet presAssocID="{A457C420-65A9-40AB-AE5A-A23120349DA4}" presName="srcNode" presStyleLbl="node1" presStyleIdx="0" presStyleCnt="3"/>
      <dgm:spPr/>
    </dgm:pt>
    <dgm:pt modelId="{2C2B7A66-ACEE-4833-8D07-3960C65ABC93}" type="pres">
      <dgm:prSet presAssocID="{A457C420-65A9-40AB-AE5A-A23120349DA4}" presName="conn" presStyleLbl="parChTrans1D2" presStyleIdx="0" presStyleCnt="1"/>
      <dgm:spPr/>
      <dgm:t>
        <a:bodyPr/>
        <a:lstStyle/>
        <a:p>
          <a:endParaRPr lang="cs-CZ"/>
        </a:p>
      </dgm:t>
    </dgm:pt>
    <dgm:pt modelId="{A2633327-0AC4-42EB-92A1-E61B125777AE}" type="pres">
      <dgm:prSet presAssocID="{A457C420-65A9-40AB-AE5A-A23120349DA4}" presName="extraNode" presStyleLbl="node1" presStyleIdx="0" presStyleCnt="3"/>
      <dgm:spPr/>
    </dgm:pt>
    <dgm:pt modelId="{55D64612-4D05-45B5-86F8-EF8CB3467561}" type="pres">
      <dgm:prSet presAssocID="{A457C420-65A9-40AB-AE5A-A23120349DA4}" presName="dstNode" presStyleLbl="node1" presStyleIdx="0" presStyleCnt="3"/>
      <dgm:spPr/>
    </dgm:pt>
    <dgm:pt modelId="{97119B85-3D54-4B29-B69F-533D6DD773B8}" type="pres">
      <dgm:prSet presAssocID="{A4ECF9D0-FE31-4E2E-B362-11FD5B442DBD}" presName="text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B3F4BE-3489-422B-9EB1-32D0C09146AC}" type="pres">
      <dgm:prSet presAssocID="{A4ECF9D0-FE31-4E2E-B362-11FD5B442DBD}" presName="accent_1" presStyleCnt="0"/>
      <dgm:spPr/>
    </dgm:pt>
    <dgm:pt modelId="{42BB0D7D-2BEA-4357-8CAC-FEA92A17BD85}" type="pres">
      <dgm:prSet presAssocID="{A4ECF9D0-FE31-4E2E-B362-11FD5B442DBD}" presName="accentRepeatNode" presStyleLbl="solidFgAcc1" presStyleIdx="0" presStyleCnt="3"/>
      <dgm:spPr/>
    </dgm:pt>
    <dgm:pt modelId="{CCD6D20D-7CF7-41CA-B2FC-831A03051D48}" type="pres">
      <dgm:prSet presAssocID="{6CCCD8CA-3BC7-4605-A863-A2EDB6F27E48}" presName="text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848444-4C96-4DFF-BFFA-17065DB0247D}" type="pres">
      <dgm:prSet presAssocID="{6CCCD8CA-3BC7-4605-A863-A2EDB6F27E48}" presName="accent_2" presStyleCnt="0"/>
      <dgm:spPr/>
    </dgm:pt>
    <dgm:pt modelId="{5EAA8D06-DCEC-43CF-B363-9F9F012E6FAE}" type="pres">
      <dgm:prSet presAssocID="{6CCCD8CA-3BC7-4605-A863-A2EDB6F27E48}" presName="accentRepeatNode" presStyleLbl="solidFgAcc1" presStyleIdx="1" presStyleCnt="3"/>
      <dgm:spPr/>
    </dgm:pt>
    <dgm:pt modelId="{29CCCAAD-B10F-419E-A3D9-D8B7628E7492}" type="pres">
      <dgm:prSet presAssocID="{8D1DC77F-04AD-4174-AB3C-0344F6B3E251}" presName="text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61A6834-3737-48AB-9BFF-CF2C6E951E9C}" type="pres">
      <dgm:prSet presAssocID="{8D1DC77F-04AD-4174-AB3C-0344F6B3E251}" presName="accent_3" presStyleCnt="0"/>
      <dgm:spPr/>
    </dgm:pt>
    <dgm:pt modelId="{8BB579A7-68EA-470C-94DF-F09B9EF2E529}" type="pres">
      <dgm:prSet presAssocID="{8D1DC77F-04AD-4174-AB3C-0344F6B3E251}" presName="accentRepeatNode" presStyleLbl="solidFgAcc1" presStyleIdx="2" presStyleCnt="3"/>
      <dgm:spPr/>
    </dgm:pt>
  </dgm:ptLst>
  <dgm:cxnLst>
    <dgm:cxn modelId="{4C213A22-6B7C-40BD-AA29-47BA22B37611}" srcId="{A457C420-65A9-40AB-AE5A-A23120349DA4}" destId="{8D1DC77F-04AD-4174-AB3C-0344F6B3E251}" srcOrd="2" destOrd="0" parTransId="{223ACFF7-0BDF-4AEE-9EBF-D54182FC51C0}" sibTransId="{F74FD84D-ED4D-4862-91E9-0DCD3B27079B}"/>
    <dgm:cxn modelId="{FCCCCB81-7A43-44E9-9837-14E51EC603D6}" type="presOf" srcId="{A4ECF9D0-FE31-4E2E-B362-11FD5B442DBD}" destId="{97119B85-3D54-4B29-B69F-533D6DD773B8}" srcOrd="0" destOrd="0" presId="urn:microsoft.com/office/officeart/2008/layout/VerticalCurvedList"/>
    <dgm:cxn modelId="{A531D146-6E56-4A66-A7AA-91263B37C739}" type="presOf" srcId="{6CCCD8CA-3BC7-4605-A863-A2EDB6F27E48}" destId="{CCD6D20D-7CF7-41CA-B2FC-831A03051D48}" srcOrd="0" destOrd="0" presId="urn:microsoft.com/office/officeart/2008/layout/VerticalCurvedList"/>
    <dgm:cxn modelId="{E56A64BB-AA2D-46F8-8F3C-A5CA2BE3FE70}" type="presOf" srcId="{8D1DC77F-04AD-4174-AB3C-0344F6B3E251}" destId="{29CCCAAD-B10F-419E-A3D9-D8B7628E7492}" srcOrd="0" destOrd="0" presId="urn:microsoft.com/office/officeart/2008/layout/VerticalCurvedList"/>
    <dgm:cxn modelId="{F1837482-5849-4A65-BD30-0683F929C8FE}" type="presOf" srcId="{756B5221-52EF-4D02-B156-1FE0A3A2266C}" destId="{2C2B7A66-ACEE-4833-8D07-3960C65ABC93}" srcOrd="0" destOrd="0" presId="urn:microsoft.com/office/officeart/2008/layout/VerticalCurvedList"/>
    <dgm:cxn modelId="{8E5C397B-E992-41E9-8667-2DD200DCA268}" srcId="{A457C420-65A9-40AB-AE5A-A23120349DA4}" destId="{A4ECF9D0-FE31-4E2E-B362-11FD5B442DBD}" srcOrd="0" destOrd="0" parTransId="{24F77199-0537-49C1-8E49-92E692794247}" sibTransId="{756B5221-52EF-4D02-B156-1FE0A3A2266C}"/>
    <dgm:cxn modelId="{3EF68E27-3861-46CF-8626-5339247A0584}" srcId="{A457C420-65A9-40AB-AE5A-A23120349DA4}" destId="{6CCCD8CA-3BC7-4605-A863-A2EDB6F27E48}" srcOrd="1" destOrd="0" parTransId="{751EAE53-E2DC-4FBF-BA23-702DAF7297AB}" sibTransId="{6E26A8D6-A7F8-4689-A0DE-6566534F0E7F}"/>
    <dgm:cxn modelId="{09CB94B0-D119-4F91-9937-A28C720170C2}" type="presOf" srcId="{A457C420-65A9-40AB-AE5A-A23120349DA4}" destId="{70FF41CF-715B-4852-8F35-7AB55BD38F04}" srcOrd="0" destOrd="0" presId="urn:microsoft.com/office/officeart/2008/layout/VerticalCurvedList"/>
    <dgm:cxn modelId="{12716170-376A-49C9-ADED-7285DB7DE426}" type="presParOf" srcId="{70FF41CF-715B-4852-8F35-7AB55BD38F04}" destId="{80FE097F-6669-4B3E-8B06-D7C8732A30E3}" srcOrd="0" destOrd="0" presId="urn:microsoft.com/office/officeart/2008/layout/VerticalCurvedList"/>
    <dgm:cxn modelId="{F62DFBB3-67A9-4320-955E-DD1B3FDC46C8}" type="presParOf" srcId="{80FE097F-6669-4B3E-8B06-D7C8732A30E3}" destId="{666462A8-8395-4C02-B0FB-8FB6C7A35F21}" srcOrd="0" destOrd="0" presId="urn:microsoft.com/office/officeart/2008/layout/VerticalCurvedList"/>
    <dgm:cxn modelId="{F60D9C46-29FD-4984-BFD7-0C65E3CBF775}" type="presParOf" srcId="{666462A8-8395-4C02-B0FB-8FB6C7A35F21}" destId="{8F2F4431-F4F4-4109-A6F2-828CE942D6CA}" srcOrd="0" destOrd="0" presId="urn:microsoft.com/office/officeart/2008/layout/VerticalCurvedList"/>
    <dgm:cxn modelId="{050049AF-C56E-4E06-A109-63B585E3EA4A}" type="presParOf" srcId="{666462A8-8395-4C02-B0FB-8FB6C7A35F21}" destId="{2C2B7A66-ACEE-4833-8D07-3960C65ABC93}" srcOrd="1" destOrd="0" presId="urn:microsoft.com/office/officeart/2008/layout/VerticalCurvedList"/>
    <dgm:cxn modelId="{DF0CB665-BA75-4AE8-8529-EECD733F8679}" type="presParOf" srcId="{666462A8-8395-4C02-B0FB-8FB6C7A35F21}" destId="{A2633327-0AC4-42EB-92A1-E61B125777AE}" srcOrd="2" destOrd="0" presId="urn:microsoft.com/office/officeart/2008/layout/VerticalCurvedList"/>
    <dgm:cxn modelId="{4FFDEDCE-3983-4280-AADB-B6A4C54450B1}" type="presParOf" srcId="{666462A8-8395-4C02-B0FB-8FB6C7A35F21}" destId="{55D64612-4D05-45B5-86F8-EF8CB3467561}" srcOrd="3" destOrd="0" presId="urn:microsoft.com/office/officeart/2008/layout/VerticalCurvedList"/>
    <dgm:cxn modelId="{CBF87760-3EAE-4146-A7BB-C28507ECCEB9}" type="presParOf" srcId="{80FE097F-6669-4B3E-8B06-D7C8732A30E3}" destId="{97119B85-3D54-4B29-B69F-533D6DD773B8}" srcOrd="1" destOrd="0" presId="urn:microsoft.com/office/officeart/2008/layout/VerticalCurvedList"/>
    <dgm:cxn modelId="{EA819B43-AF15-4DB6-8AE5-E387940AF572}" type="presParOf" srcId="{80FE097F-6669-4B3E-8B06-D7C8732A30E3}" destId="{55B3F4BE-3489-422B-9EB1-32D0C09146AC}" srcOrd="2" destOrd="0" presId="urn:microsoft.com/office/officeart/2008/layout/VerticalCurvedList"/>
    <dgm:cxn modelId="{1D832EFA-DF95-4A7F-AADA-43F6CEFE0F23}" type="presParOf" srcId="{55B3F4BE-3489-422B-9EB1-32D0C09146AC}" destId="{42BB0D7D-2BEA-4357-8CAC-FEA92A17BD85}" srcOrd="0" destOrd="0" presId="urn:microsoft.com/office/officeart/2008/layout/VerticalCurvedList"/>
    <dgm:cxn modelId="{E1CBBDAA-9D33-4453-8BD1-FBD173AB20DB}" type="presParOf" srcId="{80FE097F-6669-4B3E-8B06-D7C8732A30E3}" destId="{CCD6D20D-7CF7-41CA-B2FC-831A03051D48}" srcOrd="3" destOrd="0" presId="urn:microsoft.com/office/officeart/2008/layout/VerticalCurvedList"/>
    <dgm:cxn modelId="{111E82B7-CE21-49DC-98F6-297ADB93E05B}" type="presParOf" srcId="{80FE097F-6669-4B3E-8B06-D7C8732A30E3}" destId="{75848444-4C96-4DFF-BFFA-17065DB0247D}" srcOrd="4" destOrd="0" presId="urn:microsoft.com/office/officeart/2008/layout/VerticalCurvedList"/>
    <dgm:cxn modelId="{EF44C507-14BA-441D-A621-1B6602F90515}" type="presParOf" srcId="{75848444-4C96-4DFF-BFFA-17065DB0247D}" destId="{5EAA8D06-DCEC-43CF-B363-9F9F012E6FAE}" srcOrd="0" destOrd="0" presId="urn:microsoft.com/office/officeart/2008/layout/VerticalCurvedList"/>
    <dgm:cxn modelId="{9104179C-E9A2-4246-9102-3BBB43BDE20E}" type="presParOf" srcId="{80FE097F-6669-4B3E-8B06-D7C8732A30E3}" destId="{29CCCAAD-B10F-419E-A3D9-D8B7628E7492}" srcOrd="5" destOrd="0" presId="urn:microsoft.com/office/officeart/2008/layout/VerticalCurvedList"/>
    <dgm:cxn modelId="{CFF02578-F89C-477D-BFF0-B07AF7FD91BD}" type="presParOf" srcId="{80FE097F-6669-4B3E-8B06-D7C8732A30E3}" destId="{661A6834-3737-48AB-9BFF-CF2C6E951E9C}" srcOrd="6" destOrd="0" presId="urn:microsoft.com/office/officeart/2008/layout/VerticalCurvedList"/>
    <dgm:cxn modelId="{D7CADBF2-673B-40DB-A0ED-7EE3840263E8}" type="presParOf" srcId="{661A6834-3737-48AB-9BFF-CF2C6E951E9C}" destId="{8BB579A7-68EA-470C-94DF-F09B9EF2E529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VY_32_INOVACE_676_HOW_MUCH_AND_HOW_MANY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</a:t>
          </a:r>
          <a:r>
            <a:rPr lang="cs-CZ" sz="1800" kern="1200" smtClean="0"/>
            <a:t>HOW MUCH/HOW MANY?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B7A66-ACEE-4833-8D07-3960C65ABC93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119B85-3D54-4B29-B69F-533D6DD773B8}">
      <dsp:nvSpPr>
        <dsp:cNvPr id="0" name=""/>
        <dsp:cNvSpPr/>
      </dsp:nvSpPr>
      <dsp:spPr>
        <a:xfrm>
          <a:off x="564979" y="4064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96520" rIns="96520" bIns="96520" numCol="1" spcCol="1270" anchor="ctr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err="1" smtClean="0"/>
            <a:t>An</a:t>
          </a:r>
          <a:r>
            <a:rPr lang="cs-CZ" sz="3800" kern="1200" dirty="0" smtClean="0"/>
            <a:t> </a:t>
          </a:r>
          <a:r>
            <a:rPr lang="cs-CZ" sz="3800" kern="1200" dirty="0" err="1" smtClean="0"/>
            <a:t>apple</a:t>
          </a:r>
          <a:r>
            <a:rPr lang="cs-CZ" sz="3800" kern="1200" dirty="0" smtClean="0"/>
            <a:t> – 7 </a:t>
          </a:r>
          <a:r>
            <a:rPr lang="cs-CZ" sz="3800" kern="1200" dirty="0" err="1" smtClean="0"/>
            <a:t>apples</a:t>
          </a:r>
          <a:endParaRPr lang="cs-CZ" sz="3800" kern="1200" dirty="0"/>
        </a:p>
      </dsp:txBody>
      <dsp:txXfrm>
        <a:off x="564979" y="406400"/>
        <a:ext cx="5475833" cy="812800"/>
      </dsp:txXfrm>
    </dsp:sp>
    <dsp:sp modelId="{42BB0D7D-2BEA-4357-8CAC-FEA92A17BD85}">
      <dsp:nvSpPr>
        <dsp:cNvPr id="0" name=""/>
        <dsp:cNvSpPr/>
      </dsp:nvSpPr>
      <dsp:spPr>
        <a:xfrm>
          <a:off x="56979" y="3048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D6D20D-7CF7-41CA-B2FC-831A03051D48}">
      <dsp:nvSpPr>
        <dsp:cNvPr id="0" name=""/>
        <dsp:cNvSpPr/>
      </dsp:nvSpPr>
      <dsp:spPr>
        <a:xfrm>
          <a:off x="860432" y="1625599"/>
          <a:ext cx="5180380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96520" rIns="96520" bIns="96520" numCol="1" spcCol="1270" anchor="ctr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err="1" smtClean="0"/>
            <a:t>An</a:t>
          </a:r>
          <a:r>
            <a:rPr lang="cs-CZ" sz="3800" kern="1200" dirty="0" smtClean="0"/>
            <a:t> </a:t>
          </a:r>
          <a:r>
            <a:rPr lang="cs-CZ" sz="3800" kern="1200" dirty="0" err="1" smtClean="0"/>
            <a:t>orange</a:t>
          </a:r>
          <a:r>
            <a:rPr lang="cs-CZ" sz="3800" kern="1200" dirty="0" smtClean="0"/>
            <a:t> – 2 </a:t>
          </a:r>
          <a:r>
            <a:rPr lang="cs-CZ" sz="3800" kern="1200" dirty="0" err="1" smtClean="0"/>
            <a:t>oranges</a:t>
          </a:r>
          <a:endParaRPr lang="cs-CZ" sz="3800" kern="1200" dirty="0"/>
        </a:p>
      </dsp:txBody>
      <dsp:txXfrm>
        <a:off x="860432" y="1625599"/>
        <a:ext cx="5180380" cy="812800"/>
      </dsp:txXfrm>
    </dsp:sp>
    <dsp:sp modelId="{5EAA8D06-DCEC-43CF-B363-9F9F012E6FAE}">
      <dsp:nvSpPr>
        <dsp:cNvPr id="0" name=""/>
        <dsp:cNvSpPr/>
      </dsp:nvSpPr>
      <dsp:spPr>
        <a:xfrm>
          <a:off x="352432" y="1523999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CCCAAD-B10F-419E-A3D9-D8B7628E7492}">
      <dsp:nvSpPr>
        <dsp:cNvPr id="0" name=""/>
        <dsp:cNvSpPr/>
      </dsp:nvSpPr>
      <dsp:spPr>
        <a:xfrm>
          <a:off x="564979" y="28448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96520" rIns="96520" bIns="96520" numCol="1" spcCol="1270" anchor="ctr" anchorCtr="0">
          <a:noAutofit/>
        </a:bodyPr>
        <a:lstStyle/>
        <a:p>
          <a:pPr lvl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A </a:t>
          </a:r>
          <a:r>
            <a:rPr lang="cs-CZ" sz="3800" kern="1200" dirty="0" err="1" smtClean="0"/>
            <a:t>sausage</a:t>
          </a:r>
          <a:r>
            <a:rPr lang="cs-CZ" sz="3800" kern="1200" dirty="0" smtClean="0"/>
            <a:t> – 4 </a:t>
          </a:r>
          <a:r>
            <a:rPr lang="cs-CZ" sz="3800" kern="1200" dirty="0" err="1" smtClean="0"/>
            <a:t>sausages</a:t>
          </a:r>
          <a:endParaRPr lang="cs-CZ" sz="3800" kern="1200" dirty="0"/>
        </a:p>
      </dsp:txBody>
      <dsp:txXfrm>
        <a:off x="564979" y="2844800"/>
        <a:ext cx="5475833" cy="812800"/>
      </dsp:txXfrm>
    </dsp:sp>
    <dsp:sp modelId="{8BB579A7-68EA-470C-94DF-F09B9EF2E529}">
      <dsp:nvSpPr>
        <dsp:cNvPr id="0" name=""/>
        <dsp:cNvSpPr/>
      </dsp:nvSpPr>
      <dsp:spPr>
        <a:xfrm>
          <a:off x="56979" y="27432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B7A66-ACEE-4833-8D07-3960C65ABC93}">
      <dsp:nvSpPr>
        <dsp:cNvPr id="0" name=""/>
        <dsp:cNvSpPr/>
      </dsp:nvSpPr>
      <dsp:spPr>
        <a:xfrm>
          <a:off x="-4594335" y="-704407"/>
          <a:ext cx="5472816" cy="5472816"/>
        </a:xfrm>
        <a:prstGeom prst="blockArc">
          <a:avLst>
            <a:gd name="adj1" fmla="val 18900000"/>
            <a:gd name="adj2" fmla="val 2700000"/>
            <a:gd name="adj3" fmla="val 395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119B85-3D54-4B29-B69F-533D6DD773B8}">
      <dsp:nvSpPr>
        <dsp:cNvPr id="0" name=""/>
        <dsp:cNvSpPr/>
      </dsp:nvSpPr>
      <dsp:spPr>
        <a:xfrm>
          <a:off x="564979" y="4064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106680" rIns="106680" bIns="10668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Some</a:t>
          </a:r>
          <a:r>
            <a:rPr lang="cs-CZ" sz="4200" kern="1200" dirty="0" smtClean="0"/>
            <a:t> </a:t>
          </a:r>
          <a:r>
            <a:rPr lang="cs-CZ" sz="4200" kern="1200" dirty="0" err="1" smtClean="0"/>
            <a:t>milk</a:t>
          </a:r>
          <a:endParaRPr lang="cs-CZ" sz="4200" kern="1200" dirty="0"/>
        </a:p>
      </dsp:txBody>
      <dsp:txXfrm>
        <a:off x="564979" y="406400"/>
        <a:ext cx="5475833" cy="812800"/>
      </dsp:txXfrm>
    </dsp:sp>
    <dsp:sp modelId="{42BB0D7D-2BEA-4357-8CAC-FEA92A17BD85}">
      <dsp:nvSpPr>
        <dsp:cNvPr id="0" name=""/>
        <dsp:cNvSpPr/>
      </dsp:nvSpPr>
      <dsp:spPr>
        <a:xfrm>
          <a:off x="56979" y="3048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D6D20D-7CF7-41CA-B2FC-831A03051D48}">
      <dsp:nvSpPr>
        <dsp:cNvPr id="0" name=""/>
        <dsp:cNvSpPr/>
      </dsp:nvSpPr>
      <dsp:spPr>
        <a:xfrm>
          <a:off x="860432" y="1625599"/>
          <a:ext cx="5180380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106680" rIns="106680" bIns="10668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err="1" smtClean="0"/>
            <a:t>butter</a:t>
          </a:r>
          <a:endParaRPr lang="cs-CZ" sz="4200" kern="1200" dirty="0"/>
        </a:p>
      </dsp:txBody>
      <dsp:txXfrm>
        <a:off x="860432" y="1625599"/>
        <a:ext cx="5180380" cy="812800"/>
      </dsp:txXfrm>
    </dsp:sp>
    <dsp:sp modelId="{5EAA8D06-DCEC-43CF-B363-9F9F012E6FAE}">
      <dsp:nvSpPr>
        <dsp:cNvPr id="0" name=""/>
        <dsp:cNvSpPr/>
      </dsp:nvSpPr>
      <dsp:spPr>
        <a:xfrm>
          <a:off x="352432" y="1523999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CCCAAD-B10F-419E-A3D9-D8B7628E7492}">
      <dsp:nvSpPr>
        <dsp:cNvPr id="0" name=""/>
        <dsp:cNvSpPr/>
      </dsp:nvSpPr>
      <dsp:spPr>
        <a:xfrm>
          <a:off x="564979" y="2844800"/>
          <a:ext cx="5475833" cy="8128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5160" tIns="106680" rIns="106680" bIns="106680" numCol="1" spcCol="1270" anchor="ctr" anchorCtr="0">
          <a:noAutofit/>
        </a:bodyPr>
        <a:lstStyle/>
        <a:p>
          <a:pPr lvl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A lot </a:t>
          </a:r>
          <a:r>
            <a:rPr lang="cs-CZ" sz="4200" kern="1200" dirty="0" err="1" smtClean="0"/>
            <a:t>of</a:t>
          </a:r>
          <a:r>
            <a:rPr lang="cs-CZ" sz="4200" kern="1200" dirty="0" smtClean="0"/>
            <a:t> </a:t>
          </a:r>
          <a:r>
            <a:rPr lang="cs-CZ" sz="4200" kern="1200" dirty="0" err="1" smtClean="0"/>
            <a:t>rice</a:t>
          </a:r>
          <a:endParaRPr lang="cs-CZ" sz="4200" kern="1200" dirty="0"/>
        </a:p>
      </dsp:txBody>
      <dsp:txXfrm>
        <a:off x="564979" y="2844800"/>
        <a:ext cx="5475833" cy="812800"/>
      </dsp:txXfrm>
    </dsp:sp>
    <dsp:sp modelId="{8BB579A7-68EA-470C-94DF-F09B9EF2E529}">
      <dsp:nvSpPr>
        <dsp:cNvPr id="0" name=""/>
        <dsp:cNvSpPr/>
      </dsp:nvSpPr>
      <dsp:spPr>
        <a:xfrm>
          <a:off x="56979" y="2743200"/>
          <a:ext cx="1016000" cy="101600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8339959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2. stupeň (6.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při používání </a:t>
            </a:r>
            <a:r>
              <a:rPr lang="cs-CZ" sz="2800" dirty="0" err="1" smtClean="0"/>
              <a:t>how</a:t>
            </a:r>
            <a:r>
              <a:rPr lang="cs-CZ" sz="2800" dirty="0" smtClean="0"/>
              <a:t> much a </a:t>
            </a:r>
            <a:r>
              <a:rPr lang="cs-CZ" sz="2800" dirty="0" err="1" smtClean="0"/>
              <a:t>how</a:t>
            </a:r>
            <a:r>
              <a:rPr lang="cs-CZ" sz="2800" dirty="0" smtClean="0"/>
              <a:t> many.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snímku č. 8 žáci doplní chybějící výrazy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22. 12. 2012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pronouns</a:t>
            </a:r>
            <a:r>
              <a:rPr lang="cs-CZ" dirty="0" smtClean="0"/>
              <a:t>, </a:t>
            </a:r>
            <a:r>
              <a:rPr lang="cs-CZ" dirty="0" err="1" smtClean="0"/>
              <a:t>flour</a:t>
            </a:r>
            <a:r>
              <a:rPr lang="cs-CZ" dirty="0" smtClean="0"/>
              <a:t>, </a:t>
            </a:r>
            <a:r>
              <a:rPr lang="cs-CZ" dirty="0" err="1" smtClean="0"/>
              <a:t>milk</a:t>
            </a:r>
            <a:r>
              <a:rPr lang="cs-CZ" dirty="0" smtClean="0"/>
              <a:t>, </a:t>
            </a:r>
            <a:r>
              <a:rPr lang="cs-CZ" dirty="0" err="1" smtClean="0"/>
              <a:t>egg</a:t>
            </a:r>
            <a:r>
              <a:rPr lang="cs-CZ" dirty="0" smtClean="0"/>
              <a:t>, </a:t>
            </a:r>
            <a:r>
              <a:rPr lang="cs-CZ" dirty="0" err="1" smtClean="0"/>
              <a:t>need</a:t>
            </a:r>
            <a:r>
              <a:rPr lang="cs-CZ" dirty="0" smtClean="0"/>
              <a:t>, </a:t>
            </a:r>
            <a:r>
              <a:rPr lang="cs-CZ" dirty="0" err="1" smtClean="0"/>
              <a:t>countable</a:t>
            </a:r>
            <a:r>
              <a:rPr lang="cs-CZ" dirty="0" smtClean="0"/>
              <a:t> and </a:t>
            </a:r>
            <a:r>
              <a:rPr lang="cs-CZ" dirty="0" err="1" smtClean="0"/>
              <a:t>uncountable</a:t>
            </a:r>
            <a:r>
              <a:rPr lang="cs-CZ" dirty="0" smtClean="0"/>
              <a:t> </a:t>
            </a:r>
            <a:r>
              <a:rPr lang="cs-CZ" dirty="0" err="1" smtClean="0"/>
              <a:t>nouns</a:t>
            </a:r>
            <a:r>
              <a:rPr lang="cs-CZ" dirty="0" smtClean="0"/>
              <a:t>, </a:t>
            </a:r>
            <a:r>
              <a:rPr lang="cs-CZ" dirty="0" err="1" smtClean="0"/>
              <a:t>apple</a:t>
            </a:r>
            <a:r>
              <a:rPr lang="cs-CZ" dirty="0" smtClean="0"/>
              <a:t>, </a:t>
            </a:r>
            <a:r>
              <a:rPr lang="cs-CZ" dirty="0" err="1" smtClean="0"/>
              <a:t>orange</a:t>
            </a:r>
            <a:r>
              <a:rPr lang="cs-CZ" dirty="0" smtClean="0"/>
              <a:t>, </a:t>
            </a:r>
            <a:r>
              <a:rPr lang="cs-CZ" dirty="0" err="1" smtClean="0"/>
              <a:t>rice</a:t>
            </a:r>
            <a:r>
              <a:rPr lang="cs-CZ" dirty="0" smtClean="0"/>
              <a:t>, </a:t>
            </a:r>
            <a:r>
              <a:rPr lang="cs-CZ" dirty="0" err="1" smtClean="0"/>
              <a:t>sausage</a:t>
            </a:r>
            <a:r>
              <a:rPr lang="cs-CZ" dirty="0" smtClean="0"/>
              <a:t>, </a:t>
            </a:r>
            <a:r>
              <a:rPr lang="cs-CZ" dirty="0" err="1" smtClean="0"/>
              <a:t>butter</a:t>
            </a:r>
            <a:r>
              <a:rPr lang="cs-CZ" dirty="0" smtClean="0"/>
              <a:t>, a lot </a:t>
            </a:r>
            <a:r>
              <a:rPr lang="cs-CZ" dirty="0" err="1" smtClean="0"/>
              <a:t>of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, cheese, car, </a:t>
            </a:r>
            <a:r>
              <a:rPr lang="cs-CZ" dirty="0" err="1" smtClean="0"/>
              <a:t>have</a:t>
            </a:r>
            <a:r>
              <a:rPr lang="cs-CZ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endParaRPr lang="cs-CZ" cap="none" dirty="0"/>
          </a:p>
        </p:txBody>
      </p:sp>
      <p:sp>
        <p:nvSpPr>
          <p:cNvPr id="5" name="Obdélník 4"/>
          <p:cNvSpPr/>
          <p:nvPr/>
        </p:nvSpPr>
        <p:spPr>
          <a:xfrm>
            <a:off x="287016" y="1556792"/>
            <a:ext cx="8856984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HOW MUCH/MANY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1988840"/>
            <a:ext cx="9143998" cy="1080120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/>
              <a:t>Některá podstatná jména jsou: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3206968" y="404664"/>
            <a:ext cx="3069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Pravidla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2" name="Popisek s obousměrnou vodorovnou šipkou 1"/>
          <p:cNvSpPr/>
          <p:nvPr/>
        </p:nvSpPr>
        <p:spPr>
          <a:xfrm>
            <a:off x="3275856" y="3284984"/>
            <a:ext cx="2232248" cy="2808312"/>
          </a:xfrm>
          <a:prstGeom prst="leftRightArrow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72C24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365104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Počitatelná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724128" y="4388485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Nepočitatelná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44522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HOW MANY……….?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544522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HOW MUCH……….?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2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332657"/>
            <a:ext cx="9144000" cy="648071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/>
              <a:t>COUNTABLE NOUNS – POČITATELNÁ PODSTATNÁ JMÉNA</a:t>
            </a:r>
            <a:endParaRPr lang="cs-CZ" sz="2800" b="1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9251492"/>
              </p:ext>
            </p:extLst>
          </p:nvPr>
        </p:nvGraphicFramePr>
        <p:xfrm>
          <a:off x="34630" y="177281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ál 4"/>
          <p:cNvSpPr/>
          <p:nvPr/>
        </p:nvSpPr>
        <p:spPr>
          <a:xfrm>
            <a:off x="6180562" y="1988840"/>
            <a:ext cx="2987824" cy="381642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How</a:t>
            </a:r>
            <a:r>
              <a:rPr lang="cs-CZ" sz="5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many ?</a:t>
            </a:r>
            <a:endParaRPr lang="cs-CZ" sz="5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5805264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cars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05273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 jednotné i množné číslo.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0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09181671"/>
              </p:ext>
            </p:extLst>
          </p:nvPr>
        </p:nvGraphicFramePr>
        <p:xfrm>
          <a:off x="34630" y="1772816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71600" y="5805264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How</a:t>
            </a:r>
            <a:r>
              <a:rPr lang="cs-CZ" dirty="0" smtClean="0"/>
              <a:t> much cheese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052736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Mají jednotné, ALE NEMAJÍ množné číslo!</a:t>
            </a:r>
            <a:endParaRPr lang="cs-CZ" dirty="0"/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32657"/>
            <a:ext cx="9144000" cy="64807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/>
              <a:t>UNCOUNTABLE NOUNS – NEPOČITATELNÁ PODSTATNÁ JMÉNA</a:t>
            </a:r>
            <a:endParaRPr lang="cs-CZ" sz="2800" b="1" dirty="0"/>
          </a:p>
        </p:txBody>
      </p:sp>
      <p:sp>
        <p:nvSpPr>
          <p:cNvPr id="8" name="Ovál 7"/>
          <p:cNvSpPr/>
          <p:nvPr/>
        </p:nvSpPr>
        <p:spPr>
          <a:xfrm>
            <a:off x="6180562" y="1988840"/>
            <a:ext cx="2987824" cy="3816424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How</a:t>
            </a:r>
            <a:r>
              <a:rPr lang="cs-CZ" sz="5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much?</a:t>
            </a:r>
            <a:endParaRPr lang="cs-CZ" sz="5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339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00" cy="1143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Vytvořte -  otázku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77979" y="2924944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How</a:t>
            </a:r>
            <a:r>
              <a:rPr lang="cs-CZ" sz="2800" dirty="0" smtClean="0"/>
              <a:t> ………….. </a:t>
            </a:r>
            <a:r>
              <a:rPr lang="cs-CZ" sz="2800" dirty="0" err="1"/>
              <a:t>f</a:t>
            </a:r>
            <a:r>
              <a:rPr lang="cs-CZ" sz="2800" dirty="0" err="1" smtClean="0"/>
              <a:t>lour</a:t>
            </a:r>
            <a:r>
              <a:rPr lang="cs-CZ" sz="2800" dirty="0" smtClean="0"/>
              <a:t> do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77979" y="4149080"/>
            <a:ext cx="8413045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How</a:t>
            </a:r>
            <a:r>
              <a:rPr lang="cs-CZ" sz="2800" dirty="0" smtClean="0"/>
              <a:t> …….. </a:t>
            </a:r>
            <a:r>
              <a:rPr lang="cs-CZ" sz="2800" dirty="0" err="1" smtClean="0"/>
              <a:t>milk</a:t>
            </a:r>
            <a:r>
              <a:rPr lang="cs-CZ" sz="2800" dirty="0" smtClean="0"/>
              <a:t> do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83143" y="2348880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</a:t>
            </a:r>
            <a:r>
              <a:rPr lang="cs-CZ" sz="2800" dirty="0" err="1" smtClean="0"/>
              <a:t>How</a:t>
            </a:r>
            <a:r>
              <a:rPr lang="cs-CZ" sz="2800" dirty="0" smtClean="0"/>
              <a:t> many </a:t>
            </a:r>
            <a:r>
              <a:rPr lang="cs-CZ" sz="2800" dirty="0" err="1" smtClean="0"/>
              <a:t>apples</a:t>
            </a:r>
            <a:r>
              <a:rPr lang="cs-CZ" sz="2800" dirty="0" smtClean="0"/>
              <a:t> do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need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77979" y="3457284"/>
            <a:ext cx="8428453" cy="504056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How</a:t>
            </a:r>
            <a:r>
              <a:rPr lang="cs-CZ" sz="2800" dirty="0" smtClean="0">
                <a:solidFill>
                  <a:schemeClr val="tx1"/>
                </a:solidFill>
              </a:rPr>
              <a:t> much </a:t>
            </a:r>
            <a:r>
              <a:rPr lang="cs-CZ" sz="2800" dirty="0" err="1" smtClean="0">
                <a:solidFill>
                  <a:schemeClr val="tx1"/>
                </a:solidFill>
              </a:rPr>
              <a:t>flour</a:t>
            </a:r>
            <a:r>
              <a:rPr lang="cs-CZ" sz="2800" dirty="0" smtClean="0">
                <a:solidFill>
                  <a:schemeClr val="tx1"/>
                </a:solidFill>
              </a:rPr>
              <a:t> do </a:t>
            </a:r>
            <a:r>
              <a:rPr lang="cs-CZ" sz="2800" dirty="0" err="1" smtClean="0">
                <a:solidFill>
                  <a:schemeClr val="tx1"/>
                </a:solidFill>
              </a:rPr>
              <a:t>we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have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83143" y="4690331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How</a:t>
            </a:r>
            <a:r>
              <a:rPr lang="cs-CZ" sz="2800" dirty="0" smtClean="0"/>
              <a:t> much </a:t>
            </a:r>
            <a:r>
              <a:rPr lang="cs-CZ" sz="2800" dirty="0" err="1" smtClean="0"/>
              <a:t>milk</a:t>
            </a:r>
            <a:r>
              <a:rPr lang="cs-CZ" sz="2800" dirty="0" smtClean="0"/>
              <a:t> do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27018" y="5906938"/>
            <a:ext cx="8491487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chemeClr val="tx1"/>
                </a:solidFill>
              </a:rPr>
              <a:t>How</a:t>
            </a:r>
            <a:r>
              <a:rPr lang="cs-CZ" sz="2800" dirty="0" smtClean="0">
                <a:solidFill>
                  <a:schemeClr val="tx1"/>
                </a:solidFill>
              </a:rPr>
              <a:t> many </a:t>
            </a:r>
            <a:r>
              <a:rPr lang="cs-CZ" sz="2800" dirty="0" err="1" smtClean="0">
                <a:solidFill>
                  <a:schemeClr val="tx1"/>
                </a:solidFill>
              </a:rPr>
              <a:t>eggs</a:t>
            </a:r>
            <a:r>
              <a:rPr lang="cs-CZ" sz="2800" dirty="0" smtClean="0">
                <a:solidFill>
                  <a:schemeClr val="tx1"/>
                </a:solidFill>
              </a:rPr>
              <a:t> do </a:t>
            </a:r>
            <a:r>
              <a:rPr lang="cs-CZ" sz="2800" dirty="0" err="1" smtClean="0">
                <a:solidFill>
                  <a:schemeClr val="tx1"/>
                </a:solidFill>
              </a:rPr>
              <a:t>we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</a:rPr>
              <a:t>need</a:t>
            </a:r>
            <a:r>
              <a:rPr lang="cs-CZ" sz="2800" dirty="0" smtClean="0">
                <a:solidFill>
                  <a:schemeClr val="tx1"/>
                </a:solidFill>
              </a:rPr>
              <a:t>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27018" y="5307021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How</a:t>
            </a:r>
            <a:r>
              <a:rPr lang="cs-CZ" sz="2800" dirty="0" smtClean="0"/>
              <a:t> …….. </a:t>
            </a:r>
            <a:r>
              <a:rPr lang="cs-CZ" sz="2800" dirty="0" err="1" smtClean="0"/>
              <a:t>eggs</a:t>
            </a:r>
            <a:r>
              <a:rPr lang="cs-CZ" sz="2800" dirty="0" smtClean="0"/>
              <a:t> do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need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83143" y="1861592"/>
            <a:ext cx="8535362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How</a:t>
            </a:r>
            <a:r>
              <a:rPr lang="cs-CZ" sz="2800" dirty="0" smtClean="0"/>
              <a:t>……..</a:t>
            </a:r>
            <a:r>
              <a:rPr lang="cs-CZ" sz="2800" dirty="0" err="1" smtClean="0"/>
              <a:t>apples</a:t>
            </a:r>
            <a:r>
              <a:rPr lang="cs-CZ" sz="2800" dirty="0" smtClean="0"/>
              <a:t> do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need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647</TotalTime>
  <Words>257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Vytvořte -  otázku.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91</cp:revision>
  <dcterms:created xsi:type="dcterms:W3CDTF">2011-06-20T10:40:08Z</dcterms:created>
  <dcterms:modified xsi:type="dcterms:W3CDTF">2012-12-29T22:02:59Z</dcterms:modified>
</cp:coreProperties>
</file>