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71" r:id="rId3"/>
    <p:sldId id="257" r:id="rId4"/>
    <p:sldId id="258" r:id="rId5"/>
    <p:sldId id="261" r:id="rId6"/>
    <p:sldId id="262" r:id="rId7"/>
    <p:sldId id="263" r:id="rId8"/>
    <p:sldId id="259" r:id="rId9"/>
    <p:sldId id="260" r:id="rId10"/>
    <p:sldId id="264" r:id="rId11"/>
    <p:sldId id="270" r:id="rId12"/>
    <p:sldId id="265" r:id="rId13"/>
    <p:sldId id="266" r:id="rId14"/>
    <p:sldId id="267" r:id="rId15"/>
    <p:sldId id="269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591AAFD-904B-4E1E-B546-8C89CA304FA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2673D02-AE30-413E-AFC1-1FDA2F847E4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292765"/>
              </p:ext>
            </p:extLst>
          </p:nvPr>
        </p:nvGraphicFramePr>
        <p:xfrm>
          <a:off x="1577657" y="2564906"/>
          <a:ext cx="6234703" cy="22682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2565"/>
                <a:gridCol w="4722138"/>
              </a:tblGrid>
              <a:tr h="4298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98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98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VY_32_INOVACE_408_HORNINY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A  NEROSTY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01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FFFF00"/>
                          </a:solidFill>
                          <a:effectLst/>
                        </a:rPr>
                        <a:t>Téma</a:t>
                      </a:r>
                      <a:r>
                        <a:rPr lang="en-US" sz="110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DRUHY HORNIN, ŽULA, VÁPEVEC, PÍSKOVEC, SŮL KAMENNÁ, ENERGETICKÉ ZDROJE-NEOBNOVITELNÉ A OBNOVITELNÉ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233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endParaRPr lang="cs-CZ" dirty="0"/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8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20688"/>
            <a:ext cx="4608512" cy="144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 pole 2"/>
          <p:cNvSpPr txBox="1">
            <a:spLocks noChangeArrowheads="1"/>
          </p:cNvSpPr>
          <p:nvPr/>
        </p:nvSpPr>
        <p:spPr bwMode="auto">
          <a:xfrm>
            <a:off x="10656888" y="3368675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577975" y="3186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1577975" y="36433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707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293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v hodině 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přírodověda – neživá příroda, jako hodina výkladová.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rozlišit horniny a nerosty.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Roztřídí horniny.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základní horniny a nerosty např. složení žuly...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jednotlivých snímků pracujeme a prohlížíme si ukázky nerostů a hornin.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vyjmenovat energetické zdroje a popsat výhody obnovitelných zdrojů.</a:t>
            </a:r>
            <a:endParaRPr lang="cs-CZ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87824" y="260648"/>
            <a:ext cx="2530624" cy="12192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830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065512" y="1628800"/>
            <a:ext cx="6084168" cy="2448272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3">
                    <a:lumMod val="75000"/>
                  </a:schemeClr>
                </a:solidFill>
              </a:rPr>
              <a:t>HORNINY A NEROSTY </a:t>
            </a:r>
            <a:endParaRPr lang="cs-CZ" sz="7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21088"/>
            <a:ext cx="5256584" cy="235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288032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 6"/>
          <p:cNvSpPr/>
          <p:nvPr/>
        </p:nvSpPr>
        <p:spPr>
          <a:xfrm>
            <a:off x="3491880" y="620688"/>
            <a:ext cx="187220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magnetovec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1090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836712"/>
            <a:ext cx="3024336" cy="1219200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OBSAH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sz="half" idx="1"/>
          </p:nvPr>
        </p:nvSpPr>
        <p:spPr>
          <a:xfrm>
            <a:off x="457200" y="2492896"/>
            <a:ext cx="3394720" cy="3603104"/>
          </a:xfrm>
        </p:spPr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Horniny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Magmatické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Žula 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Usazené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ískovec</a:t>
            </a:r>
          </a:p>
          <a:p>
            <a:pPr marL="0" indent="0" algn="l">
              <a:buNone/>
            </a:pP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l">
              <a:buNone/>
            </a:pP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l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l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q"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q"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l"/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q"/>
            </a:pP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39952" y="2420888"/>
            <a:ext cx="4568184" cy="36751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Vápenec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řeměněné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Nerosty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Sůl kamenná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Energetické zdroje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89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422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Součást neživé přírody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Pevnina naší Země, dna oceánů a moří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Zemská kůra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Pevné – skály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Sypké - písky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93440"/>
            <a:ext cx="8229600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HORNINY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080" y="3363846"/>
            <a:ext cx="3024336" cy="3360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048" y="188640"/>
            <a:ext cx="3312368" cy="1828800"/>
          </a:xfrm>
          <a:prstGeom prst="rect">
            <a:avLst/>
          </a:prstGeom>
          <a:noFill/>
          <a:ln w="28575">
            <a:solidFill>
              <a:schemeClr val="accent5">
                <a:lumMod val="50000"/>
              </a:schemeClr>
            </a:solidFill>
            <a:prstDash val="solid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282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Vyvřelé horniny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Rozžhavené magma proniká směrem k povrchu, ochlazuje se a tuhne. 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Patří sem žula.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2413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MAGMATICKÉ HORNINY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17032"/>
            <a:ext cx="2749550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711500" y="5229200"/>
            <a:ext cx="2016224" cy="79208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5">
                    <a:lumMod val="50000"/>
                  </a:schemeClr>
                </a:solidFill>
              </a:rPr>
              <a:t>Ž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ULA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50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25202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Stavební kámen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Obsahuje krystaly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nerostů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Složení – křemen, slída, živec</a:t>
            </a:r>
          </a:p>
          <a:p>
            <a:pPr>
              <a:buFont typeface="Wingdings" pitchFamily="2" charset="2"/>
              <a:buChar char="q"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2530624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ŽULA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2749550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187624" y="6165304"/>
            <a:ext cx="1714872" cy="50405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slída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67943" y="692696"/>
            <a:ext cx="1845997" cy="54461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křemen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76318" y="4149080"/>
            <a:ext cx="1828130" cy="53493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živec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306" y="3988532"/>
            <a:ext cx="2363415" cy="2363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Zástupný symbol pro obrázek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6372200" y="229196"/>
            <a:ext cx="2016224" cy="2016224"/>
          </a:xfrm>
          <a:prstGeom prst="ellipse">
            <a:avLst/>
          </a:prstGeom>
          <a:solidFill>
            <a:srgbClr val="693400"/>
          </a:solidFill>
          <a:ln w="101600" cap="flat" cmpd="sng" algn="ctr">
            <a:solidFill>
              <a:srgbClr val="EFD3B3">
                <a:lumMod val="10000"/>
                <a:alpha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/>
        </p:spPr>
      </p:pic>
    </p:spTree>
    <p:extLst>
      <p:ext uri="{BB962C8B-B14F-4D97-AF65-F5344CB8AC3E}">
        <p14:creationId xmlns:p14="http://schemas.microsoft.com/office/powerpoint/2010/main" val="123070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691680" y="692696"/>
            <a:ext cx="7077472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USAZENÉ HORNINY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764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Vznikaly rozpadem hornin –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    - pískovec.</a:t>
            </a:r>
          </a:p>
          <a:p>
            <a:pPr>
              <a:buFont typeface="Wingdings" pitchFamily="2" charset="2"/>
              <a:buChar char="q"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Jiné usazováním a zpevňováním zbytků odumřelých živočichů – vápenec. 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8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568752" y="3717032"/>
            <a:ext cx="3575248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PÍSKOVEC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26642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Zrnka písku se stmelila v pevnou horninu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Místy vystupují na povrch -  skalní stěny, skalní města.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36912"/>
            <a:ext cx="5288136" cy="392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355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852936"/>
            <a:ext cx="8064896" cy="36724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Vzniklá s usazenin.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Otisky různých živočichů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Působením vody – podzemní dutiny – jeskyně. 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Těžíme – výroba vápna a cementu.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1196752"/>
            <a:ext cx="3610744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VÁPENEC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6672"/>
            <a:ext cx="3384376" cy="22322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312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72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Vznikají působením tlaku horních vrstev na rozžhavené horniny ve velkých hloubkách zemské kůry.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Přeměna vápence je pevnější –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mramor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Leští se.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6568" y="476672"/>
            <a:ext cx="5050904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PŘEMĚNĚNÉ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37112"/>
            <a:ext cx="3444875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315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4203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Kovové (zlato, železná ruda)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Nekovové (křemen, diamant)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Jsou součástí hornin.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Některé se vyskytují samostatně.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Nejznámější – sůl kamenná</a:t>
            </a:r>
          </a:p>
          <a:p>
            <a:pPr>
              <a:buFont typeface="Wingdings" pitchFamily="2" charset="2"/>
              <a:buChar char="q"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116632"/>
            <a:ext cx="3394720" cy="111636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NEROSTY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7112"/>
            <a:ext cx="5250160" cy="2240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588224" y="5269508"/>
            <a:ext cx="208823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ametyst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17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6751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Je bezbarvá a průhledná.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Rozpouští se ve vodě.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Obsahuje ji mořská voda.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Těží se ze země.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Ke konzervování a do potravin</a:t>
            </a:r>
          </a:p>
          <a:p>
            <a:pPr>
              <a:buFont typeface="Wingdings" pitchFamily="2" charset="2"/>
              <a:buChar char="q"/>
            </a:pP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764704"/>
            <a:ext cx="5266928" cy="12192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SŮL KAMENNÁ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Zástupný symbol pro 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6372200" y="431800"/>
            <a:ext cx="2514600" cy="2514600"/>
          </a:xfrm>
          <a:prstGeom prst="ellipse">
            <a:avLst/>
          </a:prstGeom>
          <a:solidFill>
            <a:srgbClr val="693400"/>
          </a:solidFill>
          <a:ln w="101600" cap="flat" cmpd="sng" algn="ctr">
            <a:solidFill>
              <a:srgbClr val="730E00">
                <a:lumMod val="50000"/>
                <a:alpha val="50000"/>
              </a:srgbClr>
            </a:solidFill>
            <a:prstDash val="solid"/>
          </a:ln>
          <a:effectLst/>
          <a:scene3d>
            <a:camera prst="orthographicFront"/>
            <a:lightRig rig="threePt" dir="t"/>
          </a:scene3d>
          <a:sp3d/>
        </p:spPr>
      </p:pic>
    </p:spTree>
    <p:extLst>
      <p:ext uri="{BB962C8B-B14F-4D97-AF65-F5344CB8AC3E}">
        <p14:creationId xmlns:p14="http://schemas.microsoft.com/office/powerpoint/2010/main" val="198159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67659" y="2276872"/>
            <a:ext cx="8229600" cy="20560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Vyčerpatelné zdroje: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   Uhlí a ropa – energie,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  benzín…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404664"/>
            <a:ext cx="5266928" cy="183644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ENERGETICKÉ ZDROJE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2592288" cy="280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09764"/>
            <a:ext cx="381491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608" y="404664"/>
            <a:ext cx="2264792" cy="2264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235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Využití nevyčerpatelných zdrojů: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</a:rPr>
              <a:t>    Slunce,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voda, vítr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ENERGETICKÉ ZDROJE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80928"/>
            <a:ext cx="2232248" cy="3252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78429"/>
            <a:ext cx="3146648" cy="235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129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7859216" cy="38492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900" dirty="0" err="1"/>
              <a:t>Soubor:Améthyste</a:t>
            </a:r>
            <a:r>
              <a:rPr lang="cs-CZ" sz="900" dirty="0"/>
              <a:t> </a:t>
            </a:r>
            <a:r>
              <a:rPr lang="cs-CZ" sz="900" dirty="0" err="1"/>
              <a:t>sceptre</a:t>
            </a:r>
            <a:r>
              <a:rPr lang="cs-CZ" sz="900" dirty="0"/>
              <a:t> 4 (</a:t>
            </a:r>
            <a:r>
              <a:rPr lang="cs-CZ" sz="900" dirty="0" err="1"/>
              <a:t>Madagascar</a:t>
            </a:r>
            <a:r>
              <a:rPr lang="cs-CZ" sz="900" dirty="0"/>
              <a:t>).</a:t>
            </a:r>
            <a:r>
              <a:rPr lang="cs-CZ" sz="900" dirty="0" err="1"/>
              <a:t>jpg</a:t>
            </a:r>
            <a:r>
              <a:rPr lang="cs-CZ" sz="900" dirty="0"/>
              <a:t>. In: .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13. 12. 2008, 18:15 [cit. 2012-01-12]. Dostupné z: http://cs.wikipedia.org/wiki/Soubor:Am%C3%A9thyste_sceptre_4_%28Madagascar%29.jpg </a:t>
            </a:r>
            <a:endParaRPr lang="cs-CZ" sz="900" dirty="0" smtClean="0"/>
          </a:p>
          <a:p>
            <a:pPr>
              <a:buFont typeface="Wingdings" pitchFamily="2" charset="2"/>
              <a:buChar char="q"/>
            </a:pPr>
            <a:r>
              <a:rPr lang="cs-CZ" sz="900" dirty="0" smtClean="0"/>
              <a:t>Vlastní </a:t>
            </a:r>
            <a:r>
              <a:rPr lang="cs-CZ" sz="900" dirty="0" smtClean="0"/>
              <a:t>zdroje (SPN Přírodověda pro 3. ročník ZŠ II. díl, rok 1986)</a:t>
            </a:r>
            <a:endParaRPr lang="cs-CZ" sz="900" dirty="0" smtClean="0"/>
          </a:p>
          <a:p>
            <a:pPr>
              <a:buFont typeface="Wingdings" pitchFamily="2" charset="2"/>
              <a:buChar char="q"/>
            </a:pPr>
            <a:r>
              <a:rPr lang="cs-CZ" sz="900" b="1" dirty="0"/>
              <a:t>Program Microsoft Office 2010</a:t>
            </a:r>
            <a:endParaRPr lang="cs-CZ" sz="9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</a:rPr>
              <a:t>ODKAZY</a:t>
            </a:r>
            <a:endParaRPr lang="cs-CZ" sz="5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1154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4">
      <a:dk1>
        <a:sysClr val="windowText" lastClr="000000"/>
      </a:dk1>
      <a:lt1>
        <a:srgbClr val="3A2E00"/>
      </a:lt1>
      <a:dk2>
        <a:srgbClr val="EABB00"/>
      </a:dk2>
      <a:lt2>
        <a:srgbClr val="AF6F09"/>
      </a:lt2>
      <a:accent1>
        <a:srgbClr val="573704"/>
      </a:accent1>
      <a:accent2>
        <a:srgbClr val="FFDE61"/>
      </a:accent2>
      <a:accent3>
        <a:srgbClr val="CC0053"/>
      </a:accent3>
      <a:accent4>
        <a:srgbClr val="EA950D"/>
      </a:accent4>
      <a:accent5>
        <a:srgbClr val="660029"/>
      </a:accent5>
      <a:accent6>
        <a:srgbClr val="AF8C00"/>
      </a:accent6>
      <a:hlink>
        <a:srgbClr val="755D00"/>
      </a:hlink>
      <a:folHlink>
        <a:srgbClr val="AF6F09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400</Words>
  <Application>Microsoft Office PowerPoint</Application>
  <PresentationFormat>Předvádění na obrazovce (4:3)</PresentationFormat>
  <Paragraphs>96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Prezentace aplikace PowerPoint</vt:lpstr>
      <vt:lpstr>ANOTACE</vt:lpstr>
      <vt:lpstr>HORNINY A NEROSTY </vt:lpstr>
      <vt:lpstr>OBSAH</vt:lpstr>
      <vt:lpstr>HORNINY</vt:lpstr>
      <vt:lpstr>MAGMATICKÉ HORNINY</vt:lpstr>
      <vt:lpstr>ŽULA</vt:lpstr>
      <vt:lpstr>USAZENÉ HORNINY</vt:lpstr>
      <vt:lpstr>PÍSKOVEC</vt:lpstr>
      <vt:lpstr>VÁPENEC</vt:lpstr>
      <vt:lpstr>PŘEMĚNĚNÉ</vt:lpstr>
      <vt:lpstr>NEROSTY</vt:lpstr>
      <vt:lpstr>SŮL KAMENNÁ</vt:lpstr>
      <vt:lpstr>ENERGETICKÉ ZDROJE</vt:lpstr>
      <vt:lpstr>ENERGETICKÉ ZDROJE</vt:lpstr>
      <vt:lpstr>ODKAZY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19</cp:revision>
  <dcterms:created xsi:type="dcterms:W3CDTF">2012-01-12T12:43:54Z</dcterms:created>
  <dcterms:modified xsi:type="dcterms:W3CDTF">2012-03-01T15:48:18Z</dcterms:modified>
</cp:coreProperties>
</file>