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4"/>
  </p:notesMasterIdLst>
  <p:sldIdLst>
    <p:sldId id="256" r:id="rId2"/>
    <p:sldId id="262" r:id="rId3"/>
    <p:sldId id="261" r:id="rId4"/>
    <p:sldId id="263" r:id="rId5"/>
    <p:sldId id="264" r:id="rId6"/>
    <p:sldId id="265" r:id="rId7"/>
    <p:sldId id="266" r:id="rId8"/>
    <p:sldId id="268" r:id="rId9"/>
    <p:sldId id="267" r:id="rId10"/>
    <p:sldId id="269" r:id="rId11"/>
    <p:sldId id="270" r:id="rId12"/>
    <p:sldId id="26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Slovní zásoba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VY_32_INOVACE_Giving </a:t>
          </a:r>
          <a:r>
            <a:rPr lang="cs-CZ" sz="2000" b="0" dirty="0" err="1" smtClean="0"/>
            <a:t>directions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Jana Kňourková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prosinec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Jana Kňourková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prosinec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Slovní zásoba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VY_32_INOVACE_Giving </a:t>
          </a:r>
          <a:r>
            <a:rPr lang="cs-CZ" sz="2000" b="0" kern="1200" dirty="0" err="1" smtClean="0"/>
            <a:t>directions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10.12.2013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10.12.2013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10.12.2013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10.12.2013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10.12.2013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10.12.2013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10.12.2013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10.12.2013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10.12.2013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10.12.2013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10.12.2013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10.12.2013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wmf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wmf"/><Relationship Id="rId5" Type="http://schemas.openxmlformats.org/officeDocument/2006/relationships/image" Target="../media/image14.png"/><Relationship Id="rId4" Type="http://schemas.openxmlformats.org/officeDocument/2006/relationships/image" Target="../media/image1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wmf"/><Relationship Id="rId5" Type="http://schemas.openxmlformats.org/officeDocument/2006/relationships/image" Target="../media/image20.jpeg"/><Relationship Id="rId4" Type="http://schemas.openxmlformats.org/officeDocument/2006/relationships/image" Target="../media/image19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wmf"/><Relationship Id="rId18" Type="http://schemas.openxmlformats.org/officeDocument/2006/relationships/image" Target="../media/image36.wmf"/><Relationship Id="rId3" Type="http://schemas.openxmlformats.org/officeDocument/2006/relationships/image" Target="../media/image22.wmf"/><Relationship Id="rId21" Type="http://schemas.openxmlformats.org/officeDocument/2006/relationships/image" Target="../media/image39.wmf"/><Relationship Id="rId7" Type="http://schemas.openxmlformats.org/officeDocument/2006/relationships/image" Target="../media/image19.wmf"/><Relationship Id="rId12" Type="http://schemas.openxmlformats.org/officeDocument/2006/relationships/image" Target="../media/image30.gif"/><Relationship Id="rId17" Type="http://schemas.openxmlformats.org/officeDocument/2006/relationships/image" Target="../media/image35.wmf"/><Relationship Id="rId2" Type="http://schemas.openxmlformats.org/officeDocument/2006/relationships/image" Target="../media/image6.wmf"/><Relationship Id="rId16" Type="http://schemas.openxmlformats.org/officeDocument/2006/relationships/image" Target="../media/image34.wmf"/><Relationship Id="rId20" Type="http://schemas.openxmlformats.org/officeDocument/2006/relationships/image" Target="../media/image3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gif"/><Relationship Id="rId11" Type="http://schemas.openxmlformats.org/officeDocument/2006/relationships/image" Target="../media/image29.wmf"/><Relationship Id="rId5" Type="http://schemas.openxmlformats.org/officeDocument/2006/relationships/image" Target="../media/image24.wmf"/><Relationship Id="rId15" Type="http://schemas.openxmlformats.org/officeDocument/2006/relationships/image" Target="../media/image33.wmf"/><Relationship Id="rId10" Type="http://schemas.openxmlformats.org/officeDocument/2006/relationships/image" Target="../media/image28.wmf"/><Relationship Id="rId19" Type="http://schemas.openxmlformats.org/officeDocument/2006/relationships/image" Target="../media/image37.jpeg"/><Relationship Id="rId4" Type="http://schemas.openxmlformats.org/officeDocument/2006/relationships/image" Target="../media/image23.wmf"/><Relationship Id="rId9" Type="http://schemas.openxmlformats.org/officeDocument/2006/relationships/image" Target="../media/image27.wmf"/><Relationship Id="rId14" Type="http://schemas.openxmlformats.org/officeDocument/2006/relationships/image" Target="../media/image32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wmf"/><Relationship Id="rId18" Type="http://schemas.openxmlformats.org/officeDocument/2006/relationships/image" Target="../media/image36.wmf"/><Relationship Id="rId3" Type="http://schemas.openxmlformats.org/officeDocument/2006/relationships/image" Target="../media/image22.wmf"/><Relationship Id="rId21" Type="http://schemas.openxmlformats.org/officeDocument/2006/relationships/image" Target="../media/image39.wmf"/><Relationship Id="rId7" Type="http://schemas.openxmlformats.org/officeDocument/2006/relationships/image" Target="../media/image19.wmf"/><Relationship Id="rId12" Type="http://schemas.openxmlformats.org/officeDocument/2006/relationships/image" Target="../media/image30.gif"/><Relationship Id="rId17" Type="http://schemas.openxmlformats.org/officeDocument/2006/relationships/image" Target="../media/image35.wmf"/><Relationship Id="rId2" Type="http://schemas.openxmlformats.org/officeDocument/2006/relationships/image" Target="../media/image6.wmf"/><Relationship Id="rId16" Type="http://schemas.openxmlformats.org/officeDocument/2006/relationships/image" Target="../media/image34.wmf"/><Relationship Id="rId20" Type="http://schemas.openxmlformats.org/officeDocument/2006/relationships/image" Target="../media/image3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gif"/><Relationship Id="rId11" Type="http://schemas.openxmlformats.org/officeDocument/2006/relationships/image" Target="../media/image29.wmf"/><Relationship Id="rId5" Type="http://schemas.openxmlformats.org/officeDocument/2006/relationships/image" Target="../media/image24.wmf"/><Relationship Id="rId15" Type="http://schemas.openxmlformats.org/officeDocument/2006/relationships/image" Target="../media/image33.wmf"/><Relationship Id="rId10" Type="http://schemas.openxmlformats.org/officeDocument/2006/relationships/image" Target="../media/image28.wmf"/><Relationship Id="rId19" Type="http://schemas.openxmlformats.org/officeDocument/2006/relationships/image" Target="../media/image37.jpeg"/><Relationship Id="rId4" Type="http://schemas.openxmlformats.org/officeDocument/2006/relationships/image" Target="../media/image23.wmf"/><Relationship Id="rId9" Type="http://schemas.openxmlformats.org/officeDocument/2006/relationships/image" Target="../media/image27.wmf"/><Relationship Id="rId14" Type="http://schemas.openxmlformats.org/officeDocument/2006/relationships/image" Target="../media/image32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wmf"/><Relationship Id="rId18" Type="http://schemas.openxmlformats.org/officeDocument/2006/relationships/image" Target="../media/image36.wmf"/><Relationship Id="rId3" Type="http://schemas.openxmlformats.org/officeDocument/2006/relationships/image" Target="../media/image22.wmf"/><Relationship Id="rId21" Type="http://schemas.openxmlformats.org/officeDocument/2006/relationships/image" Target="../media/image39.wmf"/><Relationship Id="rId7" Type="http://schemas.openxmlformats.org/officeDocument/2006/relationships/image" Target="../media/image19.wmf"/><Relationship Id="rId12" Type="http://schemas.openxmlformats.org/officeDocument/2006/relationships/image" Target="../media/image30.gif"/><Relationship Id="rId17" Type="http://schemas.openxmlformats.org/officeDocument/2006/relationships/image" Target="../media/image35.wmf"/><Relationship Id="rId2" Type="http://schemas.openxmlformats.org/officeDocument/2006/relationships/image" Target="../media/image6.wmf"/><Relationship Id="rId16" Type="http://schemas.openxmlformats.org/officeDocument/2006/relationships/image" Target="../media/image34.wmf"/><Relationship Id="rId20" Type="http://schemas.openxmlformats.org/officeDocument/2006/relationships/image" Target="../media/image3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gif"/><Relationship Id="rId11" Type="http://schemas.openxmlformats.org/officeDocument/2006/relationships/image" Target="../media/image29.wmf"/><Relationship Id="rId5" Type="http://schemas.openxmlformats.org/officeDocument/2006/relationships/image" Target="../media/image24.wmf"/><Relationship Id="rId15" Type="http://schemas.openxmlformats.org/officeDocument/2006/relationships/image" Target="../media/image33.wmf"/><Relationship Id="rId10" Type="http://schemas.openxmlformats.org/officeDocument/2006/relationships/image" Target="../media/image28.wmf"/><Relationship Id="rId19" Type="http://schemas.openxmlformats.org/officeDocument/2006/relationships/image" Target="../media/image37.jpeg"/><Relationship Id="rId4" Type="http://schemas.openxmlformats.org/officeDocument/2006/relationships/image" Target="../media/image23.wmf"/><Relationship Id="rId9" Type="http://schemas.openxmlformats.org/officeDocument/2006/relationships/image" Target="../media/image27.wmf"/><Relationship Id="rId14" Type="http://schemas.openxmlformats.org/officeDocument/2006/relationships/image" Target="../media/image32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wmf"/><Relationship Id="rId18" Type="http://schemas.openxmlformats.org/officeDocument/2006/relationships/image" Target="../media/image36.wmf"/><Relationship Id="rId3" Type="http://schemas.openxmlformats.org/officeDocument/2006/relationships/image" Target="../media/image22.wmf"/><Relationship Id="rId21" Type="http://schemas.openxmlformats.org/officeDocument/2006/relationships/image" Target="../media/image39.wmf"/><Relationship Id="rId7" Type="http://schemas.openxmlformats.org/officeDocument/2006/relationships/image" Target="../media/image19.wmf"/><Relationship Id="rId12" Type="http://schemas.openxmlformats.org/officeDocument/2006/relationships/image" Target="../media/image30.gif"/><Relationship Id="rId17" Type="http://schemas.openxmlformats.org/officeDocument/2006/relationships/image" Target="../media/image35.wmf"/><Relationship Id="rId2" Type="http://schemas.openxmlformats.org/officeDocument/2006/relationships/image" Target="../media/image6.wmf"/><Relationship Id="rId16" Type="http://schemas.openxmlformats.org/officeDocument/2006/relationships/image" Target="../media/image34.wmf"/><Relationship Id="rId20" Type="http://schemas.openxmlformats.org/officeDocument/2006/relationships/image" Target="../media/image3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gif"/><Relationship Id="rId11" Type="http://schemas.openxmlformats.org/officeDocument/2006/relationships/image" Target="../media/image29.wmf"/><Relationship Id="rId5" Type="http://schemas.openxmlformats.org/officeDocument/2006/relationships/image" Target="../media/image24.wmf"/><Relationship Id="rId15" Type="http://schemas.openxmlformats.org/officeDocument/2006/relationships/image" Target="../media/image33.wmf"/><Relationship Id="rId10" Type="http://schemas.openxmlformats.org/officeDocument/2006/relationships/image" Target="../media/image28.wmf"/><Relationship Id="rId19" Type="http://schemas.openxmlformats.org/officeDocument/2006/relationships/image" Target="../media/image37.jpeg"/><Relationship Id="rId4" Type="http://schemas.openxmlformats.org/officeDocument/2006/relationships/image" Target="../media/image23.wmf"/><Relationship Id="rId9" Type="http://schemas.openxmlformats.org/officeDocument/2006/relationships/image" Target="../media/image27.wmf"/><Relationship Id="rId14" Type="http://schemas.openxmlformats.org/officeDocument/2006/relationships/image" Target="../media/image32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414114975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484784"/>
            <a:ext cx="7408333" cy="4641379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 smtClean="0"/>
              <a:t>Předmět </a:t>
            </a:r>
            <a:r>
              <a:rPr lang="cs-CZ" dirty="0"/>
              <a:t>– Anglický jazyk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Věková skupina - </a:t>
            </a:r>
            <a:r>
              <a:rPr lang="cs-CZ" dirty="0" smtClean="0"/>
              <a:t>8. </a:t>
            </a:r>
            <a:r>
              <a:rPr lang="cs-CZ" dirty="0"/>
              <a:t>ročník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Časový fond – </a:t>
            </a:r>
            <a:r>
              <a:rPr lang="cs-CZ" dirty="0" smtClean="0"/>
              <a:t>45 </a:t>
            </a:r>
            <a:r>
              <a:rPr lang="cs-CZ" dirty="0"/>
              <a:t>minut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Popis – Materiál slouží k procvičení slovní zásoby z oblasti </a:t>
            </a:r>
            <a:r>
              <a:rPr lang="cs-CZ" dirty="0" err="1" smtClean="0"/>
              <a:t>Giving</a:t>
            </a:r>
            <a:r>
              <a:rPr lang="cs-CZ" dirty="0" smtClean="0"/>
              <a:t> </a:t>
            </a:r>
            <a:r>
              <a:rPr lang="cs-CZ" dirty="0" err="1" smtClean="0"/>
              <a:t>directions</a:t>
            </a:r>
            <a:endParaRPr lang="cs-CZ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Snímek č. 3 – S pomocí obrázků </a:t>
            </a:r>
            <a:r>
              <a:rPr lang="cs-CZ" dirty="0" smtClean="0"/>
              <a:t>a pokynů v češtině žáci překládají  jednoduché pokyny. Kliknutím či šipkou dolů se zobrazují české a poté i anglické směry.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Snímek </a:t>
            </a:r>
            <a:r>
              <a:rPr lang="cs-CZ" dirty="0"/>
              <a:t>č. </a:t>
            </a:r>
            <a:r>
              <a:rPr lang="cs-CZ" dirty="0" smtClean="0"/>
              <a:t>4, 5, 6 </a:t>
            </a:r>
            <a:r>
              <a:rPr lang="cs-CZ" dirty="0"/>
              <a:t>– Úkolem žáků je </a:t>
            </a:r>
            <a:r>
              <a:rPr lang="cs-CZ" dirty="0" smtClean="0"/>
              <a:t>podle obrázků doplnit zbytek textu a zafixovat si tak základní fráze popisu cesty. Kliknutím či šipkou dolů se postupně zobrazují chybějící části v textu.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Snímek č. 7 – Mapa města, kde si žáci mohou vyzkoušet popis cesty. Je možné jim vytisknout tento snímek.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Snímek č. 8, 9, 10 – Úkolem žáků je popsat cestu podle předem dané vyznačené trasy.</a:t>
            </a:r>
            <a:endParaRPr lang="cs-CZ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Po </a:t>
            </a:r>
            <a:r>
              <a:rPr lang="cs-CZ" dirty="0" err="1" smtClean="0"/>
              <a:t>odpilotování</a:t>
            </a:r>
            <a:r>
              <a:rPr lang="cs-CZ" dirty="0" smtClean="0"/>
              <a:t> </a:t>
            </a:r>
            <a:r>
              <a:rPr lang="cs-CZ" dirty="0" err="1" smtClean="0"/>
              <a:t>DUMu</a:t>
            </a:r>
            <a:r>
              <a:rPr lang="cs-CZ" dirty="0" smtClean="0"/>
              <a:t> je vhodné, aby si žáci vyzkoušeli  popis cesty v praxi a pomocí mapky se vzájemně naváděli.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Materiál </a:t>
            </a:r>
            <a:r>
              <a:rPr lang="cs-CZ" dirty="0"/>
              <a:t>je určen k interaktivní výuce.</a:t>
            </a:r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Giving</a:t>
            </a:r>
            <a:r>
              <a:rPr lang="cs-CZ" dirty="0" smtClean="0"/>
              <a:t> </a:t>
            </a:r>
            <a:r>
              <a:rPr lang="cs-CZ" dirty="0" err="1" smtClean="0"/>
              <a:t>directions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3</a:t>
            </a:fld>
            <a:endParaRPr lang="cs-CZ"/>
          </a:p>
        </p:txBody>
      </p:sp>
      <p:pic>
        <p:nvPicPr>
          <p:cNvPr id="1026" name="Picture 2" descr="C:\Users\Janča\AppData\Local\Microsoft\Windows\Temporary Internet Files\Content.IE5\J8OM2GKK\MC900442143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4030" y="5297493"/>
            <a:ext cx="1063688" cy="1106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anča\AppData\Local\Microsoft\Windows\Temporary Internet Files\Content.IE5\Z9M5PRHE\MC90043150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938" y="2489702"/>
            <a:ext cx="1058302" cy="105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anča\AppData\Local\Microsoft\Windows\Temporary Internet Files\Content.IE5\XAT1RMCR\MC90038259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48004"/>
            <a:ext cx="1393164" cy="1393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Janča\AppData\Local\Microsoft\Windows\Temporary Internet Files\Content.IE5\J8OM2GKK\MC90043243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020" y="5371126"/>
            <a:ext cx="1315688" cy="959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Janča\AppData\Local\Microsoft\Windows\Temporary Internet Files\Content.IE5\0HTYP1IR\MC90039134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4135" y="1340767"/>
            <a:ext cx="1826057" cy="1319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Skupina 14"/>
          <p:cNvGrpSpPr/>
          <p:nvPr/>
        </p:nvGrpSpPr>
        <p:grpSpPr>
          <a:xfrm>
            <a:off x="4860032" y="2755916"/>
            <a:ext cx="792088" cy="792088"/>
            <a:chOff x="6300192" y="4941168"/>
            <a:chExt cx="792088" cy="792088"/>
          </a:xfrm>
        </p:grpSpPr>
        <p:cxnSp>
          <p:nvCxnSpPr>
            <p:cNvPr id="7" name="Přímá spojnice 6"/>
            <p:cNvCxnSpPr/>
            <p:nvPr/>
          </p:nvCxnSpPr>
          <p:spPr>
            <a:xfrm flipV="1">
              <a:off x="6300192" y="4941168"/>
              <a:ext cx="0" cy="7920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 flipH="1">
              <a:off x="6300192" y="4941168"/>
              <a:ext cx="79208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bdélník 13"/>
            <p:cNvSpPr/>
            <p:nvPr/>
          </p:nvSpPr>
          <p:spPr>
            <a:xfrm>
              <a:off x="6300192" y="4941168"/>
              <a:ext cx="396044" cy="198022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FFC000"/>
                </a:solidFill>
              </a:endParaRPr>
            </a:p>
          </p:txBody>
        </p:sp>
      </p:grpSp>
      <p:cxnSp>
        <p:nvCxnSpPr>
          <p:cNvPr id="17" name="Přímá spojnice se šipkou 16"/>
          <p:cNvCxnSpPr/>
          <p:nvPr/>
        </p:nvCxnSpPr>
        <p:spPr>
          <a:xfrm flipV="1">
            <a:off x="4355976" y="2000506"/>
            <a:ext cx="702078" cy="4891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23" name="Picture 6" descr="C:\Users\Janča\AppData\Local\Microsoft\Windows\Temporary Internet Files\Content.IE5\0HTYP1IR\MC90039134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298" y="3621689"/>
            <a:ext cx="1826057" cy="1319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Přímá spojnice se šipkou 23"/>
          <p:cNvCxnSpPr/>
          <p:nvPr/>
        </p:nvCxnSpPr>
        <p:spPr>
          <a:xfrm flipH="1" flipV="1">
            <a:off x="5652120" y="4451972"/>
            <a:ext cx="331196" cy="4891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2202952" y="3357009"/>
            <a:ext cx="19192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6588224" y="2245104"/>
            <a:ext cx="19192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6588224" y="3357009"/>
            <a:ext cx="19192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6588224" y="4941168"/>
            <a:ext cx="19192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6588224" y="6301477"/>
            <a:ext cx="19192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2202952" y="4941168"/>
            <a:ext cx="19192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2202952" y="6306521"/>
            <a:ext cx="19192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2202952" y="2245104"/>
            <a:ext cx="19192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1" name="Picture 7" descr="C:\Users\Janča\AppData\Local\Microsoft\Windows\Temporary Internet Files\Content.IE5\0HTYP1IR\MC900442145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224" y="1188401"/>
            <a:ext cx="1107730" cy="1160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Zaoblený obdélník 20"/>
          <p:cNvSpPr/>
          <p:nvPr/>
        </p:nvSpPr>
        <p:spPr>
          <a:xfrm>
            <a:off x="2181548" y="1614460"/>
            <a:ext cx="1940608" cy="55444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Jdi rovně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7" name="Zaoblený obdélník 36"/>
          <p:cNvSpPr/>
          <p:nvPr/>
        </p:nvSpPr>
        <p:spPr>
          <a:xfrm>
            <a:off x="6588224" y="5668317"/>
            <a:ext cx="1919204" cy="55444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Zahni doleva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8" name="Zaoblený obdélník 37"/>
          <p:cNvSpPr/>
          <p:nvPr/>
        </p:nvSpPr>
        <p:spPr>
          <a:xfrm>
            <a:off x="6573108" y="4324238"/>
            <a:ext cx="1934319" cy="55444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Projdi pod mostem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9" name="Zaoblený obdélník 38"/>
          <p:cNvSpPr/>
          <p:nvPr/>
        </p:nvSpPr>
        <p:spPr>
          <a:xfrm>
            <a:off x="6588223" y="2753121"/>
            <a:ext cx="1919203" cy="55444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Na rohu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0" name="Zaoblený obdélník 39"/>
          <p:cNvSpPr/>
          <p:nvPr/>
        </p:nvSpPr>
        <p:spPr>
          <a:xfrm>
            <a:off x="6590638" y="1628174"/>
            <a:ext cx="1916787" cy="55444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Jdi přes most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1" name="Zaoblený obdélník 40"/>
          <p:cNvSpPr/>
          <p:nvPr/>
        </p:nvSpPr>
        <p:spPr>
          <a:xfrm>
            <a:off x="2271352" y="2753121"/>
            <a:ext cx="1940608" cy="55723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Zahni doprava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2" name="Zaoblený obdélník 41"/>
          <p:cNvSpPr/>
          <p:nvPr/>
        </p:nvSpPr>
        <p:spPr>
          <a:xfrm>
            <a:off x="2271352" y="4324238"/>
            <a:ext cx="1850804" cy="55444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U semaforu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3" name="Zaoblený obdélník 42"/>
          <p:cNvSpPr/>
          <p:nvPr/>
        </p:nvSpPr>
        <p:spPr>
          <a:xfrm>
            <a:off x="2204512" y="5481590"/>
            <a:ext cx="1917644" cy="73352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Jdi přes kruhový objezd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2100874" y="1612216"/>
            <a:ext cx="2024696" cy="55668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Go </a:t>
            </a:r>
            <a:r>
              <a:rPr lang="cs-CZ" sz="2400" b="1" dirty="0" err="1" smtClean="0">
                <a:solidFill>
                  <a:schemeClr val="tx1"/>
                </a:solidFill>
              </a:rPr>
              <a:t>straight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45" name="Zaoblený obdélník 44"/>
          <p:cNvSpPr/>
          <p:nvPr/>
        </p:nvSpPr>
        <p:spPr>
          <a:xfrm>
            <a:off x="2187264" y="2755916"/>
            <a:ext cx="2024696" cy="55668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Turn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right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46" name="Zaoblený obdélník 45"/>
          <p:cNvSpPr/>
          <p:nvPr/>
        </p:nvSpPr>
        <p:spPr>
          <a:xfrm>
            <a:off x="6590638" y="5671512"/>
            <a:ext cx="2024696" cy="55668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Turn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left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47" name="Zaoblený obdélník 46"/>
          <p:cNvSpPr/>
          <p:nvPr/>
        </p:nvSpPr>
        <p:spPr>
          <a:xfrm>
            <a:off x="6536683" y="4321994"/>
            <a:ext cx="2024696" cy="55668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Go </a:t>
            </a:r>
            <a:r>
              <a:rPr lang="cs-CZ" sz="2400" b="1" dirty="0" err="1" smtClean="0">
                <a:solidFill>
                  <a:schemeClr val="tx1"/>
                </a:solidFill>
              </a:rPr>
              <a:t>under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the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bridge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6590638" y="1641256"/>
            <a:ext cx="2024696" cy="55668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Go </a:t>
            </a:r>
            <a:r>
              <a:rPr lang="cs-CZ" sz="2400" b="1" dirty="0" err="1" smtClean="0">
                <a:solidFill>
                  <a:schemeClr val="tx1"/>
                </a:solidFill>
              </a:rPr>
              <a:t>over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the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bridge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49" name="Zaoblený obdélník 48"/>
          <p:cNvSpPr/>
          <p:nvPr/>
        </p:nvSpPr>
        <p:spPr>
          <a:xfrm>
            <a:off x="6585370" y="2768998"/>
            <a:ext cx="2024696" cy="55668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On </a:t>
            </a:r>
            <a:r>
              <a:rPr lang="cs-CZ" sz="2400" b="1" dirty="0" err="1" smtClean="0">
                <a:solidFill>
                  <a:schemeClr val="tx1"/>
                </a:solidFill>
              </a:rPr>
              <a:t>the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corner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0" name="Zaoblený obdélník 49"/>
          <p:cNvSpPr/>
          <p:nvPr/>
        </p:nvSpPr>
        <p:spPr>
          <a:xfrm>
            <a:off x="2200835" y="4324290"/>
            <a:ext cx="2024696" cy="55668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At </a:t>
            </a:r>
            <a:r>
              <a:rPr lang="cs-CZ" sz="2400" b="1" dirty="0" err="1" smtClean="0">
                <a:solidFill>
                  <a:schemeClr val="tx1"/>
                </a:solidFill>
              </a:rPr>
              <a:t>the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traffic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lights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1" name="Zaoblený obdélník 50"/>
          <p:cNvSpPr/>
          <p:nvPr/>
        </p:nvSpPr>
        <p:spPr>
          <a:xfrm>
            <a:off x="2199244" y="5494672"/>
            <a:ext cx="2012716" cy="73352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Go </a:t>
            </a:r>
            <a:r>
              <a:rPr lang="cs-CZ" sz="2400" b="1" dirty="0" err="1" smtClean="0">
                <a:solidFill>
                  <a:schemeClr val="tx1"/>
                </a:solidFill>
              </a:rPr>
              <a:t>round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the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roundabout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13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22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Janča\AppData\Local\Microsoft\Windows\Temporary Internet Files\Content.IE5\J8OM2GKK\MC90043388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641" y="4916073"/>
            <a:ext cx="1058302" cy="105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help</a:t>
            </a:r>
            <a:r>
              <a:rPr lang="cs-CZ" dirty="0" smtClean="0"/>
              <a:t> </a:t>
            </a:r>
            <a:r>
              <a:rPr lang="cs-CZ" dirty="0" err="1" smtClean="0"/>
              <a:t>me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4</a:t>
            </a:fld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988840"/>
            <a:ext cx="82809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W: </a:t>
            </a:r>
            <a:r>
              <a:rPr lang="cs-CZ" sz="2400" dirty="0" err="1" smtClean="0"/>
              <a:t>Excuse</a:t>
            </a:r>
            <a:r>
              <a:rPr lang="cs-CZ" sz="2400" dirty="0" smtClean="0"/>
              <a:t> </a:t>
            </a:r>
            <a:r>
              <a:rPr lang="cs-CZ" sz="2400" dirty="0" err="1" smtClean="0"/>
              <a:t>me</a:t>
            </a:r>
            <a:r>
              <a:rPr lang="cs-CZ" sz="2400" dirty="0" smtClean="0"/>
              <a:t>, </a:t>
            </a:r>
            <a:r>
              <a:rPr lang="cs-CZ" sz="2400" dirty="0" err="1" smtClean="0"/>
              <a:t>how</a:t>
            </a:r>
            <a:r>
              <a:rPr lang="cs-CZ" sz="2400" dirty="0" smtClean="0"/>
              <a:t> do I </a:t>
            </a:r>
            <a:r>
              <a:rPr lang="cs-CZ" sz="2400" dirty="0" err="1" smtClean="0"/>
              <a:t>get</a:t>
            </a:r>
            <a:r>
              <a:rPr lang="cs-CZ" sz="2400" dirty="0" smtClean="0"/>
              <a:t> to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nearest</a:t>
            </a:r>
            <a:r>
              <a:rPr lang="cs-CZ" sz="2400" dirty="0" smtClean="0"/>
              <a:t> bus stop? </a:t>
            </a:r>
          </a:p>
          <a:p>
            <a:endParaRPr lang="cs-CZ" sz="2400" dirty="0" smtClean="0"/>
          </a:p>
          <a:p>
            <a:r>
              <a:rPr lang="cs-CZ" sz="2400" dirty="0" smtClean="0"/>
              <a:t>M: 		        and    						   </a:t>
            </a:r>
            <a:endParaRPr lang="cs-CZ" sz="2400" dirty="0"/>
          </a:p>
          <a:p>
            <a:r>
              <a:rPr lang="cs-CZ" sz="2400" dirty="0" smtClean="0"/>
              <a:t>    </a:t>
            </a:r>
            <a:r>
              <a:rPr lang="cs-CZ" sz="2400" dirty="0" err="1" smtClean="0"/>
              <a:t>Then</a:t>
            </a:r>
            <a:r>
              <a:rPr lang="cs-CZ" sz="2400" dirty="0" smtClean="0"/>
              <a:t> </a:t>
            </a:r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can</a:t>
            </a:r>
            <a:r>
              <a:rPr lang="cs-CZ" sz="2400" dirty="0" smtClean="0"/>
              <a:t> </a:t>
            </a:r>
            <a:r>
              <a:rPr lang="cs-CZ" sz="2400" dirty="0" err="1" smtClean="0"/>
              <a:t>see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bus stop </a:t>
            </a:r>
            <a:r>
              <a:rPr lang="cs-CZ" sz="2400" dirty="0" err="1" smtClean="0">
                <a:solidFill>
                  <a:srgbClr val="FF0000"/>
                </a:solidFill>
              </a:rPr>
              <a:t>opposite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coffee</a:t>
            </a:r>
            <a:r>
              <a:rPr lang="cs-CZ" sz="2400" dirty="0" smtClean="0"/>
              <a:t> </a:t>
            </a:r>
            <a:r>
              <a:rPr lang="cs-CZ" sz="2400" dirty="0" err="1" smtClean="0"/>
              <a:t>shop</a:t>
            </a:r>
            <a:r>
              <a:rPr lang="cs-CZ" sz="2400" dirty="0" smtClean="0"/>
              <a:t>.</a:t>
            </a:r>
          </a:p>
          <a:p>
            <a:endParaRPr lang="cs-CZ" sz="2400" dirty="0" smtClean="0"/>
          </a:p>
          <a:p>
            <a:r>
              <a:rPr lang="cs-CZ" sz="2400" dirty="0"/>
              <a:t>W</a:t>
            </a:r>
            <a:r>
              <a:rPr lang="cs-CZ" sz="2400" dirty="0" smtClean="0"/>
              <a:t>: </a:t>
            </a:r>
            <a:r>
              <a:rPr lang="cs-CZ" sz="2400" dirty="0" smtClean="0"/>
              <a:t>Ok, </a:t>
            </a:r>
            <a:r>
              <a:rPr lang="cs-CZ" sz="2400" dirty="0" err="1" smtClean="0"/>
              <a:t>thank</a:t>
            </a:r>
            <a:r>
              <a:rPr lang="cs-CZ" sz="2400" dirty="0" smtClean="0"/>
              <a:t> </a:t>
            </a:r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for</a:t>
            </a:r>
            <a:r>
              <a:rPr lang="cs-CZ" sz="2400" dirty="0" smtClean="0"/>
              <a:t> </a:t>
            </a:r>
            <a:r>
              <a:rPr lang="cs-CZ" sz="2400" dirty="0" err="1" smtClean="0"/>
              <a:t>your</a:t>
            </a:r>
            <a:r>
              <a:rPr lang="cs-CZ" sz="2400" dirty="0" smtClean="0"/>
              <a:t> </a:t>
            </a:r>
            <a:r>
              <a:rPr lang="cs-CZ" sz="2400" dirty="0" err="1" smtClean="0"/>
              <a:t>help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			</a:t>
            </a: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141" y="2652514"/>
            <a:ext cx="432048" cy="451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Přímá spojnice 5"/>
          <p:cNvCxnSpPr/>
          <p:nvPr/>
        </p:nvCxnSpPr>
        <p:spPr>
          <a:xfrm>
            <a:off x="1365189" y="3059266"/>
            <a:ext cx="12609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Skupina 7"/>
          <p:cNvGrpSpPr/>
          <p:nvPr/>
        </p:nvGrpSpPr>
        <p:grpSpPr>
          <a:xfrm>
            <a:off x="3446277" y="2602154"/>
            <a:ext cx="504056" cy="396044"/>
            <a:chOff x="6300192" y="4941168"/>
            <a:chExt cx="792088" cy="792088"/>
          </a:xfrm>
        </p:grpSpPr>
        <p:cxnSp>
          <p:nvCxnSpPr>
            <p:cNvPr id="9" name="Přímá spojnice 8"/>
            <p:cNvCxnSpPr/>
            <p:nvPr/>
          </p:nvCxnSpPr>
          <p:spPr>
            <a:xfrm flipV="1">
              <a:off x="6300192" y="4941168"/>
              <a:ext cx="0" cy="7920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 flipH="1">
              <a:off x="6300192" y="4941168"/>
              <a:ext cx="79208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Obdélník 10"/>
            <p:cNvSpPr/>
            <p:nvPr/>
          </p:nvSpPr>
          <p:spPr>
            <a:xfrm>
              <a:off x="6300192" y="4941168"/>
              <a:ext cx="396044" cy="198022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FFC000"/>
                </a:solidFill>
              </a:endParaRPr>
            </a:p>
          </p:txBody>
        </p:sp>
      </p:grpSp>
      <p:cxnSp>
        <p:nvCxnSpPr>
          <p:cNvPr id="12" name="Přímá spojnice 11"/>
          <p:cNvCxnSpPr/>
          <p:nvPr/>
        </p:nvCxnSpPr>
        <p:spPr>
          <a:xfrm>
            <a:off x="3923928" y="3065342"/>
            <a:ext cx="13681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3" descr="C:\Users\Janča\AppData\Local\Microsoft\Windows\Temporary Internet Files\Content.IE5\Z9M5PRHE\MC9004315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792" y="2586153"/>
            <a:ext cx="529151" cy="529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Přímá spojnice 14"/>
          <p:cNvCxnSpPr/>
          <p:nvPr/>
        </p:nvCxnSpPr>
        <p:spPr>
          <a:xfrm flipV="1">
            <a:off x="6287133" y="3059266"/>
            <a:ext cx="1872208" cy="60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8316416" y="3059266"/>
            <a:ext cx="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Zaoblený obdélník 20"/>
          <p:cNvSpPr/>
          <p:nvPr/>
        </p:nvSpPr>
        <p:spPr>
          <a:xfrm>
            <a:off x="1365187" y="2619814"/>
            <a:ext cx="1478619" cy="4076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Go </a:t>
            </a:r>
            <a:r>
              <a:rPr lang="cs-CZ" sz="2000" dirty="0" err="1" smtClean="0"/>
              <a:t>straight</a:t>
            </a:r>
            <a:endParaRPr lang="cs-CZ" sz="2000" dirty="0"/>
          </a:p>
        </p:txBody>
      </p:sp>
      <p:sp>
        <p:nvSpPr>
          <p:cNvPr id="23" name="Zaoblený obdélník 22"/>
          <p:cNvSpPr/>
          <p:nvPr/>
        </p:nvSpPr>
        <p:spPr>
          <a:xfrm>
            <a:off x="6483926" y="2641949"/>
            <a:ext cx="1478619" cy="4076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/>
              <a:t>t</a:t>
            </a:r>
            <a:r>
              <a:rPr lang="cs-CZ" sz="2000" dirty="0" err="1" smtClean="0"/>
              <a:t>urn</a:t>
            </a:r>
            <a:r>
              <a:rPr lang="cs-CZ" sz="2000" dirty="0" smtClean="0"/>
              <a:t> </a:t>
            </a:r>
            <a:r>
              <a:rPr lang="cs-CZ" sz="2000" dirty="0" err="1" smtClean="0"/>
              <a:t>right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24" name="Zaoblený obdélník 23"/>
          <p:cNvSpPr/>
          <p:nvPr/>
        </p:nvSpPr>
        <p:spPr>
          <a:xfrm>
            <a:off x="3863784" y="2602155"/>
            <a:ext cx="1860343" cy="4407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/>
              <a:t>o</a:t>
            </a:r>
            <a:r>
              <a:rPr lang="cs-CZ" sz="2000" dirty="0" smtClean="0"/>
              <a:t>n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corner</a:t>
            </a:r>
            <a:endParaRPr lang="cs-CZ" sz="2000" dirty="0"/>
          </a:p>
        </p:txBody>
      </p:sp>
      <p:pic>
        <p:nvPicPr>
          <p:cNvPr id="2051" name="Picture 3" descr="C:\Users\Janča\AppData\Local\Microsoft\Windows\Temporary Internet Files\Content.IE5\Z9M5PRHE\MC90043548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5325" y="4833156"/>
            <a:ext cx="1140564" cy="1120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2" name="Skupina 31"/>
          <p:cNvGrpSpPr/>
          <p:nvPr/>
        </p:nvGrpSpPr>
        <p:grpSpPr>
          <a:xfrm>
            <a:off x="3275856" y="4945943"/>
            <a:ext cx="1008112" cy="1008112"/>
            <a:chOff x="3275856" y="3933056"/>
            <a:chExt cx="1008112" cy="1008112"/>
          </a:xfrm>
        </p:grpSpPr>
        <p:cxnSp>
          <p:nvCxnSpPr>
            <p:cNvPr id="25" name="Přímá spojnice 24"/>
            <p:cNvCxnSpPr/>
            <p:nvPr/>
          </p:nvCxnSpPr>
          <p:spPr>
            <a:xfrm>
              <a:off x="3275856" y="3933056"/>
              <a:ext cx="0" cy="10081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nice 26"/>
            <p:cNvCxnSpPr/>
            <p:nvPr/>
          </p:nvCxnSpPr>
          <p:spPr>
            <a:xfrm>
              <a:off x="4283968" y="3933056"/>
              <a:ext cx="0" cy="10081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Přímá spojnice 30"/>
            <p:cNvCxnSpPr/>
            <p:nvPr/>
          </p:nvCxnSpPr>
          <p:spPr>
            <a:xfrm>
              <a:off x="3764160" y="3956117"/>
              <a:ext cx="0" cy="21602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nice 33"/>
            <p:cNvCxnSpPr/>
            <p:nvPr/>
          </p:nvCxnSpPr>
          <p:spPr>
            <a:xfrm>
              <a:off x="3764160" y="4324541"/>
              <a:ext cx="0" cy="21602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nice 34"/>
            <p:cNvCxnSpPr/>
            <p:nvPr/>
          </p:nvCxnSpPr>
          <p:spPr>
            <a:xfrm>
              <a:off x="3764160" y="4725144"/>
              <a:ext cx="0" cy="21602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TextovéPole 32"/>
          <p:cNvSpPr txBox="1"/>
          <p:nvPr/>
        </p:nvSpPr>
        <p:spPr>
          <a:xfrm>
            <a:off x="2170641" y="4916073"/>
            <a:ext cx="11052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Coffee</a:t>
            </a:r>
            <a:r>
              <a:rPr lang="cs-CZ" sz="2400" dirty="0" smtClean="0"/>
              <a:t> </a:t>
            </a:r>
            <a:r>
              <a:rPr lang="cs-CZ" sz="2400" dirty="0" err="1" smtClean="0"/>
              <a:t>shop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580791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 animBg="1"/>
      <p:bldP spid="24" grpId="0" animBg="1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help</a:t>
            </a:r>
            <a:r>
              <a:rPr lang="cs-CZ" dirty="0" smtClean="0"/>
              <a:t> </a:t>
            </a:r>
            <a:r>
              <a:rPr lang="cs-CZ" dirty="0" err="1" smtClean="0"/>
              <a:t>me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5</a:t>
            </a:fld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988840"/>
            <a:ext cx="82809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W: </a:t>
            </a:r>
            <a:r>
              <a:rPr lang="cs-CZ" sz="2400" dirty="0" err="1" smtClean="0"/>
              <a:t>Excuse</a:t>
            </a:r>
            <a:r>
              <a:rPr lang="cs-CZ" sz="2400" dirty="0" smtClean="0"/>
              <a:t> </a:t>
            </a:r>
            <a:r>
              <a:rPr lang="cs-CZ" sz="2400" dirty="0" err="1" smtClean="0"/>
              <a:t>me</a:t>
            </a:r>
            <a:r>
              <a:rPr lang="cs-CZ" sz="2400" dirty="0" smtClean="0"/>
              <a:t>,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there</a:t>
            </a:r>
            <a:r>
              <a:rPr lang="cs-CZ" sz="2400" dirty="0" smtClean="0"/>
              <a:t> a police station?</a:t>
            </a:r>
          </a:p>
          <a:p>
            <a:r>
              <a:rPr lang="cs-CZ" sz="2400" dirty="0" smtClean="0"/>
              <a:t>M: </a:t>
            </a:r>
            <a:r>
              <a:rPr lang="cs-CZ" sz="2400" dirty="0" err="1" smtClean="0"/>
              <a:t>Yes</a:t>
            </a:r>
            <a:r>
              <a:rPr lang="cs-CZ" sz="2400" dirty="0" smtClean="0"/>
              <a:t>, </a:t>
            </a:r>
            <a:r>
              <a:rPr lang="cs-CZ" sz="2400" dirty="0" err="1" smtClean="0"/>
              <a:t>the</a:t>
            </a:r>
            <a:r>
              <a:rPr lang="cs-CZ" sz="2400" dirty="0" smtClean="0"/>
              <a:t> police station </a:t>
            </a:r>
            <a:r>
              <a:rPr lang="cs-CZ" sz="2400" dirty="0" err="1" smtClean="0"/>
              <a:t>is</a:t>
            </a:r>
            <a:r>
              <a:rPr lang="cs-CZ" sz="2400" dirty="0" smtClean="0"/>
              <a:t> in </a:t>
            </a:r>
            <a:r>
              <a:rPr lang="cs-CZ" sz="2400" dirty="0" err="1" smtClean="0"/>
              <a:t>the</a:t>
            </a:r>
            <a:r>
              <a:rPr lang="cs-CZ" sz="2400" dirty="0" smtClean="0"/>
              <a:t> Barny street.</a:t>
            </a:r>
          </a:p>
          <a:p>
            <a:endParaRPr lang="cs-CZ" sz="2400" dirty="0"/>
          </a:p>
          <a:p>
            <a:r>
              <a:rPr lang="cs-CZ" sz="2400" dirty="0" smtClean="0"/>
              <a:t> 		           and go </a:t>
            </a:r>
            <a:r>
              <a:rPr lang="cs-CZ" sz="2400" dirty="0" err="1" smtClean="0"/>
              <a:t>along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Sunny                  </a:t>
            </a:r>
          </a:p>
          <a:p>
            <a:endParaRPr lang="cs-CZ" sz="2400" dirty="0"/>
          </a:p>
          <a:p>
            <a:r>
              <a:rPr lang="cs-CZ" sz="2400" dirty="0" err="1" smtClean="0"/>
              <a:t>till</a:t>
            </a:r>
            <a:r>
              <a:rPr lang="cs-CZ" sz="2400" dirty="0" smtClean="0"/>
              <a:t> </a:t>
            </a:r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come</a:t>
            </a:r>
            <a:r>
              <a:rPr lang="cs-CZ" sz="2400" dirty="0" smtClean="0"/>
              <a:t> to </a:t>
            </a:r>
            <a:r>
              <a:rPr lang="cs-CZ" sz="2400" dirty="0" err="1" smtClean="0"/>
              <a:t>the</a:t>
            </a:r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 and </a:t>
            </a:r>
            <a:r>
              <a:rPr lang="cs-CZ" sz="2400" dirty="0" err="1" smtClean="0"/>
              <a:t>then</a:t>
            </a:r>
            <a:r>
              <a:rPr lang="cs-CZ" sz="2400" dirty="0" smtClean="0"/>
              <a:t> </a:t>
            </a:r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will</a:t>
            </a:r>
            <a:r>
              <a:rPr lang="cs-CZ" sz="2400" dirty="0" smtClean="0"/>
              <a:t>                                            </a:t>
            </a:r>
            <a:r>
              <a:rPr lang="cs-CZ" sz="2400" dirty="0" err="1" smtClean="0"/>
              <a:t>the</a:t>
            </a:r>
            <a:r>
              <a:rPr lang="cs-CZ" sz="2400" dirty="0" smtClean="0"/>
              <a:t> police station </a:t>
            </a:r>
            <a:r>
              <a:rPr lang="cs-CZ" sz="2400" dirty="0" err="1" smtClean="0">
                <a:solidFill>
                  <a:srgbClr val="FF0000"/>
                </a:solidFill>
              </a:rPr>
              <a:t>next</a:t>
            </a:r>
            <a:endParaRPr lang="cs-CZ" sz="2400" dirty="0" smtClean="0">
              <a:solidFill>
                <a:srgbClr val="FF0000"/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 to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		                      .</a:t>
            </a:r>
          </a:p>
          <a:p>
            <a:r>
              <a:rPr lang="cs-CZ" sz="2400" dirty="0" smtClean="0"/>
              <a:t>W: Ok, </a:t>
            </a:r>
            <a:r>
              <a:rPr lang="cs-CZ" sz="2400" dirty="0" err="1" smtClean="0"/>
              <a:t>thank</a:t>
            </a:r>
            <a:r>
              <a:rPr lang="cs-CZ" sz="2400" dirty="0" smtClean="0"/>
              <a:t> </a:t>
            </a:r>
            <a:r>
              <a:rPr lang="cs-CZ" sz="2400" dirty="0" err="1" smtClean="0"/>
              <a:t>you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cxnSp>
        <p:nvCxnSpPr>
          <p:cNvPr id="18" name="Přímá spojnice 17"/>
          <p:cNvCxnSpPr/>
          <p:nvPr/>
        </p:nvCxnSpPr>
        <p:spPr>
          <a:xfrm>
            <a:off x="8316416" y="3059266"/>
            <a:ext cx="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Zaoblený obdélník 20"/>
          <p:cNvSpPr/>
          <p:nvPr/>
        </p:nvSpPr>
        <p:spPr>
          <a:xfrm>
            <a:off x="1251392" y="3042951"/>
            <a:ext cx="1808440" cy="5998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Go </a:t>
            </a:r>
            <a:r>
              <a:rPr lang="cs-CZ" sz="2000" dirty="0" err="1" smtClean="0"/>
              <a:t>over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bridge</a:t>
            </a:r>
            <a:endParaRPr lang="cs-CZ" sz="2000" dirty="0"/>
          </a:p>
        </p:txBody>
      </p:sp>
      <p:sp>
        <p:nvSpPr>
          <p:cNvPr id="23" name="Zaoblený obdélník 22"/>
          <p:cNvSpPr/>
          <p:nvPr/>
        </p:nvSpPr>
        <p:spPr>
          <a:xfrm>
            <a:off x="7358348" y="3139070"/>
            <a:ext cx="1478619" cy="4076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smtClean="0"/>
              <a:t>street</a:t>
            </a:r>
            <a:endParaRPr lang="cs-CZ" sz="2000" dirty="0"/>
          </a:p>
        </p:txBody>
      </p:sp>
      <p:sp>
        <p:nvSpPr>
          <p:cNvPr id="24" name="Zaoblený obdélník 23"/>
          <p:cNvSpPr/>
          <p:nvPr/>
        </p:nvSpPr>
        <p:spPr>
          <a:xfrm>
            <a:off x="4462326" y="3845934"/>
            <a:ext cx="1860343" cy="4407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/>
              <a:t>c</a:t>
            </a:r>
            <a:r>
              <a:rPr lang="cs-CZ" sz="2000" dirty="0" err="1" smtClean="0"/>
              <a:t>rossroad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grpSp>
        <p:nvGrpSpPr>
          <p:cNvPr id="32" name="Skupina 31"/>
          <p:cNvGrpSpPr/>
          <p:nvPr/>
        </p:nvGrpSpPr>
        <p:grpSpPr>
          <a:xfrm>
            <a:off x="4823645" y="5332867"/>
            <a:ext cx="1008112" cy="1008112"/>
            <a:chOff x="3275856" y="3933056"/>
            <a:chExt cx="1008112" cy="1008112"/>
          </a:xfrm>
        </p:grpSpPr>
        <p:cxnSp>
          <p:nvCxnSpPr>
            <p:cNvPr id="25" name="Přímá spojnice 24"/>
            <p:cNvCxnSpPr/>
            <p:nvPr/>
          </p:nvCxnSpPr>
          <p:spPr>
            <a:xfrm>
              <a:off x="3275856" y="3933056"/>
              <a:ext cx="0" cy="10081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nice 26"/>
            <p:cNvCxnSpPr/>
            <p:nvPr/>
          </p:nvCxnSpPr>
          <p:spPr>
            <a:xfrm>
              <a:off x="4283968" y="3933056"/>
              <a:ext cx="0" cy="10081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Přímá spojnice 30"/>
            <p:cNvCxnSpPr/>
            <p:nvPr/>
          </p:nvCxnSpPr>
          <p:spPr>
            <a:xfrm>
              <a:off x="3764160" y="3956117"/>
              <a:ext cx="0" cy="21602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nice 33"/>
            <p:cNvCxnSpPr/>
            <p:nvPr/>
          </p:nvCxnSpPr>
          <p:spPr>
            <a:xfrm>
              <a:off x="3764160" y="4324541"/>
              <a:ext cx="0" cy="21602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nice 34"/>
            <p:cNvCxnSpPr/>
            <p:nvPr/>
          </p:nvCxnSpPr>
          <p:spPr>
            <a:xfrm>
              <a:off x="3764160" y="4725144"/>
              <a:ext cx="0" cy="21602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8" name="Picture 6" descr="C:\Users\Janča\AppData\Local\Microsoft\Windows\Temporary Internet Files\Content.IE5\0HTYP1IR\MC9003913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04" y="2850709"/>
            <a:ext cx="1096190" cy="792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Janča\AppData\Local\Microsoft\Windows\Temporary Internet Files\Content.IE5\XAT1RMCR\MP90043087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4311" y="2902757"/>
            <a:ext cx="1114264" cy="742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Janča\AppData\Local\Microsoft\Windows\Temporary Internet Files\Content.IE5\0HTYP1IR\MC9003342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632" y="3566825"/>
            <a:ext cx="1049351" cy="865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C:\Users\Janča\AppData\Local\Microsoft\Windows\Temporary Internet Files\Content.IE5\J8OM2GKK\MC900442143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700754"/>
            <a:ext cx="742359" cy="772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Zaoblený obdélník 36"/>
          <p:cNvSpPr/>
          <p:nvPr/>
        </p:nvSpPr>
        <p:spPr>
          <a:xfrm>
            <a:off x="7357615" y="3845934"/>
            <a:ext cx="1478619" cy="45383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/>
              <a:t>Turn</a:t>
            </a:r>
            <a:r>
              <a:rPr lang="cs-CZ" sz="2000" dirty="0" smtClean="0"/>
              <a:t> </a:t>
            </a:r>
            <a:r>
              <a:rPr lang="cs-CZ" sz="2000" dirty="0" err="1" smtClean="0"/>
              <a:t>left</a:t>
            </a:r>
            <a:endParaRPr lang="cs-CZ" sz="2000" dirty="0"/>
          </a:p>
        </p:txBody>
      </p:sp>
      <p:pic>
        <p:nvPicPr>
          <p:cNvPr id="3077" name="Picture 5" descr="C:\Users\Janča\AppData\Local\Microsoft\Windows\Temporary Internet Files\Content.IE5\Z9M5PRHE\MC90023818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0372" y="4383452"/>
            <a:ext cx="1267179" cy="801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Zaoblený obdélník 44"/>
          <p:cNvSpPr/>
          <p:nvPr/>
        </p:nvSpPr>
        <p:spPr>
          <a:xfrm>
            <a:off x="4084336" y="4557323"/>
            <a:ext cx="1478619" cy="45383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/>
              <a:t>see</a:t>
            </a:r>
            <a:endParaRPr lang="cs-CZ" sz="2000" dirty="0"/>
          </a:p>
        </p:txBody>
      </p:sp>
      <p:pic>
        <p:nvPicPr>
          <p:cNvPr id="3078" name="Picture 6" descr="C:\Users\Janča\AppData\Local\Microsoft\Windows\Temporary Internet Files\Content.IE5\XAT1RMCR\MC90020049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114932"/>
            <a:ext cx="1080120" cy="865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6" descr="C:\Users\Janča\AppData\Local\Microsoft\Windows\Temporary Internet Files\Content.IE5\XAT1RMCR\MC90020049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156" y="4858418"/>
            <a:ext cx="1080120" cy="865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 4"/>
          <p:cNvSpPr/>
          <p:nvPr/>
        </p:nvSpPr>
        <p:spPr>
          <a:xfrm>
            <a:off x="5976156" y="5940376"/>
            <a:ext cx="1188132" cy="5849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Police station</a:t>
            </a:r>
            <a:endParaRPr lang="cs-CZ" sz="2000" dirty="0"/>
          </a:p>
        </p:txBody>
      </p:sp>
      <p:sp>
        <p:nvSpPr>
          <p:cNvPr id="47" name="Zaoblený obdélník 46"/>
          <p:cNvSpPr/>
          <p:nvPr/>
        </p:nvSpPr>
        <p:spPr>
          <a:xfrm>
            <a:off x="2673870" y="5358240"/>
            <a:ext cx="1141523" cy="3793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/>
              <a:t>church</a:t>
            </a:r>
            <a:endParaRPr lang="cs-CZ" sz="2000" dirty="0"/>
          </a:p>
        </p:txBody>
      </p:sp>
      <p:cxnSp>
        <p:nvCxnSpPr>
          <p:cNvPr id="7" name="Přímá spojnice se šipkou 6"/>
          <p:cNvCxnSpPr/>
          <p:nvPr/>
        </p:nvCxnSpPr>
        <p:spPr>
          <a:xfrm flipV="1">
            <a:off x="179512" y="3246753"/>
            <a:ext cx="288032" cy="2999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4401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 animBg="1"/>
      <p:bldP spid="24" grpId="0" animBg="1"/>
      <p:bldP spid="37" grpId="0" animBg="1"/>
      <p:bldP spid="45" grpId="0" animBg="1"/>
      <p:bldP spid="5" grpId="0" animBg="1"/>
      <p:bldP spid="4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help</a:t>
            </a:r>
            <a:r>
              <a:rPr lang="cs-CZ" dirty="0" smtClean="0"/>
              <a:t> </a:t>
            </a:r>
            <a:r>
              <a:rPr lang="cs-CZ" dirty="0" err="1" smtClean="0"/>
              <a:t>me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6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988840"/>
            <a:ext cx="828092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M: Madam, </a:t>
            </a:r>
            <a:r>
              <a:rPr lang="cs-CZ" sz="2000" dirty="0" err="1" smtClean="0"/>
              <a:t>how</a:t>
            </a:r>
            <a:r>
              <a:rPr lang="cs-CZ" sz="2000" dirty="0" smtClean="0"/>
              <a:t> do I </a:t>
            </a:r>
            <a:r>
              <a:rPr lang="cs-CZ" sz="2000" dirty="0" err="1" smtClean="0"/>
              <a:t>get</a:t>
            </a:r>
            <a:r>
              <a:rPr lang="cs-CZ" sz="2000" dirty="0" smtClean="0"/>
              <a:t> to </a:t>
            </a:r>
            <a:r>
              <a:rPr lang="cs-CZ" sz="2000" dirty="0" err="1" smtClean="0"/>
              <a:t>the</a:t>
            </a:r>
            <a:r>
              <a:rPr lang="cs-CZ" sz="2000" dirty="0" smtClean="0"/>
              <a:t> public                                   ? </a:t>
            </a:r>
            <a:r>
              <a:rPr lang="cs-CZ" sz="2000" dirty="0" err="1" smtClean="0"/>
              <a:t>Is</a:t>
            </a:r>
            <a:r>
              <a:rPr lang="cs-CZ" sz="2000" dirty="0" smtClean="0"/>
              <a:t> </a:t>
            </a:r>
            <a:r>
              <a:rPr lang="cs-CZ" sz="2000" dirty="0" err="1" smtClean="0"/>
              <a:t>it</a:t>
            </a:r>
            <a:r>
              <a:rPr lang="cs-CZ" sz="2000" dirty="0" smtClean="0"/>
              <a:t> </a:t>
            </a:r>
            <a:r>
              <a:rPr lang="cs-CZ" sz="2000" dirty="0" err="1" smtClean="0"/>
              <a:t>near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</a:p>
          <a:p>
            <a:endParaRPr lang="cs-CZ" sz="2000" dirty="0"/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         ?</a:t>
            </a:r>
          </a:p>
          <a:p>
            <a:r>
              <a:rPr lang="cs-CZ" sz="2000" dirty="0" smtClean="0"/>
              <a:t>W: No, </a:t>
            </a:r>
            <a:r>
              <a:rPr lang="cs-CZ" sz="2000" dirty="0" err="1" smtClean="0"/>
              <a:t>it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</a:t>
            </a:r>
            <a:r>
              <a:rPr lang="cs-CZ" sz="2000" dirty="0" err="1" smtClean="0"/>
              <a:t>farther</a:t>
            </a:r>
            <a:r>
              <a:rPr lang="cs-CZ" sz="2000" dirty="0" smtClean="0"/>
              <a:t>. At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traffic</a:t>
            </a:r>
            <a:r>
              <a:rPr lang="cs-CZ" sz="2000" dirty="0" smtClean="0"/>
              <a:t> </a:t>
            </a:r>
            <a:r>
              <a:rPr lang="cs-CZ" sz="2000" dirty="0" err="1" smtClean="0"/>
              <a:t>lights</a:t>
            </a:r>
            <a:r>
              <a:rPr lang="cs-CZ" sz="2000" dirty="0"/>
              <a:t> </a:t>
            </a:r>
            <a:r>
              <a:rPr lang="cs-CZ" sz="2000" dirty="0" smtClean="0"/>
              <a:t>go past                                                   and </a:t>
            </a:r>
            <a:r>
              <a:rPr lang="cs-CZ" sz="2000" dirty="0" err="1" smtClean="0"/>
              <a:t>then</a:t>
            </a:r>
            <a:r>
              <a:rPr lang="cs-CZ" sz="2000" dirty="0" smtClean="0"/>
              <a:t> </a:t>
            </a:r>
            <a:r>
              <a:rPr lang="cs-CZ" sz="2000" dirty="0" err="1" smtClean="0"/>
              <a:t>take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4000" dirty="0" smtClean="0"/>
              <a:t>2                       </a:t>
            </a:r>
            <a:r>
              <a:rPr lang="cs-CZ" sz="2000" dirty="0" smtClean="0"/>
              <a:t>to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left</a:t>
            </a:r>
            <a:r>
              <a:rPr lang="cs-CZ" sz="2000" dirty="0" smtClean="0"/>
              <a:t>. Go </a:t>
            </a:r>
            <a:r>
              <a:rPr lang="cs-CZ" sz="2000" dirty="0" err="1" smtClean="0"/>
              <a:t>along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Settel</a:t>
            </a:r>
            <a:endParaRPr lang="cs-CZ" sz="2000" dirty="0" smtClean="0"/>
          </a:p>
          <a:p>
            <a:r>
              <a:rPr lang="cs-CZ" sz="2000" dirty="0" smtClean="0"/>
              <a:t>                                                            and </a:t>
            </a:r>
            <a:r>
              <a:rPr lang="cs-CZ" sz="2000" dirty="0" err="1" smtClean="0"/>
              <a:t>then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 smtClean="0"/>
              <a:t>will</a:t>
            </a:r>
            <a:r>
              <a:rPr lang="cs-CZ" sz="2000" dirty="0" smtClean="0"/>
              <a:t> </a:t>
            </a:r>
            <a:r>
              <a:rPr lang="cs-CZ" sz="2000" dirty="0" err="1" smtClean="0"/>
              <a:t>see</a:t>
            </a:r>
            <a:endParaRPr lang="cs-CZ" sz="2000" dirty="0"/>
          </a:p>
          <a:p>
            <a:endParaRPr lang="cs-CZ" sz="2000" dirty="0" smtClean="0"/>
          </a:p>
          <a:p>
            <a:r>
              <a:rPr lang="cs-CZ" sz="2000" dirty="0" smtClean="0"/>
              <a:t>                                                                                                                                               </a:t>
            </a:r>
          </a:p>
          <a:p>
            <a:r>
              <a:rPr lang="cs-CZ" sz="2000" dirty="0" smtClean="0"/>
              <a:t>                                                                                                                                      .</a:t>
            </a:r>
            <a:endParaRPr lang="cs-CZ" sz="2000" dirty="0"/>
          </a:p>
          <a:p>
            <a:endParaRPr lang="cs-CZ" sz="2000" dirty="0" smtClean="0"/>
          </a:p>
          <a:p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library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</a:t>
            </a:r>
            <a:r>
              <a:rPr lang="cs-CZ" sz="2000" dirty="0" err="1" smtClean="0">
                <a:solidFill>
                  <a:srgbClr val="FF0000"/>
                </a:solidFill>
              </a:rPr>
              <a:t>between</a:t>
            </a:r>
            <a:r>
              <a:rPr lang="cs-CZ" sz="2000" dirty="0"/>
              <a:t> </a:t>
            </a:r>
            <a:r>
              <a:rPr lang="cs-CZ" sz="2000" dirty="0" err="1" smtClean="0"/>
              <a:t>hairdresser´s</a:t>
            </a:r>
            <a:r>
              <a:rPr lang="cs-CZ" sz="2000" dirty="0" smtClean="0"/>
              <a:t> and </a:t>
            </a:r>
            <a:r>
              <a:rPr lang="cs-CZ" sz="2000" dirty="0" err="1" smtClean="0"/>
              <a:t>clothes</a:t>
            </a:r>
            <a:r>
              <a:rPr lang="cs-CZ" sz="2000" dirty="0" smtClean="0"/>
              <a:t> </a:t>
            </a:r>
            <a:r>
              <a:rPr lang="cs-CZ" sz="2000" dirty="0" err="1" smtClean="0"/>
              <a:t>shop</a:t>
            </a:r>
            <a:r>
              <a:rPr lang="cs-CZ" sz="2000" dirty="0" smtClean="0"/>
              <a:t>.                               </a:t>
            </a:r>
          </a:p>
          <a:p>
            <a:endParaRPr lang="cs-CZ" sz="2000" dirty="0"/>
          </a:p>
          <a:p>
            <a:endParaRPr lang="cs-CZ" sz="4000" dirty="0"/>
          </a:p>
        </p:txBody>
      </p:sp>
      <p:pic>
        <p:nvPicPr>
          <p:cNvPr id="4098" name="Picture 2" descr="C:\Users\Janča\AppData\Local\Microsoft\Windows\Temporary Internet Files\Content.IE5\J8OM2GKK\MC9003790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5411" y="1568354"/>
            <a:ext cx="900100" cy="1220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Janča\AppData\Local\Microsoft\Windows\Temporary Internet Files\Content.IE5\XAT1RMCR\MC90038259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704382"/>
            <a:ext cx="864096" cy="1033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aoblený obdélník 6"/>
          <p:cNvSpPr/>
          <p:nvPr/>
        </p:nvSpPr>
        <p:spPr>
          <a:xfrm>
            <a:off x="647817" y="2496671"/>
            <a:ext cx="1835951" cy="3793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/>
              <a:t>traffic</a:t>
            </a:r>
            <a:r>
              <a:rPr lang="cs-CZ" sz="2000" dirty="0" smtClean="0"/>
              <a:t> </a:t>
            </a:r>
            <a:r>
              <a:rPr lang="cs-CZ" sz="2000" dirty="0" err="1" smtClean="0"/>
              <a:t>lights</a:t>
            </a:r>
            <a:endParaRPr lang="cs-CZ" sz="2000" dirty="0"/>
          </a:p>
        </p:txBody>
      </p:sp>
      <p:sp>
        <p:nvSpPr>
          <p:cNvPr id="8" name="Zaoblený obdélník 7"/>
          <p:cNvSpPr/>
          <p:nvPr/>
        </p:nvSpPr>
        <p:spPr>
          <a:xfrm>
            <a:off x="5364088" y="1988840"/>
            <a:ext cx="1141523" cy="3793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/>
              <a:t>library</a:t>
            </a:r>
            <a:endParaRPr lang="cs-CZ" sz="2000" dirty="0"/>
          </a:p>
        </p:txBody>
      </p:sp>
      <p:sp>
        <p:nvSpPr>
          <p:cNvPr id="9" name="Zaoblený obdélník 8"/>
          <p:cNvSpPr/>
          <p:nvPr/>
        </p:nvSpPr>
        <p:spPr>
          <a:xfrm>
            <a:off x="2843808" y="3396979"/>
            <a:ext cx="2376264" cy="3793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/>
              <a:t>s</a:t>
            </a:r>
            <a:r>
              <a:rPr lang="cs-CZ" sz="2000" dirty="0" smtClean="0"/>
              <a:t>econd </a:t>
            </a:r>
            <a:r>
              <a:rPr lang="cs-CZ" sz="2000" dirty="0" err="1" smtClean="0"/>
              <a:t>turning</a:t>
            </a:r>
            <a:endParaRPr lang="cs-CZ" sz="2000" dirty="0"/>
          </a:p>
        </p:txBody>
      </p:sp>
      <p:pic>
        <p:nvPicPr>
          <p:cNvPr id="4099" name="Picture 3" descr="C:\Users\Janča\AppData\Local\Microsoft\Windows\Temporary Internet Files\Content.IE5\XAT1RMCR\MC90014963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8259" y="2529572"/>
            <a:ext cx="1415518" cy="102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Zaoblený obdélník 10"/>
          <p:cNvSpPr/>
          <p:nvPr/>
        </p:nvSpPr>
        <p:spPr>
          <a:xfrm>
            <a:off x="7092280" y="2922565"/>
            <a:ext cx="1141523" cy="3793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/>
              <a:t>bakery</a:t>
            </a:r>
            <a:endParaRPr lang="cs-CZ" sz="2000" dirty="0"/>
          </a:p>
        </p:txBody>
      </p:sp>
      <p:pic>
        <p:nvPicPr>
          <p:cNvPr id="12" name="Picture 2" descr="C:\Users\Janča\AppData\Local\Microsoft\Windows\Temporary Internet Files\Content.IE5\XAT1RMCR\MP90043087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17" y="3828925"/>
            <a:ext cx="1114264" cy="51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Zaoblený obdélník 12"/>
          <p:cNvSpPr/>
          <p:nvPr/>
        </p:nvSpPr>
        <p:spPr>
          <a:xfrm>
            <a:off x="6221159" y="4736207"/>
            <a:ext cx="1602052" cy="3793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/>
              <a:t>o</a:t>
            </a:r>
            <a:r>
              <a:rPr lang="cs-CZ" sz="2000" dirty="0" smtClean="0"/>
              <a:t>n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left</a:t>
            </a:r>
            <a:endParaRPr lang="cs-CZ" sz="2000" dirty="0"/>
          </a:p>
        </p:txBody>
      </p:sp>
      <p:pic>
        <p:nvPicPr>
          <p:cNvPr id="4100" name="Picture 4" descr="C:\Users\Janča\AppData\Local\Microsoft\Windows\Temporary Internet Files\Content.IE5\XAT1RMCR\MC90041598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548" y="4359339"/>
            <a:ext cx="1298602" cy="1133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Zaoblený obdélník 14"/>
          <p:cNvSpPr/>
          <p:nvPr/>
        </p:nvSpPr>
        <p:spPr>
          <a:xfrm>
            <a:off x="3158906" y="4723151"/>
            <a:ext cx="1746067" cy="3793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/>
              <a:t>h</a:t>
            </a:r>
            <a:r>
              <a:rPr lang="cs-CZ" sz="2000" dirty="0" err="1" smtClean="0"/>
              <a:t>airdresser´s</a:t>
            </a:r>
            <a:endParaRPr lang="cs-CZ" sz="2000" dirty="0"/>
          </a:p>
        </p:txBody>
      </p:sp>
      <p:grpSp>
        <p:nvGrpSpPr>
          <p:cNvPr id="16" name="Skupina 15"/>
          <p:cNvGrpSpPr/>
          <p:nvPr/>
        </p:nvGrpSpPr>
        <p:grpSpPr>
          <a:xfrm>
            <a:off x="5479624" y="4565826"/>
            <a:ext cx="504056" cy="720080"/>
            <a:chOff x="5220072" y="3933056"/>
            <a:chExt cx="504056" cy="720080"/>
          </a:xfrm>
        </p:grpSpPr>
        <p:cxnSp>
          <p:nvCxnSpPr>
            <p:cNvPr id="10" name="Přímá spojnice 9"/>
            <p:cNvCxnSpPr/>
            <p:nvPr/>
          </p:nvCxnSpPr>
          <p:spPr>
            <a:xfrm>
              <a:off x="5724128" y="3933056"/>
              <a:ext cx="0" cy="72008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bdélník 13"/>
            <p:cNvSpPr/>
            <p:nvPr/>
          </p:nvSpPr>
          <p:spPr>
            <a:xfrm>
              <a:off x="5220072" y="3933056"/>
              <a:ext cx="360040" cy="53724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18" name="Přímá spojnice 17"/>
          <p:cNvCxnSpPr/>
          <p:nvPr/>
        </p:nvCxnSpPr>
        <p:spPr>
          <a:xfrm>
            <a:off x="1815363" y="6309320"/>
            <a:ext cx="57086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bdélník 18"/>
          <p:cNvSpPr/>
          <p:nvPr/>
        </p:nvSpPr>
        <p:spPr>
          <a:xfrm>
            <a:off x="2069849" y="5805264"/>
            <a:ext cx="154791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Hairdresser´s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3922540" y="5817274"/>
            <a:ext cx="1547918" cy="43204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Public </a:t>
            </a:r>
            <a:r>
              <a:rPr lang="cs-CZ" dirty="0" err="1" smtClean="0"/>
              <a:t>library</a:t>
            </a:r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5731652" y="5817274"/>
            <a:ext cx="154791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err="1" smtClean="0"/>
              <a:t>Clothes</a:t>
            </a:r>
            <a:r>
              <a:rPr lang="cs-CZ" dirty="0" smtClean="0"/>
              <a:t> </a:t>
            </a:r>
            <a:r>
              <a:rPr lang="cs-CZ" dirty="0" err="1" smtClean="0"/>
              <a:t>shop</a:t>
            </a:r>
            <a:endParaRPr lang="cs-CZ" dirty="0"/>
          </a:p>
        </p:txBody>
      </p:sp>
      <p:sp>
        <p:nvSpPr>
          <p:cNvPr id="27" name="Zaoblený obdélník 26"/>
          <p:cNvSpPr/>
          <p:nvPr/>
        </p:nvSpPr>
        <p:spPr>
          <a:xfrm>
            <a:off x="2339752" y="3887287"/>
            <a:ext cx="1433892" cy="3793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street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45222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 animBg="1"/>
      <p:bldP spid="13" grpId="0" animBg="1"/>
      <p:bldP spid="15" grpId="0" animBg="1"/>
      <p:bldP spid="19" grpId="0" animBg="1"/>
      <p:bldP spid="25" grpId="0" animBg="1"/>
      <p:bldP spid="26" grpId="0" animBg="1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6087325" y="1340768"/>
            <a:ext cx="1002729" cy="403244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map </a:t>
            </a:r>
            <a:r>
              <a:rPr lang="cs-CZ" dirty="0" err="1" smtClean="0"/>
              <a:t>of</a:t>
            </a:r>
            <a:r>
              <a:rPr lang="cs-CZ" dirty="0" smtClean="0"/>
              <a:t> my </a:t>
            </a:r>
            <a:r>
              <a:rPr lang="cs-CZ" dirty="0" err="1" smtClean="0"/>
              <a:t>town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7</a:t>
            </a:fld>
            <a:endParaRPr lang="cs-CZ"/>
          </a:p>
        </p:txBody>
      </p:sp>
      <p:pic>
        <p:nvPicPr>
          <p:cNvPr id="5122" name="Picture 2" descr="C:\Users\Janča\AppData\Local\Microsoft\Windows\Temporary Internet Files\Content.IE5\Z9M5PRHE\MC90043243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013176"/>
            <a:ext cx="1611891" cy="1175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/>
          <p:cNvCxnSpPr/>
          <p:nvPr/>
        </p:nvCxnSpPr>
        <p:spPr>
          <a:xfrm flipV="1">
            <a:off x="2580675" y="5517232"/>
            <a:ext cx="3068629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V="1">
            <a:off x="2546378" y="5733257"/>
            <a:ext cx="3102926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4" name="Picture 4" descr="C:\Users\Janča\AppData\Local\Microsoft\Windows\Temporary Internet Files\Content.IE5\J8OM2GKK\MC90023364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5134" y="5091044"/>
            <a:ext cx="1791281" cy="1019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Přímá spojnice 11"/>
          <p:cNvCxnSpPr/>
          <p:nvPr/>
        </p:nvCxnSpPr>
        <p:spPr>
          <a:xfrm flipV="1">
            <a:off x="7509573" y="5517230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V="1">
            <a:off x="7509573" y="5733260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Volný tvar 26"/>
          <p:cNvSpPr/>
          <p:nvPr/>
        </p:nvSpPr>
        <p:spPr>
          <a:xfrm>
            <a:off x="6400800" y="1903956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olný tvar 31"/>
          <p:cNvSpPr/>
          <p:nvPr/>
        </p:nvSpPr>
        <p:spPr>
          <a:xfrm>
            <a:off x="6647145" y="3717032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olný tvar 32"/>
          <p:cNvSpPr/>
          <p:nvPr/>
        </p:nvSpPr>
        <p:spPr>
          <a:xfrm>
            <a:off x="6195930" y="3006247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olný tvar 33"/>
          <p:cNvSpPr/>
          <p:nvPr/>
        </p:nvSpPr>
        <p:spPr>
          <a:xfrm>
            <a:off x="6682983" y="1440493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6065811" y="5749980"/>
            <a:ext cx="1002729" cy="11080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olný tvar 37"/>
          <p:cNvSpPr/>
          <p:nvPr/>
        </p:nvSpPr>
        <p:spPr>
          <a:xfrm>
            <a:off x="6415135" y="3386879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olný tvar 38"/>
          <p:cNvSpPr/>
          <p:nvPr/>
        </p:nvSpPr>
        <p:spPr>
          <a:xfrm>
            <a:off x="6782912" y="2623092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olný tvar 39"/>
          <p:cNvSpPr/>
          <p:nvPr/>
        </p:nvSpPr>
        <p:spPr>
          <a:xfrm>
            <a:off x="6195930" y="1424769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Volný tvar 40"/>
          <p:cNvSpPr/>
          <p:nvPr/>
        </p:nvSpPr>
        <p:spPr>
          <a:xfrm>
            <a:off x="6160440" y="3938025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olný tvar 41"/>
          <p:cNvSpPr/>
          <p:nvPr/>
        </p:nvSpPr>
        <p:spPr>
          <a:xfrm>
            <a:off x="6776928" y="5941223"/>
            <a:ext cx="93945" cy="725534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Volný tvar 42"/>
          <p:cNvSpPr/>
          <p:nvPr/>
        </p:nvSpPr>
        <p:spPr>
          <a:xfrm>
            <a:off x="6490357" y="5941223"/>
            <a:ext cx="93945" cy="725534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Volný tvar 43"/>
          <p:cNvSpPr/>
          <p:nvPr/>
        </p:nvSpPr>
        <p:spPr>
          <a:xfrm>
            <a:off x="6254385" y="5825978"/>
            <a:ext cx="93945" cy="725534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5" name="Přímá spojnice 44"/>
          <p:cNvCxnSpPr/>
          <p:nvPr/>
        </p:nvCxnSpPr>
        <p:spPr>
          <a:xfrm flipV="1">
            <a:off x="1691680" y="2836715"/>
            <a:ext cx="0" cy="21764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V="1">
            <a:off x="1907704" y="4108538"/>
            <a:ext cx="0" cy="881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 flipV="1">
            <a:off x="1907704" y="4108538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 flipV="1">
            <a:off x="1907704" y="3739998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 flipV="1">
            <a:off x="1907704" y="1534862"/>
            <a:ext cx="0" cy="13018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 flipV="1">
            <a:off x="157366" y="2838804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 flipV="1">
            <a:off x="157366" y="2542784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1691680" y="1666185"/>
            <a:ext cx="0" cy="8765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>
            <a:off x="-3197" y="5509993"/>
            <a:ext cx="9277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-3197" y="5669633"/>
            <a:ext cx="9277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 flipV="1">
            <a:off x="1907704" y="2873188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flipV="1">
            <a:off x="1908358" y="3154035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 flipV="1">
            <a:off x="1908358" y="3186699"/>
            <a:ext cx="0" cy="565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5" name="Picture 5" descr="C:\Users\Janča\AppData\Local\Microsoft\Windows\Temporary Internet Files\Content.IE5\XAT1RMCR\MC9003701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850" y="2798530"/>
            <a:ext cx="745043" cy="1288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Oblouk 62"/>
          <p:cNvSpPr/>
          <p:nvPr/>
        </p:nvSpPr>
        <p:spPr>
          <a:xfrm>
            <a:off x="3442672" y="2455101"/>
            <a:ext cx="1777400" cy="787744"/>
          </a:xfrm>
          <a:prstGeom prst="arc">
            <a:avLst>
              <a:gd name="adj1" fmla="val 10789993"/>
              <a:gd name="adj2" fmla="val 19976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Oblouk 70"/>
          <p:cNvSpPr/>
          <p:nvPr/>
        </p:nvSpPr>
        <p:spPr>
          <a:xfrm flipV="1">
            <a:off x="3439385" y="3547106"/>
            <a:ext cx="1777400" cy="1079608"/>
          </a:xfrm>
          <a:prstGeom prst="arc">
            <a:avLst>
              <a:gd name="adj1" fmla="val 10789993"/>
              <a:gd name="adj2" fmla="val 19976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6" name="Picture 6" descr="C:\Users\Janča\AppData\Local\Microsoft\Windows\Temporary Internet Files\Content.IE5\J8OM2GKK\MC90043515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945802"/>
            <a:ext cx="1033081" cy="132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Janča\AppData\Local\Microsoft\Windows\Temporary Internet Files\Content.IE5\XAT1RMCR\MM900283035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696" y="1249678"/>
            <a:ext cx="1123912" cy="107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Janča\AppData\Local\Microsoft\Windows\Temporary Internet Files\Content.IE5\Z9M5PRHE\MC90014963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318" y="4086910"/>
            <a:ext cx="1224986" cy="890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Janča\AppData\Local\Microsoft\Windows\Temporary Internet Files\Content.IE5\XAT1RMCR\MC900440380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235" y="2720046"/>
            <a:ext cx="1185445" cy="1185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C:\Users\Janča\AppData\Local\Microsoft\Windows\Temporary Internet Files\Content.IE5\0HTYP1IR\MC90008931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04" y="3800286"/>
            <a:ext cx="1085011" cy="837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C:\Users\Janča\AppData\Local\Microsoft\Windows\Temporary Internet Files\Content.IE5\0HTYP1IR\MC900089300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9083" y="4649242"/>
            <a:ext cx="1200603" cy="830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C:\Users\Janča\AppData\Local\Microsoft\Windows\Temporary Internet Files\Content.IE5\XAT1RMCR\MC900239657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6415" y="4299301"/>
            <a:ext cx="1559075" cy="1210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" name="Tree"/>
          <p:cNvSpPr>
            <a:spLocks noEditPoints="1" noChangeArrowheads="1"/>
          </p:cNvSpPr>
          <p:nvPr/>
        </p:nvSpPr>
        <p:spPr bwMode="auto">
          <a:xfrm>
            <a:off x="3881324" y="1130640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0" name="Tree"/>
          <p:cNvSpPr>
            <a:spLocks noEditPoints="1" noChangeArrowheads="1"/>
          </p:cNvSpPr>
          <p:nvPr/>
        </p:nvSpPr>
        <p:spPr bwMode="auto">
          <a:xfrm>
            <a:off x="3881325" y="1575448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1" name="Tree"/>
          <p:cNvSpPr>
            <a:spLocks noEditPoints="1" noChangeArrowheads="1"/>
          </p:cNvSpPr>
          <p:nvPr/>
        </p:nvSpPr>
        <p:spPr bwMode="auto">
          <a:xfrm>
            <a:off x="4296959" y="1536087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2" name="Tree"/>
          <p:cNvSpPr>
            <a:spLocks noEditPoints="1" noChangeArrowheads="1"/>
          </p:cNvSpPr>
          <p:nvPr/>
        </p:nvSpPr>
        <p:spPr bwMode="auto">
          <a:xfrm>
            <a:off x="4566356" y="1138156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3" name="Tree"/>
          <p:cNvSpPr>
            <a:spLocks noEditPoints="1" noChangeArrowheads="1"/>
          </p:cNvSpPr>
          <p:nvPr/>
        </p:nvSpPr>
        <p:spPr bwMode="auto">
          <a:xfrm>
            <a:off x="4887948" y="1802798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4" name="Tree"/>
          <p:cNvSpPr>
            <a:spLocks noEditPoints="1" noChangeArrowheads="1"/>
          </p:cNvSpPr>
          <p:nvPr/>
        </p:nvSpPr>
        <p:spPr bwMode="auto">
          <a:xfrm>
            <a:off x="5216785" y="1242539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134" name="Picture 14" descr="C:\Users\Janča\AppData\Local\Microsoft\Windows\Temporary Internet Files\Content.IE5\Z9M5PRHE\MM910001088[1]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6634" y="5801915"/>
            <a:ext cx="922968" cy="922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14" descr="C:\Users\Janča\AppData\Local\Microsoft\Windows\Temporary Internet Files\Content.IE5\Z9M5PRHE\MM910001088[1]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328" y="3534968"/>
            <a:ext cx="764333" cy="764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 descr="C:\Users\Janča\AppData\Local\Microsoft\Windows\Temporary Internet Files\Content.IE5\J8OM2GKK\MC900089318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44" y="4517378"/>
            <a:ext cx="1106954" cy="100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8" name="Přímá spojnice 87"/>
          <p:cNvCxnSpPr/>
          <p:nvPr/>
        </p:nvCxnSpPr>
        <p:spPr>
          <a:xfrm flipV="1">
            <a:off x="1678715" y="6188745"/>
            <a:ext cx="0" cy="6520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nice 88"/>
          <p:cNvCxnSpPr/>
          <p:nvPr/>
        </p:nvCxnSpPr>
        <p:spPr>
          <a:xfrm flipV="1">
            <a:off x="1886992" y="6188745"/>
            <a:ext cx="6904" cy="6520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36" name="Picture 16" descr="C:\Users\Janča\AppData\Local\Microsoft\Windows\Temporary Internet Files\Content.IE5\J8OM2GKK\MC900285684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857" y="1340768"/>
            <a:ext cx="1826971" cy="22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14" descr="C:\Users\Janča\AppData\Local\Microsoft\Windows\Temporary Internet Files\Content.IE5\Z9M5PRHE\MM910001088[1]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983" y="5870059"/>
            <a:ext cx="922968" cy="922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" name="Picture 14" descr="C:\Users\Janča\AppData\Local\Microsoft\Windows\Temporary Internet Files\Content.IE5\Z9M5PRHE\MM910001088[1]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857" y="3837817"/>
            <a:ext cx="922968" cy="922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7" name="Picture 17" descr="C:\Users\Janča\AppData\Local\Microsoft\Windows\Temporary Internet Files\Content.IE5\XAT1RMCR\dglxasset[1].aspx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3447" y="4532647"/>
            <a:ext cx="1272633" cy="961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C:\Users\Janča\AppData\Local\Microsoft\Windows\Temporary Internet Files\Content.IE5\0HTYP1IR\dglxasset[1].aspx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586" y="3088773"/>
            <a:ext cx="1207810" cy="707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1" name="Tree"/>
          <p:cNvSpPr>
            <a:spLocks noEditPoints="1" noChangeArrowheads="1"/>
          </p:cNvSpPr>
          <p:nvPr/>
        </p:nvSpPr>
        <p:spPr bwMode="auto">
          <a:xfrm>
            <a:off x="5369185" y="1801848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139" name="Picture 19" descr="C:\Users\Janča\AppData\Local\Microsoft\Windows\Temporary Internet Files\Content.IE5\Z9M5PRHE\MC900056795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856353"/>
            <a:ext cx="1685588" cy="1019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0" name="Picture 20" descr="C:\Users\Janča\AppData\Local\Microsoft\Windows\Temporary Internet Files\Content.IE5\J8OM2GKK\dglxasset[1].aspx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95403"/>
            <a:ext cx="1327168" cy="1145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2" name="Picture 22" descr="C:\Users\Janča\AppData\Local\Microsoft\Windows\Temporary Internet Files\Content.IE5\J8OM2GKK\MP900386077[1].jp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00" y="347289"/>
            <a:ext cx="1026846" cy="143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3" name="Picture 23" descr="C:\Users\Janča\AppData\Local\Microsoft\Windows\Temporary Internet Files\Content.IE5\XAT1RMCR\MP900401906[1]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57" y="1626319"/>
            <a:ext cx="1351639" cy="900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4" name="Picture 24" descr="C:\Users\Janča\AppData\Local\Microsoft\Windows\Temporary Internet Files\Content.IE5\Z9M5PRHE\MC900023570[1].wmf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443" y="5721618"/>
            <a:ext cx="1843453" cy="972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876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6087325" y="1340768"/>
            <a:ext cx="1002729" cy="403244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Trasa č. 1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8</a:t>
            </a:fld>
            <a:endParaRPr lang="cs-CZ"/>
          </a:p>
        </p:txBody>
      </p:sp>
      <p:pic>
        <p:nvPicPr>
          <p:cNvPr id="5122" name="Picture 2" descr="C:\Users\Janča\AppData\Local\Microsoft\Windows\Temporary Internet Files\Content.IE5\Z9M5PRHE\MC90043243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013176"/>
            <a:ext cx="1611891" cy="1175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/>
          <p:cNvCxnSpPr/>
          <p:nvPr/>
        </p:nvCxnSpPr>
        <p:spPr>
          <a:xfrm flipV="1">
            <a:off x="2580675" y="5517232"/>
            <a:ext cx="3068629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V="1">
            <a:off x="2546378" y="5733257"/>
            <a:ext cx="3102926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4" name="Picture 4" descr="C:\Users\Janča\AppData\Local\Microsoft\Windows\Temporary Internet Files\Content.IE5\J8OM2GKK\MC90023364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5134" y="5091044"/>
            <a:ext cx="1791281" cy="1019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Přímá spojnice 11"/>
          <p:cNvCxnSpPr/>
          <p:nvPr/>
        </p:nvCxnSpPr>
        <p:spPr>
          <a:xfrm flipV="1">
            <a:off x="7509573" y="5517230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V="1">
            <a:off x="7509573" y="5733260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Volný tvar 26"/>
          <p:cNvSpPr/>
          <p:nvPr/>
        </p:nvSpPr>
        <p:spPr>
          <a:xfrm>
            <a:off x="6400800" y="1903956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olný tvar 31"/>
          <p:cNvSpPr/>
          <p:nvPr/>
        </p:nvSpPr>
        <p:spPr>
          <a:xfrm>
            <a:off x="6647145" y="3717032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olný tvar 32"/>
          <p:cNvSpPr/>
          <p:nvPr/>
        </p:nvSpPr>
        <p:spPr>
          <a:xfrm>
            <a:off x="6195930" y="3006247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olný tvar 33"/>
          <p:cNvSpPr/>
          <p:nvPr/>
        </p:nvSpPr>
        <p:spPr>
          <a:xfrm>
            <a:off x="6682983" y="1440493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6065811" y="5749980"/>
            <a:ext cx="1002729" cy="11080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olný tvar 37"/>
          <p:cNvSpPr/>
          <p:nvPr/>
        </p:nvSpPr>
        <p:spPr>
          <a:xfrm>
            <a:off x="6415135" y="3386879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olný tvar 38"/>
          <p:cNvSpPr/>
          <p:nvPr/>
        </p:nvSpPr>
        <p:spPr>
          <a:xfrm>
            <a:off x="6782912" y="2623092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olný tvar 39"/>
          <p:cNvSpPr/>
          <p:nvPr/>
        </p:nvSpPr>
        <p:spPr>
          <a:xfrm>
            <a:off x="6195930" y="1424769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Volný tvar 40"/>
          <p:cNvSpPr/>
          <p:nvPr/>
        </p:nvSpPr>
        <p:spPr>
          <a:xfrm>
            <a:off x="6160440" y="3938025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olný tvar 41"/>
          <p:cNvSpPr/>
          <p:nvPr/>
        </p:nvSpPr>
        <p:spPr>
          <a:xfrm>
            <a:off x="6776928" y="5941223"/>
            <a:ext cx="93945" cy="725534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Volný tvar 42"/>
          <p:cNvSpPr/>
          <p:nvPr/>
        </p:nvSpPr>
        <p:spPr>
          <a:xfrm>
            <a:off x="6490357" y="5941223"/>
            <a:ext cx="93945" cy="725534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Volný tvar 43"/>
          <p:cNvSpPr/>
          <p:nvPr/>
        </p:nvSpPr>
        <p:spPr>
          <a:xfrm>
            <a:off x="6254385" y="5825978"/>
            <a:ext cx="93945" cy="725534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5" name="Přímá spojnice 44"/>
          <p:cNvCxnSpPr/>
          <p:nvPr/>
        </p:nvCxnSpPr>
        <p:spPr>
          <a:xfrm flipV="1">
            <a:off x="1691680" y="2836715"/>
            <a:ext cx="0" cy="21764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V="1">
            <a:off x="1907704" y="4108538"/>
            <a:ext cx="0" cy="881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 flipV="1">
            <a:off x="1907704" y="4108538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 flipV="1">
            <a:off x="1907704" y="3739998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 flipV="1">
            <a:off x="1907704" y="1534862"/>
            <a:ext cx="0" cy="13018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 flipV="1">
            <a:off x="157366" y="2838804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 flipV="1">
            <a:off x="157366" y="2542784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1691680" y="1666185"/>
            <a:ext cx="0" cy="8765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>
            <a:off x="-3197" y="5509993"/>
            <a:ext cx="9277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-3197" y="5669633"/>
            <a:ext cx="9277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 flipV="1">
            <a:off x="1907704" y="2873188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flipV="1">
            <a:off x="1908358" y="3154035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 flipV="1">
            <a:off x="1908358" y="3186699"/>
            <a:ext cx="0" cy="565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5" name="Picture 5" descr="C:\Users\Janča\AppData\Local\Microsoft\Windows\Temporary Internet Files\Content.IE5\XAT1RMCR\MC9003701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850" y="2798530"/>
            <a:ext cx="745043" cy="1288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Oblouk 62"/>
          <p:cNvSpPr/>
          <p:nvPr/>
        </p:nvSpPr>
        <p:spPr>
          <a:xfrm>
            <a:off x="3442672" y="2455101"/>
            <a:ext cx="1777400" cy="787744"/>
          </a:xfrm>
          <a:prstGeom prst="arc">
            <a:avLst>
              <a:gd name="adj1" fmla="val 10789993"/>
              <a:gd name="adj2" fmla="val 19976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Oblouk 70"/>
          <p:cNvSpPr/>
          <p:nvPr/>
        </p:nvSpPr>
        <p:spPr>
          <a:xfrm flipV="1">
            <a:off x="3439385" y="3547106"/>
            <a:ext cx="1777400" cy="1079608"/>
          </a:xfrm>
          <a:prstGeom prst="arc">
            <a:avLst>
              <a:gd name="adj1" fmla="val 10789993"/>
              <a:gd name="adj2" fmla="val 19976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6" name="Picture 6" descr="C:\Users\Janča\AppData\Local\Microsoft\Windows\Temporary Internet Files\Content.IE5\J8OM2GKK\MC90043515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945802"/>
            <a:ext cx="1033081" cy="132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Janča\AppData\Local\Microsoft\Windows\Temporary Internet Files\Content.IE5\XAT1RMCR\MM900283035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696" y="1249678"/>
            <a:ext cx="1123912" cy="107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Janča\AppData\Local\Microsoft\Windows\Temporary Internet Files\Content.IE5\Z9M5PRHE\MC90014963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318" y="4086910"/>
            <a:ext cx="1224986" cy="890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Janča\AppData\Local\Microsoft\Windows\Temporary Internet Files\Content.IE5\XAT1RMCR\MC900440380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235" y="2720046"/>
            <a:ext cx="1185445" cy="1185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C:\Users\Janča\AppData\Local\Microsoft\Windows\Temporary Internet Files\Content.IE5\0HTYP1IR\MC90008931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04" y="3800286"/>
            <a:ext cx="1085011" cy="837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C:\Users\Janča\AppData\Local\Microsoft\Windows\Temporary Internet Files\Content.IE5\0HTYP1IR\MC900089300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9083" y="4649242"/>
            <a:ext cx="1200603" cy="830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C:\Users\Janča\AppData\Local\Microsoft\Windows\Temporary Internet Files\Content.IE5\XAT1RMCR\MC900239657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6415" y="4299301"/>
            <a:ext cx="1559075" cy="1210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" name="Tree"/>
          <p:cNvSpPr>
            <a:spLocks noEditPoints="1" noChangeArrowheads="1"/>
          </p:cNvSpPr>
          <p:nvPr/>
        </p:nvSpPr>
        <p:spPr bwMode="auto">
          <a:xfrm>
            <a:off x="3881324" y="1130640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0" name="Tree"/>
          <p:cNvSpPr>
            <a:spLocks noEditPoints="1" noChangeArrowheads="1"/>
          </p:cNvSpPr>
          <p:nvPr/>
        </p:nvSpPr>
        <p:spPr bwMode="auto">
          <a:xfrm>
            <a:off x="3881325" y="1575448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1" name="Tree"/>
          <p:cNvSpPr>
            <a:spLocks noEditPoints="1" noChangeArrowheads="1"/>
          </p:cNvSpPr>
          <p:nvPr/>
        </p:nvSpPr>
        <p:spPr bwMode="auto">
          <a:xfrm>
            <a:off x="4296959" y="1536087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2" name="Tree"/>
          <p:cNvSpPr>
            <a:spLocks noEditPoints="1" noChangeArrowheads="1"/>
          </p:cNvSpPr>
          <p:nvPr/>
        </p:nvSpPr>
        <p:spPr bwMode="auto">
          <a:xfrm>
            <a:off x="4566356" y="1138156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3" name="Tree"/>
          <p:cNvSpPr>
            <a:spLocks noEditPoints="1" noChangeArrowheads="1"/>
          </p:cNvSpPr>
          <p:nvPr/>
        </p:nvSpPr>
        <p:spPr bwMode="auto">
          <a:xfrm>
            <a:off x="4887948" y="1802798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4" name="Tree"/>
          <p:cNvSpPr>
            <a:spLocks noEditPoints="1" noChangeArrowheads="1"/>
          </p:cNvSpPr>
          <p:nvPr/>
        </p:nvSpPr>
        <p:spPr bwMode="auto">
          <a:xfrm>
            <a:off x="5216785" y="1242539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134" name="Picture 14" descr="C:\Users\Janča\AppData\Local\Microsoft\Windows\Temporary Internet Files\Content.IE5\Z9M5PRHE\MM910001088[1]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6634" y="5801915"/>
            <a:ext cx="922968" cy="922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14" descr="C:\Users\Janča\AppData\Local\Microsoft\Windows\Temporary Internet Files\Content.IE5\Z9M5PRHE\MM910001088[1]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328" y="3534968"/>
            <a:ext cx="764333" cy="764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 descr="C:\Users\Janča\AppData\Local\Microsoft\Windows\Temporary Internet Files\Content.IE5\J8OM2GKK\MC900089318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44" y="4517378"/>
            <a:ext cx="1106954" cy="100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8" name="Přímá spojnice 87"/>
          <p:cNvCxnSpPr/>
          <p:nvPr/>
        </p:nvCxnSpPr>
        <p:spPr>
          <a:xfrm flipV="1">
            <a:off x="1678715" y="6188745"/>
            <a:ext cx="0" cy="6520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nice 88"/>
          <p:cNvCxnSpPr/>
          <p:nvPr/>
        </p:nvCxnSpPr>
        <p:spPr>
          <a:xfrm flipV="1">
            <a:off x="1886992" y="6188745"/>
            <a:ext cx="6904" cy="6520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36" name="Picture 16" descr="C:\Users\Janča\AppData\Local\Microsoft\Windows\Temporary Internet Files\Content.IE5\J8OM2GKK\MC900285684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857" y="1340768"/>
            <a:ext cx="1826971" cy="22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14" descr="C:\Users\Janča\AppData\Local\Microsoft\Windows\Temporary Internet Files\Content.IE5\Z9M5PRHE\MM910001088[1]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983" y="5870059"/>
            <a:ext cx="922968" cy="922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" name="Picture 14" descr="C:\Users\Janča\AppData\Local\Microsoft\Windows\Temporary Internet Files\Content.IE5\Z9M5PRHE\MM910001088[1]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857" y="3837817"/>
            <a:ext cx="922968" cy="922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7" name="Picture 17" descr="C:\Users\Janča\AppData\Local\Microsoft\Windows\Temporary Internet Files\Content.IE5\XAT1RMCR\dglxasset[1].aspx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3447" y="4532647"/>
            <a:ext cx="1272633" cy="961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C:\Users\Janča\AppData\Local\Microsoft\Windows\Temporary Internet Files\Content.IE5\0HTYP1IR\dglxasset[1].aspx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586" y="3088773"/>
            <a:ext cx="1207810" cy="707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1" name="Tree"/>
          <p:cNvSpPr>
            <a:spLocks noEditPoints="1" noChangeArrowheads="1"/>
          </p:cNvSpPr>
          <p:nvPr/>
        </p:nvSpPr>
        <p:spPr bwMode="auto">
          <a:xfrm>
            <a:off x="5369185" y="1801848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139" name="Picture 19" descr="C:\Users\Janča\AppData\Local\Microsoft\Windows\Temporary Internet Files\Content.IE5\Z9M5PRHE\MC900056795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856353"/>
            <a:ext cx="1685588" cy="1019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0" name="Picture 20" descr="C:\Users\Janča\AppData\Local\Microsoft\Windows\Temporary Internet Files\Content.IE5\J8OM2GKK\dglxasset[1].aspx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95403"/>
            <a:ext cx="1327168" cy="1145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2" name="Picture 22" descr="C:\Users\Janča\AppData\Local\Microsoft\Windows\Temporary Internet Files\Content.IE5\J8OM2GKK\MP900386077[1].jp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00" y="347289"/>
            <a:ext cx="1026846" cy="143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3" name="Picture 23" descr="C:\Users\Janča\AppData\Local\Microsoft\Windows\Temporary Internet Files\Content.IE5\XAT1RMCR\MP900401906[1]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57" y="1626319"/>
            <a:ext cx="1351639" cy="900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4" name="Picture 24" descr="C:\Users\Janča\AppData\Local\Microsoft\Windows\Temporary Internet Files\Content.IE5\Z9M5PRHE\MC900023570[1].wmf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443" y="5721618"/>
            <a:ext cx="1843453" cy="972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Přímá spojnice se šipkou 5"/>
          <p:cNvCxnSpPr/>
          <p:nvPr/>
        </p:nvCxnSpPr>
        <p:spPr>
          <a:xfrm>
            <a:off x="920276" y="2681501"/>
            <a:ext cx="857269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1777545" y="2798530"/>
            <a:ext cx="0" cy="162571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nice se šipkou 73"/>
          <p:cNvCxnSpPr/>
          <p:nvPr/>
        </p:nvCxnSpPr>
        <p:spPr>
          <a:xfrm flipH="1">
            <a:off x="1424711" y="4491410"/>
            <a:ext cx="342770" cy="65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4457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6087325" y="1340768"/>
            <a:ext cx="1002729" cy="403244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Trasa č. 2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9</a:t>
            </a:fld>
            <a:endParaRPr lang="cs-CZ"/>
          </a:p>
        </p:txBody>
      </p:sp>
      <p:pic>
        <p:nvPicPr>
          <p:cNvPr id="5122" name="Picture 2" descr="C:\Users\Janča\AppData\Local\Microsoft\Windows\Temporary Internet Files\Content.IE5\Z9M5PRHE\MC90043243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013176"/>
            <a:ext cx="1611891" cy="1175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/>
          <p:cNvCxnSpPr/>
          <p:nvPr/>
        </p:nvCxnSpPr>
        <p:spPr>
          <a:xfrm flipV="1">
            <a:off x="2580675" y="5517232"/>
            <a:ext cx="3068629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V="1">
            <a:off x="2546378" y="5733257"/>
            <a:ext cx="3102926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4" name="Picture 4" descr="C:\Users\Janča\AppData\Local\Microsoft\Windows\Temporary Internet Files\Content.IE5\J8OM2GKK\MC90023364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5134" y="5091044"/>
            <a:ext cx="1791281" cy="1019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Přímá spojnice 11"/>
          <p:cNvCxnSpPr/>
          <p:nvPr/>
        </p:nvCxnSpPr>
        <p:spPr>
          <a:xfrm flipV="1">
            <a:off x="7509573" y="5517230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V="1">
            <a:off x="7509573" y="5733260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Volný tvar 26"/>
          <p:cNvSpPr/>
          <p:nvPr/>
        </p:nvSpPr>
        <p:spPr>
          <a:xfrm>
            <a:off x="6400800" y="1903956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olný tvar 31"/>
          <p:cNvSpPr/>
          <p:nvPr/>
        </p:nvSpPr>
        <p:spPr>
          <a:xfrm>
            <a:off x="6647145" y="3717032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olný tvar 32"/>
          <p:cNvSpPr/>
          <p:nvPr/>
        </p:nvSpPr>
        <p:spPr>
          <a:xfrm>
            <a:off x="6195930" y="3006247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olný tvar 33"/>
          <p:cNvSpPr/>
          <p:nvPr/>
        </p:nvSpPr>
        <p:spPr>
          <a:xfrm>
            <a:off x="6682983" y="1440493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6065811" y="5749980"/>
            <a:ext cx="1002729" cy="11080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olný tvar 37"/>
          <p:cNvSpPr/>
          <p:nvPr/>
        </p:nvSpPr>
        <p:spPr>
          <a:xfrm>
            <a:off x="6415135" y="3386879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olný tvar 38"/>
          <p:cNvSpPr/>
          <p:nvPr/>
        </p:nvSpPr>
        <p:spPr>
          <a:xfrm>
            <a:off x="6782912" y="2623092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olný tvar 39"/>
          <p:cNvSpPr/>
          <p:nvPr/>
        </p:nvSpPr>
        <p:spPr>
          <a:xfrm>
            <a:off x="6195930" y="1424769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Volný tvar 40"/>
          <p:cNvSpPr/>
          <p:nvPr/>
        </p:nvSpPr>
        <p:spPr>
          <a:xfrm>
            <a:off x="6160440" y="3938025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olný tvar 41"/>
          <p:cNvSpPr/>
          <p:nvPr/>
        </p:nvSpPr>
        <p:spPr>
          <a:xfrm>
            <a:off x="6776928" y="5941223"/>
            <a:ext cx="93945" cy="725534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Volný tvar 42"/>
          <p:cNvSpPr/>
          <p:nvPr/>
        </p:nvSpPr>
        <p:spPr>
          <a:xfrm>
            <a:off x="6490357" y="5941223"/>
            <a:ext cx="93945" cy="725534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Volný tvar 43"/>
          <p:cNvSpPr/>
          <p:nvPr/>
        </p:nvSpPr>
        <p:spPr>
          <a:xfrm>
            <a:off x="6254385" y="5825978"/>
            <a:ext cx="93945" cy="725534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5" name="Přímá spojnice 44"/>
          <p:cNvCxnSpPr/>
          <p:nvPr/>
        </p:nvCxnSpPr>
        <p:spPr>
          <a:xfrm flipV="1">
            <a:off x="1691680" y="2836715"/>
            <a:ext cx="0" cy="21764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V="1">
            <a:off x="1907704" y="4108538"/>
            <a:ext cx="0" cy="881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 flipV="1">
            <a:off x="1907704" y="4108538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 flipV="1">
            <a:off x="1907704" y="3739998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 flipV="1">
            <a:off x="1907704" y="1534862"/>
            <a:ext cx="0" cy="13018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 flipV="1">
            <a:off x="157366" y="2838804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 flipV="1">
            <a:off x="157366" y="2542784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1691680" y="1666185"/>
            <a:ext cx="0" cy="8765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>
            <a:off x="-3197" y="5509993"/>
            <a:ext cx="9277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-3197" y="5669633"/>
            <a:ext cx="9277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 flipV="1">
            <a:off x="1907704" y="2873188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flipV="1">
            <a:off x="1908358" y="3154035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 flipV="1">
            <a:off x="1908358" y="3186699"/>
            <a:ext cx="0" cy="565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5" name="Picture 5" descr="C:\Users\Janča\AppData\Local\Microsoft\Windows\Temporary Internet Files\Content.IE5\XAT1RMCR\MC9003701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850" y="2798530"/>
            <a:ext cx="745043" cy="1288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Oblouk 62"/>
          <p:cNvSpPr/>
          <p:nvPr/>
        </p:nvSpPr>
        <p:spPr>
          <a:xfrm>
            <a:off x="3442672" y="2455101"/>
            <a:ext cx="1777400" cy="787744"/>
          </a:xfrm>
          <a:prstGeom prst="arc">
            <a:avLst>
              <a:gd name="adj1" fmla="val 10789993"/>
              <a:gd name="adj2" fmla="val 19976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Oblouk 70"/>
          <p:cNvSpPr/>
          <p:nvPr/>
        </p:nvSpPr>
        <p:spPr>
          <a:xfrm flipV="1">
            <a:off x="3439385" y="3547106"/>
            <a:ext cx="1777400" cy="1079608"/>
          </a:xfrm>
          <a:prstGeom prst="arc">
            <a:avLst>
              <a:gd name="adj1" fmla="val 10789993"/>
              <a:gd name="adj2" fmla="val 19976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6" name="Picture 6" descr="C:\Users\Janča\AppData\Local\Microsoft\Windows\Temporary Internet Files\Content.IE5\J8OM2GKK\MC90043515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945802"/>
            <a:ext cx="1033081" cy="132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Janča\AppData\Local\Microsoft\Windows\Temporary Internet Files\Content.IE5\XAT1RMCR\MM900283035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696" y="1249678"/>
            <a:ext cx="1123912" cy="107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Janča\AppData\Local\Microsoft\Windows\Temporary Internet Files\Content.IE5\Z9M5PRHE\MC90014963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318" y="4086910"/>
            <a:ext cx="1224986" cy="890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Janča\AppData\Local\Microsoft\Windows\Temporary Internet Files\Content.IE5\XAT1RMCR\MC900440380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235" y="2720046"/>
            <a:ext cx="1185445" cy="1185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C:\Users\Janča\AppData\Local\Microsoft\Windows\Temporary Internet Files\Content.IE5\0HTYP1IR\MC90008931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04" y="3800286"/>
            <a:ext cx="1085011" cy="837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C:\Users\Janča\AppData\Local\Microsoft\Windows\Temporary Internet Files\Content.IE5\0HTYP1IR\MC900089300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9083" y="4649242"/>
            <a:ext cx="1200603" cy="830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C:\Users\Janča\AppData\Local\Microsoft\Windows\Temporary Internet Files\Content.IE5\XAT1RMCR\MC900239657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6415" y="4299301"/>
            <a:ext cx="1559075" cy="1210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" name="Tree"/>
          <p:cNvSpPr>
            <a:spLocks noEditPoints="1" noChangeArrowheads="1"/>
          </p:cNvSpPr>
          <p:nvPr/>
        </p:nvSpPr>
        <p:spPr bwMode="auto">
          <a:xfrm>
            <a:off x="3881324" y="1130640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0" name="Tree"/>
          <p:cNvSpPr>
            <a:spLocks noEditPoints="1" noChangeArrowheads="1"/>
          </p:cNvSpPr>
          <p:nvPr/>
        </p:nvSpPr>
        <p:spPr bwMode="auto">
          <a:xfrm>
            <a:off x="3881325" y="1575448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1" name="Tree"/>
          <p:cNvSpPr>
            <a:spLocks noEditPoints="1" noChangeArrowheads="1"/>
          </p:cNvSpPr>
          <p:nvPr/>
        </p:nvSpPr>
        <p:spPr bwMode="auto">
          <a:xfrm>
            <a:off x="4296959" y="1536087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2" name="Tree"/>
          <p:cNvSpPr>
            <a:spLocks noEditPoints="1" noChangeArrowheads="1"/>
          </p:cNvSpPr>
          <p:nvPr/>
        </p:nvSpPr>
        <p:spPr bwMode="auto">
          <a:xfrm>
            <a:off x="4566356" y="1138156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3" name="Tree"/>
          <p:cNvSpPr>
            <a:spLocks noEditPoints="1" noChangeArrowheads="1"/>
          </p:cNvSpPr>
          <p:nvPr/>
        </p:nvSpPr>
        <p:spPr bwMode="auto">
          <a:xfrm>
            <a:off x="4887948" y="1802798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4" name="Tree"/>
          <p:cNvSpPr>
            <a:spLocks noEditPoints="1" noChangeArrowheads="1"/>
          </p:cNvSpPr>
          <p:nvPr/>
        </p:nvSpPr>
        <p:spPr bwMode="auto">
          <a:xfrm>
            <a:off x="5216785" y="1242539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134" name="Picture 14" descr="C:\Users\Janča\AppData\Local\Microsoft\Windows\Temporary Internet Files\Content.IE5\Z9M5PRHE\MM910001088[1]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6634" y="5801915"/>
            <a:ext cx="922968" cy="922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14" descr="C:\Users\Janča\AppData\Local\Microsoft\Windows\Temporary Internet Files\Content.IE5\Z9M5PRHE\MM910001088[1]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328" y="3534968"/>
            <a:ext cx="764333" cy="764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 descr="C:\Users\Janča\AppData\Local\Microsoft\Windows\Temporary Internet Files\Content.IE5\J8OM2GKK\MC900089318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44" y="4517378"/>
            <a:ext cx="1106954" cy="100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8" name="Přímá spojnice 87"/>
          <p:cNvCxnSpPr/>
          <p:nvPr/>
        </p:nvCxnSpPr>
        <p:spPr>
          <a:xfrm flipV="1">
            <a:off x="1678715" y="6188745"/>
            <a:ext cx="0" cy="6520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nice 88"/>
          <p:cNvCxnSpPr/>
          <p:nvPr/>
        </p:nvCxnSpPr>
        <p:spPr>
          <a:xfrm flipV="1">
            <a:off x="1886992" y="6188745"/>
            <a:ext cx="6904" cy="6520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36" name="Picture 16" descr="C:\Users\Janča\AppData\Local\Microsoft\Windows\Temporary Internet Files\Content.IE5\J8OM2GKK\MC900285684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857" y="1340768"/>
            <a:ext cx="1826971" cy="22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14" descr="C:\Users\Janča\AppData\Local\Microsoft\Windows\Temporary Internet Files\Content.IE5\Z9M5PRHE\MM910001088[1]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983" y="5870059"/>
            <a:ext cx="922968" cy="922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" name="Picture 14" descr="C:\Users\Janča\AppData\Local\Microsoft\Windows\Temporary Internet Files\Content.IE5\Z9M5PRHE\MM910001088[1]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857" y="3837817"/>
            <a:ext cx="922968" cy="922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7" name="Picture 17" descr="C:\Users\Janča\AppData\Local\Microsoft\Windows\Temporary Internet Files\Content.IE5\XAT1RMCR\dglxasset[1].aspx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3447" y="4532647"/>
            <a:ext cx="1272633" cy="961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C:\Users\Janča\AppData\Local\Microsoft\Windows\Temporary Internet Files\Content.IE5\0HTYP1IR\dglxasset[1].aspx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586" y="3088773"/>
            <a:ext cx="1207810" cy="707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1" name="Tree"/>
          <p:cNvSpPr>
            <a:spLocks noEditPoints="1" noChangeArrowheads="1"/>
          </p:cNvSpPr>
          <p:nvPr/>
        </p:nvSpPr>
        <p:spPr bwMode="auto">
          <a:xfrm>
            <a:off x="5369185" y="1801848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139" name="Picture 19" descr="C:\Users\Janča\AppData\Local\Microsoft\Windows\Temporary Internet Files\Content.IE5\Z9M5PRHE\MC900056795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856353"/>
            <a:ext cx="1685588" cy="1019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0" name="Picture 20" descr="C:\Users\Janča\AppData\Local\Microsoft\Windows\Temporary Internet Files\Content.IE5\J8OM2GKK\dglxasset[1].aspx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95403"/>
            <a:ext cx="1327168" cy="1145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2" name="Picture 22" descr="C:\Users\Janča\AppData\Local\Microsoft\Windows\Temporary Internet Files\Content.IE5\J8OM2GKK\MP900386077[1].jp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00" y="347289"/>
            <a:ext cx="1026846" cy="143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3" name="Picture 23" descr="C:\Users\Janča\AppData\Local\Microsoft\Windows\Temporary Internet Files\Content.IE5\XAT1RMCR\MP900401906[1]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57" y="1626319"/>
            <a:ext cx="1351639" cy="900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4" name="Picture 24" descr="C:\Users\Janča\AppData\Local\Microsoft\Windows\Temporary Internet Files\Content.IE5\Z9M5PRHE\MC900023570[1].wmf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443" y="5721618"/>
            <a:ext cx="1843453" cy="972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Přímá spojnice se šipkou 5"/>
          <p:cNvCxnSpPr/>
          <p:nvPr/>
        </p:nvCxnSpPr>
        <p:spPr>
          <a:xfrm flipV="1">
            <a:off x="827584" y="2681501"/>
            <a:ext cx="949961" cy="951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se šipkou 71"/>
          <p:cNvCxnSpPr/>
          <p:nvPr/>
        </p:nvCxnSpPr>
        <p:spPr>
          <a:xfrm>
            <a:off x="1801446" y="2738153"/>
            <a:ext cx="0" cy="75405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nice se šipkou 73"/>
          <p:cNvCxnSpPr/>
          <p:nvPr/>
        </p:nvCxnSpPr>
        <p:spPr>
          <a:xfrm>
            <a:off x="1789857" y="3621914"/>
            <a:ext cx="0" cy="75405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nice se šipkou 74"/>
          <p:cNvCxnSpPr/>
          <p:nvPr/>
        </p:nvCxnSpPr>
        <p:spPr>
          <a:xfrm>
            <a:off x="1789857" y="4636150"/>
            <a:ext cx="0" cy="75405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1596096" y="5479318"/>
            <a:ext cx="82619" cy="121641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nice se šipkou 89"/>
          <p:cNvCxnSpPr/>
          <p:nvPr/>
        </p:nvCxnSpPr>
        <p:spPr>
          <a:xfrm flipH="1">
            <a:off x="550119" y="5588833"/>
            <a:ext cx="808149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 flipV="1">
            <a:off x="488654" y="5297652"/>
            <a:ext cx="0" cy="30671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146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6087325" y="1340768"/>
            <a:ext cx="1002729" cy="403244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Trasa č. 3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10</a:t>
            </a:fld>
            <a:endParaRPr lang="cs-CZ"/>
          </a:p>
        </p:txBody>
      </p:sp>
      <p:pic>
        <p:nvPicPr>
          <p:cNvPr id="5122" name="Picture 2" descr="C:\Users\Janča\AppData\Local\Microsoft\Windows\Temporary Internet Files\Content.IE5\Z9M5PRHE\MC90043243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013176"/>
            <a:ext cx="1611891" cy="1175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/>
          <p:cNvCxnSpPr/>
          <p:nvPr/>
        </p:nvCxnSpPr>
        <p:spPr>
          <a:xfrm flipV="1">
            <a:off x="2580675" y="5517232"/>
            <a:ext cx="3068629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V="1">
            <a:off x="2546378" y="5733257"/>
            <a:ext cx="3102926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4" name="Picture 4" descr="C:\Users\Janča\AppData\Local\Microsoft\Windows\Temporary Internet Files\Content.IE5\J8OM2GKK\MC90023364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5134" y="5091044"/>
            <a:ext cx="1791281" cy="1019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Přímá spojnice 11"/>
          <p:cNvCxnSpPr/>
          <p:nvPr/>
        </p:nvCxnSpPr>
        <p:spPr>
          <a:xfrm flipV="1">
            <a:off x="7509573" y="5517230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V="1">
            <a:off x="7509573" y="5733260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Volný tvar 26"/>
          <p:cNvSpPr/>
          <p:nvPr/>
        </p:nvSpPr>
        <p:spPr>
          <a:xfrm>
            <a:off x="6400800" y="1903956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olný tvar 31"/>
          <p:cNvSpPr/>
          <p:nvPr/>
        </p:nvSpPr>
        <p:spPr>
          <a:xfrm>
            <a:off x="6647145" y="3717032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olný tvar 32"/>
          <p:cNvSpPr/>
          <p:nvPr/>
        </p:nvSpPr>
        <p:spPr>
          <a:xfrm>
            <a:off x="6195930" y="3006247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olný tvar 33"/>
          <p:cNvSpPr/>
          <p:nvPr/>
        </p:nvSpPr>
        <p:spPr>
          <a:xfrm>
            <a:off x="6682983" y="1440493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6065811" y="5749980"/>
            <a:ext cx="1002729" cy="11080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olný tvar 37"/>
          <p:cNvSpPr/>
          <p:nvPr/>
        </p:nvSpPr>
        <p:spPr>
          <a:xfrm>
            <a:off x="6415135" y="3386879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olný tvar 38"/>
          <p:cNvSpPr/>
          <p:nvPr/>
        </p:nvSpPr>
        <p:spPr>
          <a:xfrm>
            <a:off x="6782912" y="2623092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olný tvar 39"/>
          <p:cNvSpPr/>
          <p:nvPr/>
        </p:nvSpPr>
        <p:spPr>
          <a:xfrm>
            <a:off x="6195930" y="1424769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Volný tvar 40"/>
          <p:cNvSpPr/>
          <p:nvPr/>
        </p:nvSpPr>
        <p:spPr>
          <a:xfrm>
            <a:off x="6160440" y="3938025"/>
            <a:ext cx="187890" cy="1102291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olný tvar 41"/>
          <p:cNvSpPr/>
          <p:nvPr/>
        </p:nvSpPr>
        <p:spPr>
          <a:xfrm>
            <a:off x="6776928" y="5941223"/>
            <a:ext cx="93945" cy="725534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Volný tvar 42"/>
          <p:cNvSpPr/>
          <p:nvPr/>
        </p:nvSpPr>
        <p:spPr>
          <a:xfrm>
            <a:off x="6490357" y="5941223"/>
            <a:ext cx="93945" cy="725534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Volný tvar 43"/>
          <p:cNvSpPr/>
          <p:nvPr/>
        </p:nvSpPr>
        <p:spPr>
          <a:xfrm>
            <a:off x="6254385" y="5825978"/>
            <a:ext cx="93945" cy="725534"/>
          </a:xfrm>
          <a:custGeom>
            <a:avLst/>
            <a:gdLst>
              <a:gd name="connsiteX0" fmla="*/ 0 w 187890"/>
              <a:gd name="connsiteY0" fmla="*/ 0 h 1102291"/>
              <a:gd name="connsiteX1" fmla="*/ 62630 w 187890"/>
              <a:gd name="connsiteY1" fmla="*/ 37578 h 1102291"/>
              <a:gd name="connsiteX2" fmla="*/ 112734 w 187890"/>
              <a:gd name="connsiteY2" fmla="*/ 112734 h 1102291"/>
              <a:gd name="connsiteX3" fmla="*/ 125260 w 187890"/>
              <a:gd name="connsiteY3" fmla="*/ 175365 h 1102291"/>
              <a:gd name="connsiteX4" fmla="*/ 137786 w 187890"/>
              <a:gd name="connsiteY4" fmla="*/ 212943 h 1102291"/>
              <a:gd name="connsiteX5" fmla="*/ 125260 w 187890"/>
              <a:gd name="connsiteY5" fmla="*/ 425885 h 1102291"/>
              <a:gd name="connsiteX6" fmla="*/ 100208 w 187890"/>
              <a:gd name="connsiteY6" fmla="*/ 513567 h 1102291"/>
              <a:gd name="connsiteX7" fmla="*/ 75156 w 187890"/>
              <a:gd name="connsiteY7" fmla="*/ 638828 h 1102291"/>
              <a:gd name="connsiteX8" fmla="*/ 50104 w 187890"/>
              <a:gd name="connsiteY8" fmla="*/ 688932 h 1102291"/>
              <a:gd name="connsiteX9" fmla="*/ 87682 w 187890"/>
              <a:gd name="connsiteY9" fmla="*/ 1014608 h 1102291"/>
              <a:gd name="connsiteX10" fmla="*/ 137786 w 187890"/>
              <a:gd name="connsiteY10" fmla="*/ 1077239 h 1102291"/>
              <a:gd name="connsiteX11" fmla="*/ 187890 w 187890"/>
              <a:gd name="connsiteY11" fmla="*/ 1102291 h 1102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7890" h="1102291">
                <a:moveTo>
                  <a:pt x="0" y="0"/>
                </a:moveTo>
                <a:cubicBezTo>
                  <a:pt x="20877" y="12526"/>
                  <a:pt x="45415" y="20363"/>
                  <a:pt x="62630" y="37578"/>
                </a:cubicBezTo>
                <a:cubicBezTo>
                  <a:pt x="83920" y="58868"/>
                  <a:pt x="112734" y="112734"/>
                  <a:pt x="112734" y="112734"/>
                </a:cubicBezTo>
                <a:cubicBezTo>
                  <a:pt x="116909" y="133611"/>
                  <a:pt x="120096" y="154710"/>
                  <a:pt x="125260" y="175365"/>
                </a:cubicBezTo>
                <a:cubicBezTo>
                  <a:pt x="128462" y="188174"/>
                  <a:pt x="137786" y="199739"/>
                  <a:pt x="137786" y="212943"/>
                </a:cubicBezTo>
                <a:cubicBezTo>
                  <a:pt x="137786" y="284046"/>
                  <a:pt x="132001" y="355102"/>
                  <a:pt x="125260" y="425885"/>
                </a:cubicBezTo>
                <a:cubicBezTo>
                  <a:pt x="120713" y="473626"/>
                  <a:pt x="109602" y="471293"/>
                  <a:pt x="100208" y="513567"/>
                </a:cubicBezTo>
                <a:cubicBezTo>
                  <a:pt x="92337" y="548988"/>
                  <a:pt x="88768" y="602529"/>
                  <a:pt x="75156" y="638828"/>
                </a:cubicBezTo>
                <a:cubicBezTo>
                  <a:pt x="68600" y="656312"/>
                  <a:pt x="58455" y="672231"/>
                  <a:pt x="50104" y="688932"/>
                </a:cubicBezTo>
                <a:cubicBezTo>
                  <a:pt x="59455" y="894649"/>
                  <a:pt x="22325" y="900233"/>
                  <a:pt x="87682" y="1014608"/>
                </a:cubicBezTo>
                <a:cubicBezTo>
                  <a:pt x="96586" y="1030190"/>
                  <a:pt x="119896" y="1066505"/>
                  <a:pt x="137786" y="1077239"/>
                </a:cubicBezTo>
                <a:cubicBezTo>
                  <a:pt x="209755" y="1120422"/>
                  <a:pt x="153153" y="1067554"/>
                  <a:pt x="187890" y="11022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5" name="Přímá spojnice 44"/>
          <p:cNvCxnSpPr/>
          <p:nvPr/>
        </p:nvCxnSpPr>
        <p:spPr>
          <a:xfrm flipV="1">
            <a:off x="1691680" y="2836715"/>
            <a:ext cx="0" cy="21764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V="1">
            <a:off x="1907704" y="4108538"/>
            <a:ext cx="0" cy="881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 flipV="1">
            <a:off x="1907704" y="4108538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 flipV="1">
            <a:off x="1907704" y="3739998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 flipV="1">
            <a:off x="1907704" y="1534862"/>
            <a:ext cx="0" cy="13018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 flipV="1">
            <a:off x="157366" y="2838804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 flipV="1">
            <a:off x="157366" y="2542784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1691680" y="1666185"/>
            <a:ext cx="0" cy="8765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>
            <a:off x="-3197" y="5509993"/>
            <a:ext cx="9277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-3197" y="5669633"/>
            <a:ext cx="9277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 flipV="1">
            <a:off x="1907704" y="2873188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flipV="1">
            <a:off x="1908358" y="3154035"/>
            <a:ext cx="1534314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 flipV="1">
            <a:off x="1908358" y="3186699"/>
            <a:ext cx="0" cy="565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5" name="Picture 5" descr="C:\Users\Janča\AppData\Local\Microsoft\Windows\Temporary Internet Files\Content.IE5\XAT1RMCR\MC9003701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850" y="2798530"/>
            <a:ext cx="745043" cy="1288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Oblouk 62"/>
          <p:cNvSpPr/>
          <p:nvPr/>
        </p:nvSpPr>
        <p:spPr>
          <a:xfrm>
            <a:off x="3442672" y="2455101"/>
            <a:ext cx="1777400" cy="787744"/>
          </a:xfrm>
          <a:prstGeom prst="arc">
            <a:avLst>
              <a:gd name="adj1" fmla="val 10789993"/>
              <a:gd name="adj2" fmla="val 19976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Oblouk 70"/>
          <p:cNvSpPr/>
          <p:nvPr/>
        </p:nvSpPr>
        <p:spPr>
          <a:xfrm flipV="1">
            <a:off x="3439385" y="3547106"/>
            <a:ext cx="1777400" cy="1079608"/>
          </a:xfrm>
          <a:prstGeom prst="arc">
            <a:avLst>
              <a:gd name="adj1" fmla="val 10789993"/>
              <a:gd name="adj2" fmla="val 19976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6" name="Picture 6" descr="C:\Users\Janča\AppData\Local\Microsoft\Windows\Temporary Internet Files\Content.IE5\J8OM2GKK\MC90043515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945802"/>
            <a:ext cx="1033081" cy="132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Janča\AppData\Local\Microsoft\Windows\Temporary Internet Files\Content.IE5\XAT1RMCR\MM900283035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696" y="1249678"/>
            <a:ext cx="1123912" cy="107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Janča\AppData\Local\Microsoft\Windows\Temporary Internet Files\Content.IE5\Z9M5PRHE\MC90014963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318" y="4086910"/>
            <a:ext cx="1224986" cy="890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Janča\AppData\Local\Microsoft\Windows\Temporary Internet Files\Content.IE5\XAT1RMCR\MC900440380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235" y="2720046"/>
            <a:ext cx="1185445" cy="1185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C:\Users\Janča\AppData\Local\Microsoft\Windows\Temporary Internet Files\Content.IE5\0HTYP1IR\MC90008931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04" y="3800286"/>
            <a:ext cx="1085011" cy="837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C:\Users\Janča\AppData\Local\Microsoft\Windows\Temporary Internet Files\Content.IE5\0HTYP1IR\MC900089300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9083" y="4649242"/>
            <a:ext cx="1200603" cy="830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C:\Users\Janča\AppData\Local\Microsoft\Windows\Temporary Internet Files\Content.IE5\XAT1RMCR\MC900239657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6415" y="4299301"/>
            <a:ext cx="1559075" cy="1210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" name="Tree"/>
          <p:cNvSpPr>
            <a:spLocks noEditPoints="1" noChangeArrowheads="1"/>
          </p:cNvSpPr>
          <p:nvPr/>
        </p:nvSpPr>
        <p:spPr bwMode="auto">
          <a:xfrm>
            <a:off x="3881324" y="1130640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0" name="Tree"/>
          <p:cNvSpPr>
            <a:spLocks noEditPoints="1" noChangeArrowheads="1"/>
          </p:cNvSpPr>
          <p:nvPr/>
        </p:nvSpPr>
        <p:spPr bwMode="auto">
          <a:xfrm>
            <a:off x="3881325" y="1575448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1" name="Tree"/>
          <p:cNvSpPr>
            <a:spLocks noEditPoints="1" noChangeArrowheads="1"/>
          </p:cNvSpPr>
          <p:nvPr/>
        </p:nvSpPr>
        <p:spPr bwMode="auto">
          <a:xfrm>
            <a:off x="4296959" y="1536087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2" name="Tree"/>
          <p:cNvSpPr>
            <a:spLocks noEditPoints="1" noChangeArrowheads="1"/>
          </p:cNvSpPr>
          <p:nvPr/>
        </p:nvSpPr>
        <p:spPr bwMode="auto">
          <a:xfrm>
            <a:off x="4566356" y="1138156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3" name="Tree"/>
          <p:cNvSpPr>
            <a:spLocks noEditPoints="1" noChangeArrowheads="1"/>
          </p:cNvSpPr>
          <p:nvPr/>
        </p:nvSpPr>
        <p:spPr bwMode="auto">
          <a:xfrm>
            <a:off x="4887948" y="1802798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4" name="Tree"/>
          <p:cNvSpPr>
            <a:spLocks noEditPoints="1" noChangeArrowheads="1"/>
          </p:cNvSpPr>
          <p:nvPr/>
        </p:nvSpPr>
        <p:spPr bwMode="auto">
          <a:xfrm>
            <a:off x="5216785" y="1242539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134" name="Picture 14" descr="C:\Users\Janča\AppData\Local\Microsoft\Windows\Temporary Internet Files\Content.IE5\Z9M5PRHE\MM910001088[1]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6634" y="5801915"/>
            <a:ext cx="922968" cy="922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14" descr="C:\Users\Janča\AppData\Local\Microsoft\Windows\Temporary Internet Files\Content.IE5\Z9M5PRHE\MM910001088[1]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328" y="3534968"/>
            <a:ext cx="764333" cy="764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 descr="C:\Users\Janča\AppData\Local\Microsoft\Windows\Temporary Internet Files\Content.IE5\J8OM2GKK\MC900089318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44" y="4517378"/>
            <a:ext cx="1106954" cy="100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8" name="Přímá spojnice 87"/>
          <p:cNvCxnSpPr/>
          <p:nvPr/>
        </p:nvCxnSpPr>
        <p:spPr>
          <a:xfrm flipV="1">
            <a:off x="1678715" y="6188745"/>
            <a:ext cx="0" cy="6520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nice 88"/>
          <p:cNvCxnSpPr/>
          <p:nvPr/>
        </p:nvCxnSpPr>
        <p:spPr>
          <a:xfrm flipV="1">
            <a:off x="1886992" y="6188745"/>
            <a:ext cx="6904" cy="6520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36" name="Picture 16" descr="C:\Users\Janča\AppData\Local\Microsoft\Windows\Temporary Internet Files\Content.IE5\J8OM2GKK\MC900285684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857" y="1340768"/>
            <a:ext cx="1826971" cy="22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14" descr="C:\Users\Janča\AppData\Local\Microsoft\Windows\Temporary Internet Files\Content.IE5\Z9M5PRHE\MM910001088[1]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983" y="5870059"/>
            <a:ext cx="922968" cy="922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" name="Picture 14" descr="C:\Users\Janča\AppData\Local\Microsoft\Windows\Temporary Internet Files\Content.IE5\Z9M5PRHE\MM910001088[1]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857" y="3837817"/>
            <a:ext cx="922968" cy="922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7" name="Picture 17" descr="C:\Users\Janča\AppData\Local\Microsoft\Windows\Temporary Internet Files\Content.IE5\XAT1RMCR\dglxasset[1].aspx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3447" y="4532647"/>
            <a:ext cx="1272633" cy="961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C:\Users\Janča\AppData\Local\Microsoft\Windows\Temporary Internet Files\Content.IE5\0HTYP1IR\dglxasset[1].aspx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586" y="3088773"/>
            <a:ext cx="1207810" cy="707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1" name="Tree"/>
          <p:cNvSpPr>
            <a:spLocks noEditPoints="1" noChangeArrowheads="1"/>
          </p:cNvSpPr>
          <p:nvPr/>
        </p:nvSpPr>
        <p:spPr bwMode="auto">
          <a:xfrm>
            <a:off x="5369185" y="1801848"/>
            <a:ext cx="664247" cy="8796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139" name="Picture 19" descr="C:\Users\Janča\AppData\Local\Microsoft\Windows\Temporary Internet Files\Content.IE5\Z9M5PRHE\MC900056795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856353"/>
            <a:ext cx="1685588" cy="1019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0" name="Picture 20" descr="C:\Users\Janča\AppData\Local\Microsoft\Windows\Temporary Internet Files\Content.IE5\J8OM2GKK\dglxasset[1].aspx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95403"/>
            <a:ext cx="1327168" cy="1145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2" name="Picture 22" descr="C:\Users\Janča\AppData\Local\Microsoft\Windows\Temporary Internet Files\Content.IE5\J8OM2GKK\MP900386077[1].jp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00" y="347289"/>
            <a:ext cx="1026846" cy="143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3" name="Picture 23" descr="C:\Users\Janča\AppData\Local\Microsoft\Windows\Temporary Internet Files\Content.IE5\XAT1RMCR\MP900401906[1]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57" y="1626319"/>
            <a:ext cx="1351639" cy="900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4" name="Picture 24" descr="C:\Users\Janča\AppData\Local\Microsoft\Windows\Temporary Internet Files\Content.IE5\Z9M5PRHE\MC900023570[1].wmf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443" y="5721618"/>
            <a:ext cx="1843453" cy="972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Přímá spojnice se šipkou 5"/>
          <p:cNvCxnSpPr/>
          <p:nvPr/>
        </p:nvCxnSpPr>
        <p:spPr>
          <a:xfrm flipV="1">
            <a:off x="827584" y="2681501"/>
            <a:ext cx="949961" cy="951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se šipkou 71"/>
          <p:cNvCxnSpPr/>
          <p:nvPr/>
        </p:nvCxnSpPr>
        <p:spPr>
          <a:xfrm>
            <a:off x="1801446" y="2738153"/>
            <a:ext cx="0" cy="75405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nice se šipkou 73"/>
          <p:cNvCxnSpPr/>
          <p:nvPr/>
        </p:nvCxnSpPr>
        <p:spPr>
          <a:xfrm>
            <a:off x="1789857" y="3621914"/>
            <a:ext cx="0" cy="75405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nice se šipkou 74"/>
          <p:cNvCxnSpPr/>
          <p:nvPr/>
        </p:nvCxnSpPr>
        <p:spPr>
          <a:xfrm>
            <a:off x="1789857" y="4636150"/>
            <a:ext cx="0" cy="75405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1596096" y="5479318"/>
            <a:ext cx="82619" cy="121641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1637405" y="5749980"/>
            <a:ext cx="164041" cy="5193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V="1">
            <a:off x="1908358" y="5600959"/>
            <a:ext cx="287378" cy="149021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2442652" y="5600959"/>
            <a:ext cx="1597034" cy="1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nice se šipkou 76"/>
          <p:cNvCxnSpPr/>
          <p:nvPr/>
        </p:nvCxnSpPr>
        <p:spPr>
          <a:xfrm>
            <a:off x="4195379" y="5600960"/>
            <a:ext cx="1597034" cy="1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Přímá spojnice se šipkou 77"/>
          <p:cNvCxnSpPr/>
          <p:nvPr/>
        </p:nvCxnSpPr>
        <p:spPr>
          <a:xfrm flipV="1">
            <a:off x="6065811" y="5540671"/>
            <a:ext cx="882824" cy="2009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Přímá spojnice se šipkou 84"/>
          <p:cNvCxnSpPr/>
          <p:nvPr/>
        </p:nvCxnSpPr>
        <p:spPr>
          <a:xfrm>
            <a:off x="7453025" y="5621059"/>
            <a:ext cx="6038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Přímá spojnice se šipkou 86"/>
          <p:cNvCxnSpPr/>
          <p:nvPr/>
        </p:nvCxnSpPr>
        <p:spPr>
          <a:xfrm flipV="1">
            <a:off x="8146634" y="5390201"/>
            <a:ext cx="1" cy="27943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4015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Trasy - možnosti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11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39552" y="1700808"/>
            <a:ext cx="80648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AutoNum type="arabicParenR"/>
            </a:pPr>
            <a:r>
              <a:rPr lang="cs-CZ" dirty="0"/>
              <a:t>Go </a:t>
            </a:r>
            <a:r>
              <a:rPr lang="cs-CZ" dirty="0" err="1"/>
              <a:t>along</a:t>
            </a:r>
            <a:r>
              <a:rPr lang="cs-CZ" dirty="0"/>
              <a:t> </a:t>
            </a:r>
            <a:r>
              <a:rPr lang="cs-CZ" dirty="0" err="1"/>
              <a:t>this</a:t>
            </a:r>
            <a:r>
              <a:rPr lang="cs-CZ" dirty="0"/>
              <a:t> street, on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 smtClean="0"/>
              <a:t>first</a:t>
            </a:r>
            <a:r>
              <a:rPr lang="cs-CZ" dirty="0" smtClean="0"/>
              <a:t> </a:t>
            </a:r>
            <a:r>
              <a:rPr lang="cs-CZ" dirty="0" err="1" smtClean="0"/>
              <a:t>corner</a:t>
            </a:r>
            <a:r>
              <a:rPr lang="cs-CZ" dirty="0" smtClean="0"/>
              <a:t> </a:t>
            </a:r>
            <a:r>
              <a:rPr lang="cs-CZ" dirty="0" err="1"/>
              <a:t>turn</a:t>
            </a:r>
            <a:r>
              <a:rPr lang="cs-CZ" dirty="0"/>
              <a:t> </a:t>
            </a:r>
            <a:r>
              <a:rPr lang="cs-CZ" dirty="0" err="1" smtClean="0"/>
              <a:t>right</a:t>
            </a:r>
            <a:r>
              <a:rPr lang="cs-CZ" dirty="0" smtClean="0"/>
              <a:t> </a:t>
            </a:r>
            <a:r>
              <a:rPr lang="cs-CZ" dirty="0"/>
              <a:t>and go </a:t>
            </a:r>
            <a:r>
              <a:rPr lang="cs-CZ" dirty="0" err="1" smtClean="0"/>
              <a:t>straight</a:t>
            </a:r>
            <a:r>
              <a:rPr lang="cs-CZ" dirty="0" smtClean="0"/>
              <a:t>. </a:t>
            </a:r>
            <a:r>
              <a:rPr lang="cs-CZ" dirty="0"/>
              <a:t>Go past </a:t>
            </a:r>
            <a:r>
              <a:rPr lang="cs-CZ" dirty="0" err="1"/>
              <a:t>the</a:t>
            </a:r>
            <a:r>
              <a:rPr lang="cs-CZ" dirty="0"/>
              <a:t> bank and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sports</a:t>
            </a:r>
            <a:r>
              <a:rPr lang="cs-CZ" dirty="0"/>
              <a:t> </a:t>
            </a:r>
            <a:r>
              <a:rPr lang="cs-CZ" dirty="0" err="1"/>
              <a:t>shop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on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 smtClean="0"/>
              <a:t>left</a:t>
            </a:r>
            <a:r>
              <a:rPr lang="cs-CZ" dirty="0"/>
              <a:t> </a:t>
            </a:r>
            <a:r>
              <a:rPr lang="cs-CZ" dirty="0" err="1" smtClean="0"/>
              <a:t>next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 bank</a:t>
            </a:r>
            <a:endParaRPr lang="cs-CZ" dirty="0"/>
          </a:p>
          <a:p>
            <a:pPr marL="342900" indent="-342900">
              <a:buAutoNum type="arabicParenR"/>
            </a:pPr>
            <a:endParaRPr lang="cs-CZ" dirty="0" smtClean="0"/>
          </a:p>
          <a:p>
            <a:pPr marL="342900" indent="-342900">
              <a:buAutoNum type="arabicParenR"/>
            </a:pPr>
            <a:r>
              <a:rPr lang="cs-CZ" dirty="0" smtClean="0"/>
              <a:t>Go </a:t>
            </a:r>
            <a:r>
              <a:rPr lang="cs-CZ" dirty="0" err="1"/>
              <a:t>along</a:t>
            </a:r>
            <a:r>
              <a:rPr lang="cs-CZ" dirty="0"/>
              <a:t> </a:t>
            </a:r>
            <a:r>
              <a:rPr lang="cs-CZ" dirty="0" err="1"/>
              <a:t>this</a:t>
            </a:r>
            <a:r>
              <a:rPr lang="cs-CZ" dirty="0"/>
              <a:t> street, on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 smtClean="0"/>
              <a:t>first</a:t>
            </a:r>
            <a:r>
              <a:rPr lang="cs-CZ" dirty="0" smtClean="0"/>
              <a:t> </a:t>
            </a:r>
            <a:r>
              <a:rPr lang="cs-CZ" dirty="0" err="1" smtClean="0"/>
              <a:t>corner</a:t>
            </a:r>
            <a:r>
              <a:rPr lang="cs-CZ" dirty="0" smtClean="0"/>
              <a:t> </a:t>
            </a:r>
            <a:r>
              <a:rPr lang="cs-CZ" dirty="0" err="1"/>
              <a:t>turn</a:t>
            </a:r>
            <a:r>
              <a:rPr lang="cs-CZ" dirty="0"/>
              <a:t> </a:t>
            </a:r>
            <a:r>
              <a:rPr lang="cs-CZ" dirty="0" err="1" smtClean="0"/>
              <a:t>right</a:t>
            </a:r>
            <a:r>
              <a:rPr lang="cs-CZ" dirty="0" smtClean="0"/>
              <a:t> </a:t>
            </a:r>
            <a:r>
              <a:rPr lang="cs-CZ" dirty="0"/>
              <a:t>and go </a:t>
            </a:r>
            <a:r>
              <a:rPr lang="cs-CZ" dirty="0" err="1" smtClean="0"/>
              <a:t>straight</a:t>
            </a:r>
            <a:r>
              <a:rPr lang="cs-CZ" dirty="0" smtClean="0"/>
              <a:t>. </a:t>
            </a:r>
            <a:r>
              <a:rPr lang="cs-CZ" dirty="0"/>
              <a:t>Go past </a:t>
            </a:r>
            <a:r>
              <a:rPr lang="cs-CZ" dirty="0" err="1"/>
              <a:t>the</a:t>
            </a:r>
            <a:r>
              <a:rPr lang="cs-CZ" dirty="0"/>
              <a:t> bank,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sports</a:t>
            </a:r>
            <a:r>
              <a:rPr lang="cs-CZ" dirty="0"/>
              <a:t> </a:t>
            </a:r>
            <a:r>
              <a:rPr lang="cs-CZ" dirty="0" err="1"/>
              <a:t>shop</a:t>
            </a:r>
            <a:r>
              <a:rPr lang="cs-CZ" dirty="0"/>
              <a:t> </a:t>
            </a:r>
            <a:r>
              <a:rPr lang="cs-CZ" dirty="0" err="1"/>
              <a:t>till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come</a:t>
            </a:r>
            <a:r>
              <a:rPr lang="cs-CZ" dirty="0"/>
              <a:t> to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roundabout</a:t>
            </a:r>
            <a:r>
              <a:rPr lang="cs-CZ" dirty="0"/>
              <a:t>. Go </a:t>
            </a:r>
            <a:r>
              <a:rPr lang="cs-CZ" dirty="0" err="1"/>
              <a:t>round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roundabout</a:t>
            </a:r>
            <a:r>
              <a:rPr lang="cs-CZ" dirty="0"/>
              <a:t> and </a:t>
            </a:r>
            <a:r>
              <a:rPr lang="cs-CZ" dirty="0" err="1"/>
              <a:t>take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 smtClean="0"/>
              <a:t>first</a:t>
            </a:r>
            <a:r>
              <a:rPr lang="cs-CZ" dirty="0" smtClean="0"/>
              <a:t> </a:t>
            </a:r>
            <a:r>
              <a:rPr lang="cs-CZ" dirty="0" err="1" smtClean="0"/>
              <a:t>turning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r>
              <a:rPr lang="cs-CZ" dirty="0" smtClean="0"/>
              <a:t>. </a:t>
            </a:r>
            <a:r>
              <a:rPr lang="cs-CZ" dirty="0" err="1" smtClean="0"/>
              <a:t>The</a:t>
            </a:r>
            <a:r>
              <a:rPr lang="cs-CZ" dirty="0" smtClean="0"/>
              <a:t> restaurant </a:t>
            </a:r>
            <a:r>
              <a:rPr lang="cs-CZ" dirty="0" err="1" smtClean="0"/>
              <a:t>is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r>
              <a:rPr lang="cs-CZ" dirty="0" smtClean="0"/>
              <a:t>.</a:t>
            </a:r>
            <a:endParaRPr lang="cs-CZ" dirty="0" smtClean="0"/>
          </a:p>
          <a:p>
            <a:pPr marL="342900" indent="-342900">
              <a:buAutoNum type="arabicParenR"/>
            </a:pPr>
            <a:endParaRPr lang="cs-CZ" dirty="0"/>
          </a:p>
          <a:p>
            <a:pPr marL="342900" indent="-342900">
              <a:buFontTx/>
              <a:buAutoNum type="arabicParenR"/>
            </a:pPr>
            <a:r>
              <a:rPr lang="cs-CZ" dirty="0"/>
              <a:t>Go </a:t>
            </a:r>
            <a:r>
              <a:rPr lang="cs-CZ" dirty="0" err="1"/>
              <a:t>along</a:t>
            </a:r>
            <a:r>
              <a:rPr lang="cs-CZ" dirty="0"/>
              <a:t> </a:t>
            </a:r>
            <a:r>
              <a:rPr lang="cs-CZ" dirty="0" err="1"/>
              <a:t>this</a:t>
            </a:r>
            <a:r>
              <a:rPr lang="cs-CZ" dirty="0"/>
              <a:t> street, on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 smtClean="0"/>
              <a:t>first</a:t>
            </a:r>
            <a:r>
              <a:rPr lang="cs-CZ" dirty="0" smtClean="0"/>
              <a:t> </a:t>
            </a:r>
            <a:r>
              <a:rPr lang="cs-CZ" dirty="0" err="1" smtClean="0"/>
              <a:t>corner</a:t>
            </a:r>
            <a:r>
              <a:rPr lang="cs-CZ" dirty="0" smtClean="0"/>
              <a:t> </a:t>
            </a:r>
            <a:r>
              <a:rPr lang="cs-CZ" dirty="0" err="1"/>
              <a:t>turn</a:t>
            </a:r>
            <a:r>
              <a:rPr lang="cs-CZ" dirty="0"/>
              <a:t> </a:t>
            </a:r>
            <a:r>
              <a:rPr lang="cs-CZ" dirty="0" err="1" smtClean="0"/>
              <a:t>right</a:t>
            </a:r>
            <a:r>
              <a:rPr lang="cs-CZ" dirty="0" smtClean="0"/>
              <a:t> </a:t>
            </a:r>
            <a:r>
              <a:rPr lang="cs-CZ" dirty="0"/>
              <a:t>and go </a:t>
            </a:r>
            <a:r>
              <a:rPr lang="cs-CZ" dirty="0" err="1" smtClean="0"/>
              <a:t>straight</a:t>
            </a:r>
            <a:r>
              <a:rPr lang="cs-CZ" dirty="0" smtClean="0"/>
              <a:t>. </a:t>
            </a:r>
            <a:r>
              <a:rPr lang="cs-CZ" dirty="0"/>
              <a:t>Go past </a:t>
            </a:r>
            <a:r>
              <a:rPr lang="cs-CZ" dirty="0" err="1"/>
              <a:t>the</a:t>
            </a:r>
            <a:r>
              <a:rPr lang="cs-CZ" dirty="0"/>
              <a:t> bank,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sports</a:t>
            </a:r>
            <a:r>
              <a:rPr lang="cs-CZ" dirty="0"/>
              <a:t> </a:t>
            </a:r>
            <a:r>
              <a:rPr lang="cs-CZ" dirty="0" err="1"/>
              <a:t>shop</a:t>
            </a:r>
            <a:r>
              <a:rPr lang="cs-CZ" dirty="0"/>
              <a:t> </a:t>
            </a:r>
            <a:r>
              <a:rPr lang="cs-CZ" dirty="0" err="1"/>
              <a:t>till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come</a:t>
            </a:r>
            <a:r>
              <a:rPr lang="cs-CZ" dirty="0"/>
              <a:t> to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roundabout</a:t>
            </a:r>
            <a:r>
              <a:rPr lang="cs-CZ" dirty="0"/>
              <a:t>. Go </a:t>
            </a:r>
            <a:r>
              <a:rPr lang="cs-CZ" dirty="0" err="1"/>
              <a:t>round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roundabout</a:t>
            </a:r>
            <a:r>
              <a:rPr lang="cs-CZ" dirty="0"/>
              <a:t> and </a:t>
            </a:r>
            <a:r>
              <a:rPr lang="cs-CZ" dirty="0" err="1"/>
              <a:t>take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third</a:t>
            </a:r>
            <a:r>
              <a:rPr lang="cs-CZ" dirty="0"/>
              <a:t> </a:t>
            </a:r>
            <a:r>
              <a:rPr lang="cs-CZ" dirty="0" err="1"/>
              <a:t>turning</a:t>
            </a:r>
            <a:r>
              <a:rPr lang="cs-CZ" dirty="0"/>
              <a:t> to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right</a:t>
            </a:r>
            <a:r>
              <a:rPr lang="cs-CZ" dirty="0"/>
              <a:t>. Go past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swimming</a:t>
            </a:r>
            <a:r>
              <a:rPr lang="cs-CZ" dirty="0"/>
              <a:t> </a:t>
            </a:r>
            <a:r>
              <a:rPr lang="cs-CZ" dirty="0" smtClean="0"/>
              <a:t>pool </a:t>
            </a:r>
            <a:r>
              <a:rPr lang="cs-CZ" dirty="0"/>
              <a:t>on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right</a:t>
            </a:r>
            <a:r>
              <a:rPr lang="cs-CZ" dirty="0"/>
              <a:t>. Go </a:t>
            </a:r>
            <a:r>
              <a:rPr lang="cs-CZ" dirty="0" err="1"/>
              <a:t>over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bridge</a:t>
            </a:r>
            <a:r>
              <a:rPr lang="cs-CZ" dirty="0"/>
              <a:t> and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 smtClean="0"/>
              <a:t>hospital</a:t>
            </a:r>
            <a:r>
              <a:rPr lang="cs-CZ" dirty="0" smtClean="0"/>
              <a:t> </a:t>
            </a:r>
            <a:r>
              <a:rPr lang="cs-CZ" dirty="0" err="1"/>
              <a:t>is</a:t>
            </a:r>
            <a:r>
              <a:rPr lang="cs-CZ" dirty="0"/>
              <a:t> on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left</a:t>
            </a:r>
            <a:r>
              <a:rPr lang="cs-CZ" dirty="0"/>
              <a:t>.</a:t>
            </a:r>
          </a:p>
          <a:p>
            <a:pPr marL="342900" indent="-342900">
              <a:buAutoNum type="arabicParenR"/>
            </a:pPr>
            <a:endParaRPr lang="cs-CZ" dirty="0" smtClean="0"/>
          </a:p>
          <a:p>
            <a:pPr marL="342900" indent="-342900">
              <a:buAutoNum type="arabicParenR"/>
            </a:pPr>
            <a:endParaRPr lang="cs-CZ" dirty="0" smtClean="0"/>
          </a:p>
          <a:p>
            <a:endParaRPr lang="cs-CZ" dirty="0"/>
          </a:p>
          <a:p>
            <a:pPr marL="342900" indent="-342900">
              <a:buAutoNum type="arabicParenR"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12292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/>
          <a:lstStyle/>
          <a:p>
            <a:pPr marL="0" indent="0">
              <a:buNone/>
            </a:pPr>
            <a:r>
              <a:rPr lang="cs-CZ" sz="2000" dirty="0" smtClean="0"/>
              <a:t>Galerie </a:t>
            </a:r>
            <a:r>
              <a:rPr lang="cs-CZ" sz="2000" dirty="0" err="1" smtClean="0"/>
              <a:t>microsoft</a:t>
            </a:r>
            <a:r>
              <a:rPr lang="cs-CZ" sz="2000" dirty="0" smtClean="0"/>
              <a:t> </a:t>
            </a:r>
            <a:r>
              <a:rPr lang="cs-CZ" sz="2000" dirty="0" err="1" smtClean="0"/>
              <a:t>office</a:t>
            </a: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581</TotalTime>
  <Words>589</Words>
  <Application>Microsoft Office PowerPoint</Application>
  <PresentationFormat>Předvádění na obrazovce (4:3)</PresentationFormat>
  <Paragraphs>113</Paragraphs>
  <Slides>12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Vlnění</vt:lpstr>
      <vt:lpstr>Základní škola a Mateřská škola Bílá Třemešná, okres Trutnov</vt:lpstr>
      <vt:lpstr>Anotace</vt:lpstr>
      <vt:lpstr>Giving directions</vt:lpstr>
      <vt:lpstr>Can you help me?</vt:lpstr>
      <vt:lpstr>Can you help me?</vt:lpstr>
      <vt:lpstr>Can you help me?</vt:lpstr>
      <vt:lpstr>The map of my town</vt:lpstr>
      <vt:lpstr>Trasa č. 1</vt:lpstr>
      <vt:lpstr>Trasa č. 2</vt:lpstr>
      <vt:lpstr>Trasa č. 3</vt:lpstr>
      <vt:lpstr>Trasy - možnosti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Janča</cp:lastModifiedBy>
  <cp:revision>48</cp:revision>
  <dcterms:created xsi:type="dcterms:W3CDTF">2013-05-10T12:01:16Z</dcterms:created>
  <dcterms:modified xsi:type="dcterms:W3CDTF">2013-12-10T19:25:42Z</dcterms:modified>
</cp:coreProperties>
</file>