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A686923E-FC3E-4CC9-B8D6-76BE95000F3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0CFA94DC-F6AD-43C5-85CE-C797BF2DDF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751013"/>
              </p:ext>
            </p:extLst>
          </p:nvPr>
        </p:nvGraphicFramePr>
        <p:xfrm>
          <a:off x="1752711" y="3398838"/>
          <a:ext cx="5754836" cy="16869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6147"/>
                <a:gridCol w="4358689"/>
              </a:tblGrid>
              <a:tr h="270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r>
                        <a:rPr lang="en-US" sz="900" dirty="0">
                          <a:effectLst/>
                        </a:rPr>
                        <a:t>: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200" baseline="0" dirty="0" smtClean="0">
                          <a:solidFill>
                            <a:srgbClr val="FFF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200" dirty="0" smtClean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</a:tr>
              <a:tr h="270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</a:tr>
              <a:tr h="270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</a:t>
                      </a:r>
                      <a:r>
                        <a:rPr lang="en-US" sz="900">
                          <a:effectLst/>
                        </a:rPr>
                        <a:t>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VY_32_INOVACE_410_JEDNOTKY</a:t>
                      </a:r>
                      <a:endParaRPr lang="cs-CZ" sz="140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</a:tr>
              <a:tr h="2707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</a:t>
                      </a:r>
                      <a:r>
                        <a:rPr lang="en-US" sz="900">
                          <a:effectLst/>
                        </a:rPr>
                        <a:t>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JEDNOTKY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 - DÉLKA, HMOTNOST, OBJEM, ČAS, TEPLOTA, MĚŘIDLA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</a:tr>
              <a:tr h="3103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projektu</a:t>
                      </a:r>
                      <a:r>
                        <a:rPr lang="en-US" sz="900">
                          <a:effectLst/>
                        </a:rPr>
                        <a:t>: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7" marR="57447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08720"/>
            <a:ext cx="6164931" cy="1291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286000" y="33988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2286000" y="38560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2286000" y="38560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200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476672"/>
            <a:ext cx="2302767" cy="80803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ANOTACE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7848872" cy="5040559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Vytvořeno pro žáky 4. tříd  na hodinu </a:t>
            </a:r>
            <a:r>
              <a:rPr lang="cs-CZ" b="1" dirty="0" err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(přírodověda - neživá příroda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 jako hodina výkladová.</a:t>
            </a:r>
            <a:endParaRPr lang="cs-CZ" b="1" dirty="0" smtClean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tuto hodinu mají žáci za úkol přinést si druhy měřidel: např. skládací metr, kuchyňskou odměrku, teploměr…Učitel si pořídí osobní váhu.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 a ostatními jednotkami (délky, hmotnosti, objemu, času, teploty) a jejich měřidly.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 seřazují podle velikostí.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jednotlivým snímkům používáme názorné pomůcky spojené s jednoduchými úkoly: změř šířku dveří…, zvaž aktovku…, odměř 350 ml…, stopni spolužákovi 10 dřepů, změř teplotu svému spolužákovi…(žáci pracují ve dvojicích, skupinkách).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202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764704"/>
            <a:ext cx="4896544" cy="1368152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C000"/>
                </a:solidFill>
              </a:rPr>
              <a:t>JEDNOTKY</a:t>
            </a:r>
            <a:endParaRPr lang="cs-CZ" sz="7200" b="1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79373"/>
            <a:ext cx="4724400" cy="102163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Mezinárodní soustava jednotek SI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7" name="Picture 3" descr="C:\Documents and Settings\profesor\Local Settings\Temporary Internet Files\Content.IE5\2V6I1P9X\MP900201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ofesor\Local Settings\Temporary Internet Files\Content.IE5\2WCR1T0A\MP9003416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00671"/>
            <a:ext cx="2609088" cy="35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156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2662807" cy="80803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OBSAH: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0" y="1981201"/>
            <a:ext cx="3510135" cy="384137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Délky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Hmotnosti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Objemu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Času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Teploty</a:t>
            </a:r>
          </a:p>
          <a:p>
            <a:pPr marL="0" indent="0">
              <a:buNone/>
            </a:pPr>
            <a:endParaRPr lang="cs-CZ" b="1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77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1831" y="792162"/>
            <a:ext cx="2398082" cy="808038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DÉLKY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981201"/>
            <a:ext cx="6048671" cy="38413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Základní jednotka - 1 metr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milimetr, centimetr, decimetr, kilometr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Délková měřidla: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pravítko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krejčovský metr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 skládací metr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   pásmo</a:t>
            </a:r>
          </a:p>
          <a:p>
            <a:pPr marL="0" indent="0">
              <a:buNone/>
            </a:pP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2V6I1P9X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29423">
            <a:off x="456725" y="251126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QT3M48QX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386" y="406489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ofesor\Local Settings\Temporary Internet Files\Content.IE5\2WCR1T0A\MC9004412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49612">
            <a:off x="5436096" y="25853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profesor\Local Settings\Temporary Internet Files\Content.IE5\7SVVMLP3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45655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701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792162"/>
            <a:ext cx="3816424" cy="80803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HMOTNOSTI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3" y="1981201"/>
            <a:ext cx="4832936" cy="384137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Základní jednotka 1 kg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gram, metrický cent, tuna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Váhy: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 osobní váha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 kuchyňská váha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 dvouramenné váhy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 miskové váhy</a:t>
            </a:r>
          </a:p>
          <a:p>
            <a:pPr marL="0" indent="0">
              <a:buNone/>
            </a:pP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4" name="Picture 2" descr="C:\Documents and Settings\profesor\Local Settings\Temporary Internet Files\Content.IE5\2V6I1P9X\MP9003210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289249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rofesor\Local Settings\Temporary Internet Files\Content.IE5\QT3M48QX\MP9003416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29000"/>
            <a:ext cx="260908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rofesor\Local Settings\Temporary Internet Files\Content.IE5\QT3M48QX\MP9003852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" y="3573016"/>
            <a:ext cx="1709936" cy="23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074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23528" y="1988840"/>
            <a:ext cx="2664296" cy="108012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OBJEMU</a:t>
            </a:r>
            <a:endParaRPr lang="cs-CZ" sz="4800" dirty="0">
              <a:solidFill>
                <a:srgbClr val="FFC000"/>
              </a:solidFill>
            </a:endParaRPr>
          </a:p>
        </p:txBody>
      </p:sp>
      <p:pic>
        <p:nvPicPr>
          <p:cNvPr id="12" name="Zástupný symbol pro obrázek 11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8" b="9028"/>
          <a:stretch>
            <a:fillRect/>
          </a:stretch>
        </p:blipFill>
        <p:spPr>
          <a:xfrm>
            <a:off x="2915816" y="0"/>
            <a:ext cx="5486400" cy="4495800"/>
          </a:xfrm>
        </p:spPr>
      </p:pic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971600" y="4365104"/>
            <a:ext cx="6192688" cy="2232248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Základní jednotka 1 litr</a:t>
            </a:r>
          </a:p>
          <a:p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   mililitr, hektolitr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Kádinky, odměrný válec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Měříme kapalné a sypké látky.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7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1870719" cy="80803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ČASU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0" y="1981201"/>
            <a:ext cx="5814392" cy="25999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Základní jednotka 1 sekunda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 minuta, hodina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Nejstarší jsou sluneční a přesýpací.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Hodiny, stopky, kyvadlové hodiny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126" name="Picture 6" descr="C:\Documents and Settings\profesor\Local Settings\Temporary Internet Files\Content.IE5\7SVVMLP3\MP900403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9241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profesor\Local Settings\Temporary Internet Files\Content.IE5\2WCR1T0A\MP900403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0648"/>
            <a:ext cx="305676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profesor\Local Settings\Temporary Internet Files\Content.IE5\QT3M48QX\MP9004385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77493"/>
            <a:ext cx="3056384" cy="21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profesor\Local Settings\Temporary Internet Files\Content.IE5\2V6I1P9X\MP900289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024" y="4581128"/>
            <a:ext cx="2404864" cy="149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252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2744473" cy="808038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TEPLOTY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1201"/>
            <a:ext cx="6258145" cy="38413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Užíváme Celsiovu stupnici   1°C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Obarvený líh zahříváním zvětšuje svůj objem a stoupá trubičkou vzhůru.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Bod mrazu   0°C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Bod varu  100 °C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Lékařský, pokojový, venkovní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147" name="Picture 3" descr="C:\Documents and Settings\profesor\Local Settings\Temporary Internet Files\Content.IE5\7SVVMLP3\MP9003867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19933">
            <a:off x="4788024" y="260648"/>
            <a:ext cx="365760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rofesor\Local Settings\Temporary Internet Files\Content.IE5\QT3M48QX\MC900413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2292036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83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836712"/>
            <a:ext cx="3742927" cy="808038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POUŽITÉ ZDROJE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b="1" dirty="0">
                <a:solidFill>
                  <a:schemeClr val="tx1">
                    <a:lumMod val="50000"/>
                  </a:schemeClr>
                </a:solidFill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3679895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116</TotalTime>
  <Words>266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Prezentace aplikace PowerPoint</vt:lpstr>
      <vt:lpstr>ANOTACE</vt:lpstr>
      <vt:lpstr>JEDNOTKY</vt:lpstr>
      <vt:lpstr>OBSAH:</vt:lpstr>
      <vt:lpstr>DÉLKY</vt:lpstr>
      <vt:lpstr>HMOTNOSTI</vt:lpstr>
      <vt:lpstr>OBJEMU</vt:lpstr>
      <vt:lpstr>ČASU</vt:lpstr>
      <vt:lpstr>TEPLOTY</vt:lpstr>
      <vt:lpstr>POUŽITÉ ZDROJE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</dc:title>
  <dc:creator>profesor</dc:creator>
  <cp:lastModifiedBy>MP</cp:lastModifiedBy>
  <cp:revision>12</cp:revision>
  <dcterms:created xsi:type="dcterms:W3CDTF">2011-12-15T11:09:53Z</dcterms:created>
  <dcterms:modified xsi:type="dcterms:W3CDTF">2012-03-01T16:02:32Z</dcterms:modified>
</cp:coreProperties>
</file>