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6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B2F"/>
    <a:srgbClr val="72C24A"/>
    <a:srgbClr val="FBCB43"/>
    <a:srgbClr val="73E824"/>
    <a:srgbClr val="A3EA22"/>
    <a:srgbClr val="11CEFB"/>
    <a:srgbClr val="1EFF0D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</a:t>
          </a:r>
          <a:r>
            <a:rPr lang="cs-CZ" sz="1800" smtClean="0"/>
            <a:t>: STUPŇOVÁNÍ </a:t>
          </a:r>
          <a:r>
            <a:rPr lang="cs-CZ" sz="1800" dirty="0" smtClean="0"/>
            <a:t>PŘÍDAVNÝCH JMEN - KRÁTKÁ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VY_32_INOVACE_678_STUPŇOVÁNÍ_PŘÍDAVNÝCH_JMEN_KRÁTKÁ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WARM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WARMER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WARMEST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AFE34D8E-F911-4B04-8792-F9A7F13969E8}" type="presOf" srcId="{768650FC-1D61-4AF0-8C59-77C6CE6D250F}" destId="{E0048F58-6498-43F9-834C-335F8C93AA78}" srcOrd="0" destOrd="0" presId="urn:microsoft.com/office/officeart/2005/8/layout/pyramid2"/>
    <dgm:cxn modelId="{DC8ED1E5-12CB-4EB1-9D51-82094AA6ED95}" type="presOf" srcId="{214A4522-B53F-4BD0-844B-A07C6BA28C8D}" destId="{9FF10AF1-673D-44B8-A964-E2AE22ECD393}" srcOrd="0" destOrd="0" presId="urn:microsoft.com/office/officeart/2005/8/layout/pyramid2"/>
    <dgm:cxn modelId="{4301A152-7DBF-490F-89DC-45DD52FE5FD1}" type="presOf" srcId="{1BE0E650-4431-4784-82B5-DD758AB398B0}" destId="{2E31A74C-986A-4B3E-A461-72EBF3882151}" srcOrd="0" destOrd="0" presId="urn:microsoft.com/office/officeart/2005/8/layout/pyramid2"/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A1C01CFF-0B85-44EF-AC56-668D5534B227}" type="presOf" srcId="{42CD3152-864D-45A2-8A83-F98DD9540164}" destId="{E6BCA42F-7A46-4FBB-BF65-5B1088469B41}" srcOrd="0" destOrd="0" presId="urn:microsoft.com/office/officeart/2005/8/layout/pyramid2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779162C7-A52E-45D1-9B7A-5CF02762BE3D}" type="presParOf" srcId="{9FF10AF1-673D-44B8-A964-E2AE22ECD393}" destId="{2C54EB2E-8EF5-459F-B9BC-3FD5F353B6C2}" srcOrd="0" destOrd="0" presId="urn:microsoft.com/office/officeart/2005/8/layout/pyramid2"/>
    <dgm:cxn modelId="{0DD80476-6A06-464B-8565-E3A038D7C2E6}" type="presParOf" srcId="{9FF10AF1-673D-44B8-A964-E2AE22ECD393}" destId="{7181CB36-944D-4B96-B3F5-78C2B37B8ECE}" srcOrd="1" destOrd="0" presId="urn:microsoft.com/office/officeart/2005/8/layout/pyramid2"/>
    <dgm:cxn modelId="{4C432663-7D71-4729-AD74-23C51B237E34}" type="presParOf" srcId="{7181CB36-944D-4B96-B3F5-78C2B37B8ECE}" destId="{E0048F58-6498-43F9-834C-335F8C93AA78}" srcOrd="0" destOrd="0" presId="urn:microsoft.com/office/officeart/2005/8/layout/pyramid2"/>
    <dgm:cxn modelId="{38887299-37BE-45C3-9319-3842D80842F3}" type="presParOf" srcId="{7181CB36-944D-4B96-B3F5-78C2B37B8ECE}" destId="{632A180A-EC7C-49B5-9308-4560E1A8F325}" srcOrd="1" destOrd="0" presId="urn:microsoft.com/office/officeart/2005/8/layout/pyramid2"/>
    <dgm:cxn modelId="{D1DA4BA4-8E55-418F-B450-4A0F4FD8F8ED}" type="presParOf" srcId="{7181CB36-944D-4B96-B3F5-78C2B37B8ECE}" destId="{E6BCA42F-7A46-4FBB-BF65-5B1088469B41}" srcOrd="2" destOrd="0" presId="urn:microsoft.com/office/officeart/2005/8/layout/pyramid2"/>
    <dgm:cxn modelId="{BFCB25E4-F981-44A9-93EA-A6F6A3B61711}" type="presParOf" srcId="{7181CB36-944D-4B96-B3F5-78C2B37B8ECE}" destId="{BBBD7A01-0C1E-457E-B8C8-47500E132FAF}" srcOrd="3" destOrd="0" presId="urn:microsoft.com/office/officeart/2005/8/layout/pyramid2"/>
    <dgm:cxn modelId="{BEDCF240-9093-4635-9207-5B9BF8637D9C}" type="presParOf" srcId="{7181CB36-944D-4B96-B3F5-78C2B37B8ECE}" destId="{2E31A74C-986A-4B3E-A461-72EBF3882151}" srcOrd="4" destOrd="0" presId="urn:microsoft.com/office/officeart/2005/8/layout/pyramid2"/>
    <dgm:cxn modelId="{B7A59F72-1242-403B-8CDD-2A8C1DDEF835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NICE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NICER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NICEST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18DE987C-7A53-4421-A01A-A10A03389C7C}" type="presOf" srcId="{1BE0E650-4431-4784-82B5-DD758AB398B0}" destId="{2E31A74C-986A-4B3E-A461-72EBF3882151}" srcOrd="0" destOrd="0" presId="urn:microsoft.com/office/officeart/2005/8/layout/pyramid2"/>
    <dgm:cxn modelId="{37BD6CC9-E3B7-435B-90EE-D1FDBF7AA63E}" type="presOf" srcId="{214A4522-B53F-4BD0-844B-A07C6BA28C8D}" destId="{9FF10AF1-673D-44B8-A964-E2AE22ECD393}" srcOrd="0" destOrd="0" presId="urn:microsoft.com/office/officeart/2005/8/layout/pyramid2"/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CFF327E0-D4EA-40C0-B5B0-7AF58139B682}" type="presOf" srcId="{768650FC-1D61-4AF0-8C59-77C6CE6D250F}" destId="{E0048F58-6498-43F9-834C-335F8C93AA78}" srcOrd="0" destOrd="0" presId="urn:microsoft.com/office/officeart/2005/8/layout/pyramid2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5AA62349-34F4-43F9-9043-ABFF627DDCC4}" type="presOf" srcId="{42CD3152-864D-45A2-8A83-F98DD9540164}" destId="{E6BCA42F-7A46-4FBB-BF65-5B1088469B41}" srcOrd="0" destOrd="0" presId="urn:microsoft.com/office/officeart/2005/8/layout/pyramid2"/>
    <dgm:cxn modelId="{D1ECC65A-7B95-44A6-B1B7-29B784D6CBB1}" type="presParOf" srcId="{9FF10AF1-673D-44B8-A964-E2AE22ECD393}" destId="{2C54EB2E-8EF5-459F-B9BC-3FD5F353B6C2}" srcOrd="0" destOrd="0" presId="urn:microsoft.com/office/officeart/2005/8/layout/pyramid2"/>
    <dgm:cxn modelId="{338C45A0-E3F4-47A7-A46A-B4385FD25828}" type="presParOf" srcId="{9FF10AF1-673D-44B8-A964-E2AE22ECD393}" destId="{7181CB36-944D-4B96-B3F5-78C2B37B8ECE}" srcOrd="1" destOrd="0" presId="urn:microsoft.com/office/officeart/2005/8/layout/pyramid2"/>
    <dgm:cxn modelId="{DF8827BB-CE5F-4223-9DA4-9ABB81C11C14}" type="presParOf" srcId="{7181CB36-944D-4B96-B3F5-78C2B37B8ECE}" destId="{E0048F58-6498-43F9-834C-335F8C93AA78}" srcOrd="0" destOrd="0" presId="urn:microsoft.com/office/officeart/2005/8/layout/pyramid2"/>
    <dgm:cxn modelId="{AD25D154-E496-45FB-A1A9-634C6CDEBC95}" type="presParOf" srcId="{7181CB36-944D-4B96-B3F5-78C2B37B8ECE}" destId="{632A180A-EC7C-49B5-9308-4560E1A8F325}" srcOrd="1" destOrd="0" presId="urn:microsoft.com/office/officeart/2005/8/layout/pyramid2"/>
    <dgm:cxn modelId="{84C14DE1-1556-4FF6-99E4-099DBBBAF8B6}" type="presParOf" srcId="{7181CB36-944D-4B96-B3F5-78C2B37B8ECE}" destId="{E6BCA42F-7A46-4FBB-BF65-5B1088469B41}" srcOrd="2" destOrd="0" presId="urn:microsoft.com/office/officeart/2005/8/layout/pyramid2"/>
    <dgm:cxn modelId="{1198F38C-FEE7-43B4-BB0E-CFE78F8E1425}" type="presParOf" srcId="{7181CB36-944D-4B96-B3F5-78C2B37B8ECE}" destId="{BBBD7A01-0C1E-457E-B8C8-47500E132FAF}" srcOrd="3" destOrd="0" presId="urn:microsoft.com/office/officeart/2005/8/layout/pyramid2"/>
    <dgm:cxn modelId="{517D2740-5A0C-4D12-B8B9-19B5C8CEA8E9}" type="presParOf" srcId="{7181CB36-944D-4B96-B3F5-78C2B37B8ECE}" destId="{2E31A74C-986A-4B3E-A461-72EBF3882151}" srcOrd="4" destOrd="0" presId="urn:microsoft.com/office/officeart/2005/8/layout/pyramid2"/>
    <dgm:cxn modelId="{34B7581A-F6D9-48B6-93D6-7AD5BF7B5D59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BIG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BIGGER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BIGGEST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7BF849E8-0D61-46A7-B74C-B8CCFE930F0D}" type="presOf" srcId="{768650FC-1D61-4AF0-8C59-77C6CE6D250F}" destId="{E0048F58-6498-43F9-834C-335F8C93AA78}" srcOrd="0" destOrd="0" presId="urn:microsoft.com/office/officeart/2005/8/layout/pyramid2"/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CC06B1C8-237D-4B13-879D-5F86FCDE257B}" type="presOf" srcId="{1BE0E650-4431-4784-82B5-DD758AB398B0}" destId="{2E31A74C-986A-4B3E-A461-72EBF3882151}" srcOrd="0" destOrd="0" presId="urn:microsoft.com/office/officeart/2005/8/layout/pyramid2"/>
    <dgm:cxn modelId="{F4B1B8F0-DC27-4EBE-BE32-77737BCE06C7}" type="presOf" srcId="{214A4522-B53F-4BD0-844B-A07C6BA28C8D}" destId="{9FF10AF1-673D-44B8-A964-E2AE22ECD393}" srcOrd="0" destOrd="0" presId="urn:microsoft.com/office/officeart/2005/8/layout/pyramid2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DE748176-0FB0-4A97-91EE-F430549EE88D}" type="presOf" srcId="{42CD3152-864D-45A2-8A83-F98DD9540164}" destId="{E6BCA42F-7A46-4FBB-BF65-5B1088469B41}" srcOrd="0" destOrd="0" presId="urn:microsoft.com/office/officeart/2005/8/layout/pyramid2"/>
    <dgm:cxn modelId="{F8CA22C1-89B3-48F3-8096-ED5A41F4F07B}" type="presParOf" srcId="{9FF10AF1-673D-44B8-A964-E2AE22ECD393}" destId="{2C54EB2E-8EF5-459F-B9BC-3FD5F353B6C2}" srcOrd="0" destOrd="0" presId="urn:microsoft.com/office/officeart/2005/8/layout/pyramid2"/>
    <dgm:cxn modelId="{202BB176-DA6F-45C4-B44C-41E4ED96A0A7}" type="presParOf" srcId="{9FF10AF1-673D-44B8-A964-E2AE22ECD393}" destId="{7181CB36-944D-4B96-B3F5-78C2B37B8ECE}" srcOrd="1" destOrd="0" presId="urn:microsoft.com/office/officeart/2005/8/layout/pyramid2"/>
    <dgm:cxn modelId="{E13E8E69-E593-47A5-A890-2D7013EB6666}" type="presParOf" srcId="{7181CB36-944D-4B96-B3F5-78C2B37B8ECE}" destId="{E0048F58-6498-43F9-834C-335F8C93AA78}" srcOrd="0" destOrd="0" presId="urn:microsoft.com/office/officeart/2005/8/layout/pyramid2"/>
    <dgm:cxn modelId="{DB5771AA-59B7-40D6-B1E0-E15D3DFCC13B}" type="presParOf" srcId="{7181CB36-944D-4B96-B3F5-78C2B37B8ECE}" destId="{632A180A-EC7C-49B5-9308-4560E1A8F325}" srcOrd="1" destOrd="0" presId="urn:microsoft.com/office/officeart/2005/8/layout/pyramid2"/>
    <dgm:cxn modelId="{2B9E7B06-B471-4C65-8DA5-722B803909B1}" type="presParOf" srcId="{7181CB36-944D-4B96-B3F5-78C2B37B8ECE}" destId="{E6BCA42F-7A46-4FBB-BF65-5B1088469B41}" srcOrd="2" destOrd="0" presId="urn:microsoft.com/office/officeart/2005/8/layout/pyramid2"/>
    <dgm:cxn modelId="{B7AC3034-88D4-4B32-98C0-973D6F67FECA}" type="presParOf" srcId="{7181CB36-944D-4B96-B3F5-78C2B37B8ECE}" destId="{BBBD7A01-0C1E-457E-B8C8-47500E132FAF}" srcOrd="3" destOrd="0" presId="urn:microsoft.com/office/officeart/2005/8/layout/pyramid2"/>
    <dgm:cxn modelId="{0083A693-6B12-43D1-8A4F-6929578C0311}" type="presParOf" srcId="{7181CB36-944D-4B96-B3F5-78C2B37B8ECE}" destId="{2E31A74C-986A-4B3E-A461-72EBF3882151}" srcOrd="4" destOrd="0" presId="urn:microsoft.com/office/officeart/2005/8/layout/pyramid2"/>
    <dgm:cxn modelId="{E686439E-A3B3-421E-8F5F-865DD10D9EF5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EASY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EASIER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EASIEST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49148301-5496-4404-B1DD-997C040E5F70}" type="presOf" srcId="{1BE0E650-4431-4784-82B5-DD758AB398B0}" destId="{2E31A74C-986A-4B3E-A461-72EBF3882151}" srcOrd="0" destOrd="0" presId="urn:microsoft.com/office/officeart/2005/8/layout/pyramid2"/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2AAA2211-8E15-4B4A-ACF4-E47E9288BFDA}" type="presOf" srcId="{214A4522-B53F-4BD0-844B-A07C6BA28C8D}" destId="{9FF10AF1-673D-44B8-A964-E2AE22ECD393}" srcOrd="0" destOrd="0" presId="urn:microsoft.com/office/officeart/2005/8/layout/pyramid2"/>
    <dgm:cxn modelId="{B6DC7188-B6C3-4E60-85D3-547BD7CF34E7}" type="presOf" srcId="{768650FC-1D61-4AF0-8C59-77C6CE6D250F}" destId="{E0048F58-6498-43F9-834C-335F8C93AA78}" srcOrd="0" destOrd="0" presId="urn:microsoft.com/office/officeart/2005/8/layout/pyramid2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640335F4-718C-4887-9D06-844FF7E63F6A}" type="presOf" srcId="{42CD3152-864D-45A2-8A83-F98DD9540164}" destId="{E6BCA42F-7A46-4FBB-BF65-5B1088469B41}" srcOrd="0" destOrd="0" presId="urn:microsoft.com/office/officeart/2005/8/layout/pyramid2"/>
    <dgm:cxn modelId="{C8D6F224-FC2C-4B65-8010-762AC18A8240}" type="presParOf" srcId="{9FF10AF1-673D-44B8-A964-E2AE22ECD393}" destId="{2C54EB2E-8EF5-459F-B9BC-3FD5F353B6C2}" srcOrd="0" destOrd="0" presId="urn:microsoft.com/office/officeart/2005/8/layout/pyramid2"/>
    <dgm:cxn modelId="{BDF42BB3-7D5A-48D9-846F-21F465AB2F95}" type="presParOf" srcId="{9FF10AF1-673D-44B8-A964-E2AE22ECD393}" destId="{7181CB36-944D-4B96-B3F5-78C2B37B8ECE}" srcOrd="1" destOrd="0" presId="urn:microsoft.com/office/officeart/2005/8/layout/pyramid2"/>
    <dgm:cxn modelId="{D71BA877-6FF9-4E1D-9CB3-744B8F754AAA}" type="presParOf" srcId="{7181CB36-944D-4B96-B3F5-78C2B37B8ECE}" destId="{E0048F58-6498-43F9-834C-335F8C93AA78}" srcOrd="0" destOrd="0" presId="urn:microsoft.com/office/officeart/2005/8/layout/pyramid2"/>
    <dgm:cxn modelId="{954185D3-BD7C-4C75-8BDD-A8E769FE6BD7}" type="presParOf" srcId="{7181CB36-944D-4B96-B3F5-78C2B37B8ECE}" destId="{632A180A-EC7C-49B5-9308-4560E1A8F325}" srcOrd="1" destOrd="0" presId="urn:microsoft.com/office/officeart/2005/8/layout/pyramid2"/>
    <dgm:cxn modelId="{8E18DC08-1043-4767-9C2B-F6FF52C3E2D8}" type="presParOf" srcId="{7181CB36-944D-4B96-B3F5-78C2B37B8ECE}" destId="{E6BCA42F-7A46-4FBB-BF65-5B1088469B41}" srcOrd="2" destOrd="0" presId="urn:microsoft.com/office/officeart/2005/8/layout/pyramid2"/>
    <dgm:cxn modelId="{8FF12861-BAD3-40AB-A599-110B9CAB9958}" type="presParOf" srcId="{7181CB36-944D-4B96-B3F5-78C2B37B8ECE}" destId="{BBBD7A01-0C1E-457E-B8C8-47500E132FAF}" srcOrd="3" destOrd="0" presId="urn:microsoft.com/office/officeart/2005/8/layout/pyramid2"/>
    <dgm:cxn modelId="{7037B172-82A2-43D4-B9CB-D4EB80BBA0DE}" type="presParOf" srcId="{7181CB36-944D-4B96-B3F5-78C2B37B8ECE}" destId="{2E31A74C-986A-4B3E-A461-72EBF3882151}" srcOrd="4" destOrd="0" presId="urn:microsoft.com/office/officeart/2005/8/layout/pyramid2"/>
    <dgm:cxn modelId="{A7270743-D05E-4711-82C2-AD38531C8138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VY_32_INOVACE_678_STUPŇOVÁNÍ_PŘÍDAVNÝCH_JMEN_KRÁTKÁ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STUPŇOVÁNÍ </a:t>
          </a:r>
          <a:r>
            <a:rPr lang="cs-CZ" sz="1800" kern="1200" dirty="0" smtClean="0"/>
            <a:t>PŘÍDAVNÝCH JMEN - KRÁTKÁ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275139" y="0"/>
          <a:ext cx="3429000" cy="3429000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989639" y="344741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WARM</a:t>
          </a:r>
          <a:endParaRPr lang="cs-CZ" sz="2500" kern="1200" dirty="0"/>
        </a:p>
      </dsp:txBody>
      <dsp:txXfrm>
        <a:off x="2029263" y="384365"/>
        <a:ext cx="2149602" cy="732460"/>
      </dsp:txXfrm>
    </dsp:sp>
    <dsp:sp modelId="{E6BCA42F-7A46-4FBB-BF65-5B1088469B41}">
      <dsp:nvSpPr>
        <dsp:cNvPr id="0" name=""/>
        <dsp:cNvSpPr/>
      </dsp:nvSpPr>
      <dsp:spPr>
        <a:xfrm>
          <a:off x="1989639" y="1257913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WARMER</a:t>
          </a:r>
          <a:endParaRPr lang="cs-CZ" sz="2500" kern="1200" dirty="0"/>
        </a:p>
      </dsp:txBody>
      <dsp:txXfrm>
        <a:off x="2029263" y="1297537"/>
        <a:ext cx="2149602" cy="732460"/>
      </dsp:txXfrm>
    </dsp:sp>
    <dsp:sp modelId="{2E31A74C-986A-4B3E-A461-72EBF3882151}">
      <dsp:nvSpPr>
        <dsp:cNvPr id="0" name=""/>
        <dsp:cNvSpPr/>
      </dsp:nvSpPr>
      <dsp:spPr>
        <a:xfrm>
          <a:off x="1989639" y="2171086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THE WARMEST</a:t>
          </a:r>
          <a:endParaRPr lang="cs-CZ" sz="2500" kern="1200" dirty="0"/>
        </a:p>
      </dsp:txBody>
      <dsp:txXfrm>
        <a:off x="2029263" y="2210710"/>
        <a:ext cx="2149602" cy="732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144499" y="0"/>
          <a:ext cx="3375798" cy="3375798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832398" y="339392"/>
          <a:ext cx="2194268" cy="7991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NICE</a:t>
          </a:r>
          <a:endParaRPr lang="cs-CZ" sz="3100" kern="1200" dirty="0"/>
        </a:p>
      </dsp:txBody>
      <dsp:txXfrm>
        <a:off x="1871408" y="378402"/>
        <a:ext cx="2116248" cy="721094"/>
      </dsp:txXfrm>
    </dsp:sp>
    <dsp:sp modelId="{E6BCA42F-7A46-4FBB-BF65-5B1088469B41}">
      <dsp:nvSpPr>
        <dsp:cNvPr id="0" name=""/>
        <dsp:cNvSpPr/>
      </dsp:nvSpPr>
      <dsp:spPr>
        <a:xfrm>
          <a:off x="1832398" y="1238396"/>
          <a:ext cx="2194268" cy="7991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NICER</a:t>
          </a:r>
          <a:endParaRPr lang="cs-CZ" sz="3100" kern="1200" dirty="0"/>
        </a:p>
      </dsp:txBody>
      <dsp:txXfrm>
        <a:off x="1871408" y="1277406"/>
        <a:ext cx="2116248" cy="721094"/>
      </dsp:txXfrm>
    </dsp:sp>
    <dsp:sp modelId="{2E31A74C-986A-4B3E-A461-72EBF3882151}">
      <dsp:nvSpPr>
        <dsp:cNvPr id="0" name=""/>
        <dsp:cNvSpPr/>
      </dsp:nvSpPr>
      <dsp:spPr>
        <a:xfrm>
          <a:off x="1832398" y="2137401"/>
          <a:ext cx="2194268" cy="7991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THE NICEST</a:t>
          </a:r>
          <a:endParaRPr lang="cs-CZ" sz="3100" kern="1200" dirty="0"/>
        </a:p>
      </dsp:txBody>
      <dsp:txXfrm>
        <a:off x="1871408" y="2176411"/>
        <a:ext cx="2116248" cy="7210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311350" y="0"/>
          <a:ext cx="3131407" cy="3131407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877054" y="314822"/>
          <a:ext cx="2035414" cy="74126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BIG</a:t>
          </a:r>
          <a:endParaRPr lang="cs-CZ" sz="2600" kern="1200" dirty="0"/>
        </a:p>
      </dsp:txBody>
      <dsp:txXfrm>
        <a:off x="1913239" y="351007"/>
        <a:ext cx="1963044" cy="668892"/>
      </dsp:txXfrm>
    </dsp:sp>
    <dsp:sp modelId="{E6BCA42F-7A46-4FBB-BF65-5B1088469B41}">
      <dsp:nvSpPr>
        <dsp:cNvPr id="0" name=""/>
        <dsp:cNvSpPr/>
      </dsp:nvSpPr>
      <dsp:spPr>
        <a:xfrm>
          <a:off x="1877054" y="1148743"/>
          <a:ext cx="2035414" cy="74126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BIGGER</a:t>
          </a:r>
          <a:endParaRPr lang="cs-CZ" sz="2600" kern="1200" dirty="0"/>
        </a:p>
      </dsp:txBody>
      <dsp:txXfrm>
        <a:off x="1913239" y="1184928"/>
        <a:ext cx="1963044" cy="668892"/>
      </dsp:txXfrm>
    </dsp:sp>
    <dsp:sp modelId="{2E31A74C-986A-4B3E-A461-72EBF3882151}">
      <dsp:nvSpPr>
        <dsp:cNvPr id="0" name=""/>
        <dsp:cNvSpPr/>
      </dsp:nvSpPr>
      <dsp:spPr>
        <a:xfrm>
          <a:off x="1877054" y="1982663"/>
          <a:ext cx="2035414" cy="74126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THE BIGGEST</a:t>
          </a:r>
          <a:endParaRPr lang="cs-CZ" sz="2600" kern="1200" dirty="0"/>
        </a:p>
      </dsp:txBody>
      <dsp:txXfrm>
        <a:off x="1913239" y="2018848"/>
        <a:ext cx="1963044" cy="6688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276649" y="0"/>
          <a:ext cx="3181444" cy="3181444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867371" y="319853"/>
          <a:ext cx="2067938" cy="7531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EASY</a:t>
          </a:r>
          <a:endParaRPr lang="cs-CZ" sz="2700" kern="1200" dirty="0"/>
        </a:p>
      </dsp:txBody>
      <dsp:txXfrm>
        <a:off x="1904135" y="356617"/>
        <a:ext cx="1994410" cy="679579"/>
      </dsp:txXfrm>
    </dsp:sp>
    <dsp:sp modelId="{E6BCA42F-7A46-4FBB-BF65-5B1088469B41}">
      <dsp:nvSpPr>
        <dsp:cNvPr id="0" name=""/>
        <dsp:cNvSpPr/>
      </dsp:nvSpPr>
      <dsp:spPr>
        <a:xfrm>
          <a:off x="1867371" y="1167099"/>
          <a:ext cx="2067938" cy="7531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EASIER</a:t>
          </a:r>
          <a:endParaRPr lang="cs-CZ" sz="2700" kern="1200" dirty="0"/>
        </a:p>
      </dsp:txBody>
      <dsp:txXfrm>
        <a:off x="1904135" y="1203863"/>
        <a:ext cx="1994410" cy="679579"/>
      </dsp:txXfrm>
    </dsp:sp>
    <dsp:sp modelId="{2E31A74C-986A-4B3E-A461-72EBF3882151}">
      <dsp:nvSpPr>
        <dsp:cNvPr id="0" name=""/>
        <dsp:cNvSpPr/>
      </dsp:nvSpPr>
      <dsp:spPr>
        <a:xfrm>
          <a:off x="1867371" y="2014344"/>
          <a:ext cx="2067938" cy="7531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THE EASIEST</a:t>
          </a:r>
          <a:endParaRPr lang="cs-CZ" sz="2700" kern="1200" dirty="0"/>
        </a:p>
      </dsp:txBody>
      <dsp:txXfrm>
        <a:off x="1904135" y="2051108"/>
        <a:ext cx="1994410" cy="679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3152946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stupňování přídavných jmen – krátká.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7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23. 12. 2012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warm</a:t>
            </a:r>
            <a:r>
              <a:rPr lang="cs-CZ" dirty="0" smtClean="0"/>
              <a:t>, nice, big, </a:t>
            </a:r>
            <a:r>
              <a:rPr lang="cs-CZ" dirty="0" err="1" smtClean="0"/>
              <a:t>easy</a:t>
            </a:r>
            <a:r>
              <a:rPr lang="cs-CZ" dirty="0" smtClean="0"/>
              <a:t>, </a:t>
            </a:r>
            <a:r>
              <a:rPr lang="cs-CZ" dirty="0" err="1" smtClean="0"/>
              <a:t>small</a:t>
            </a:r>
            <a:r>
              <a:rPr lang="cs-CZ" dirty="0" smtClean="0"/>
              <a:t>, </a:t>
            </a:r>
            <a:r>
              <a:rPr lang="cs-CZ" dirty="0" err="1" smtClean="0"/>
              <a:t>tall</a:t>
            </a:r>
            <a:r>
              <a:rPr lang="cs-CZ" dirty="0" smtClean="0"/>
              <a:t>, hot, </a:t>
            </a:r>
            <a:r>
              <a:rPr lang="cs-CZ" dirty="0" err="1" smtClean="0"/>
              <a:t>dirty</a:t>
            </a:r>
            <a:r>
              <a:rPr lang="cs-CZ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5" name="Obdélník 4"/>
          <p:cNvSpPr/>
          <p:nvPr/>
        </p:nvSpPr>
        <p:spPr>
          <a:xfrm>
            <a:off x="0" y="2022336"/>
            <a:ext cx="885698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COMPARATIVES/SUPERLATIVES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4005064"/>
            <a:ext cx="9143998" cy="1080120"/>
          </a:xfrm>
        </p:spPr>
        <p:txBody>
          <a:bodyPr>
            <a:noAutofit/>
          </a:bodyPr>
          <a:lstStyle/>
          <a:p>
            <a:pPr marL="685800" indent="-685800" algn="ctr">
              <a:buFontTx/>
              <a:buChar char="-"/>
            </a:pPr>
            <a:r>
              <a:rPr lang="cs-CZ" sz="5400" b="1" dirty="0" smtClean="0"/>
              <a:t>II. stupeň = </a:t>
            </a:r>
            <a:r>
              <a:rPr lang="cs-CZ" sz="5400" b="1" dirty="0" err="1" smtClean="0"/>
              <a:t>comparatives</a:t>
            </a:r>
            <a:endParaRPr lang="cs-CZ" sz="5400" b="1" dirty="0" smtClean="0"/>
          </a:p>
          <a:p>
            <a:pPr marL="685800" indent="-685800" algn="ctr">
              <a:buFontTx/>
              <a:buChar char="-"/>
            </a:pPr>
            <a:r>
              <a:rPr lang="cs-CZ" sz="5400" b="1" dirty="0" smtClean="0"/>
              <a:t>III. stupeň = </a:t>
            </a:r>
            <a:r>
              <a:rPr lang="cs-CZ" sz="5400" b="1" dirty="0" err="1" smtClean="0"/>
              <a:t>superlatives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724128" y="1556792"/>
            <a:ext cx="2664296" cy="1656184"/>
          </a:xfrm>
          <a:prstGeom prst="cloud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Přidáme - ER</a:t>
            </a:r>
            <a:endParaRPr lang="cs-CZ" sz="3200" dirty="0"/>
          </a:p>
        </p:txBody>
      </p:sp>
      <p:sp>
        <p:nvSpPr>
          <p:cNvPr id="10" name="Obláček 9"/>
          <p:cNvSpPr/>
          <p:nvPr/>
        </p:nvSpPr>
        <p:spPr>
          <a:xfrm rot="584547">
            <a:off x="4754376" y="5112126"/>
            <a:ext cx="3282458" cy="1584176"/>
          </a:xfrm>
          <a:prstGeom prst="cloud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PŘIDÁME           THE ………….-EST</a:t>
            </a:r>
          </a:p>
          <a:p>
            <a:pPr algn="ctr"/>
            <a:endParaRPr lang="cs-CZ" sz="20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5796136" y="2636912"/>
            <a:ext cx="7920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804248" y="4845819"/>
            <a:ext cx="1008112" cy="10060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7472904"/>
              </p:ext>
            </p:extLst>
          </p:nvPr>
        </p:nvGraphicFramePr>
        <p:xfrm>
          <a:off x="6362" y="0"/>
          <a:ext cx="4493629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01249861"/>
              </p:ext>
            </p:extLst>
          </p:nvPr>
        </p:nvGraphicFramePr>
        <p:xfrm>
          <a:off x="5004047" y="-18806"/>
          <a:ext cx="4171167" cy="3375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50186689"/>
              </p:ext>
            </p:extLst>
          </p:nvPr>
        </p:nvGraphicFramePr>
        <p:xfrm>
          <a:off x="-11860" y="3717032"/>
          <a:ext cx="4223820" cy="3131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15248986"/>
              </p:ext>
            </p:extLst>
          </p:nvPr>
        </p:nvGraphicFramePr>
        <p:xfrm>
          <a:off x="4932040" y="3645024"/>
          <a:ext cx="4211960" cy="3181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20247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Doplňte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79" y="2924944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tall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7979" y="4149080"/>
            <a:ext cx="8413045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hot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3143" y="234888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Small</a:t>
            </a:r>
            <a:r>
              <a:rPr lang="cs-CZ" sz="2800" dirty="0" smtClean="0"/>
              <a:t> – </a:t>
            </a:r>
            <a:r>
              <a:rPr lang="cs-CZ" sz="2800" dirty="0" err="1" smtClean="0"/>
              <a:t>smaller</a:t>
            </a:r>
            <a:r>
              <a:rPr lang="cs-CZ" sz="2800" dirty="0" smtClean="0"/>
              <a:t> –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smallest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77979" y="3457284"/>
            <a:ext cx="8428453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Tall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taller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tallest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83143" y="469033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Hot – </a:t>
            </a:r>
            <a:r>
              <a:rPr lang="cs-CZ" sz="2800" dirty="0" err="1" smtClean="0"/>
              <a:t>hotter</a:t>
            </a:r>
            <a:r>
              <a:rPr lang="cs-CZ" sz="2800" dirty="0" smtClean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the</a:t>
            </a:r>
            <a:r>
              <a:rPr lang="cs-CZ" sz="2800" smtClean="0"/>
              <a:t> hottest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27018" y="5906938"/>
            <a:ext cx="8491487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Dirty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dirtier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dirtiest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7018" y="5307021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dirty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83143" y="1861592"/>
            <a:ext cx="8535362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small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693</TotalTime>
  <Words>157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Doplňte.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108</cp:revision>
  <dcterms:created xsi:type="dcterms:W3CDTF">2011-06-20T10:40:08Z</dcterms:created>
  <dcterms:modified xsi:type="dcterms:W3CDTF">2012-12-29T23:20:43Z</dcterms:modified>
</cp:coreProperties>
</file>