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7" r:id="rId3"/>
    <p:sldId id="256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A4BFA-57A7-4C72-86FB-C1BB6017FB8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2A31E-6990-4653-9848-FAFAC93B855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3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68760"/>
            <a:ext cx="6309700" cy="1322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0061899"/>
              </p:ext>
            </p:extLst>
          </p:nvPr>
        </p:nvGraphicFramePr>
        <p:xfrm>
          <a:off x="1196264" y="3429000"/>
          <a:ext cx="6552728" cy="220395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9720"/>
                <a:gridCol w="4963008"/>
              </a:tblGrid>
              <a:tr h="6448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1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1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VY_32_INOVACE_412_POROVNÁVÁNÍ </a:t>
                      </a: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STOP U ŽIVOČICHŮ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V ZIMNÍ PŘÍRODĚ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POROVNÁVÁNÍ STOP Z ZIMNÍ PŘÍRODĚ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97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 CZ.1.07/1.4.00/21.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100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76672"/>
            <a:ext cx="7117178" cy="1108760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8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700808"/>
            <a:ext cx="8424936" cy="4824536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Wingdings" pitchFamily="2" charset="2"/>
              <a:buChar char="v"/>
            </a:pPr>
            <a:endParaRPr lang="cs-CZ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 algn="l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Prezentace volně navazuje na prezentaci „Živočichové v zimní přírodě“.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louží jako procvičování a opakování, živočichů ve volné přírodě v hodině 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ČaS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a zároveň jako výkladová v postupu porovnávání a hledání odlišností u zvířecích stop volně žijících živočichů.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Připomínají si živočichy volně žijící z předešlé prezentace: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Ž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ivočichové v zimě.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Společně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si popisujeme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a ukazujeme odlišnosti u stop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jednotlivých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a podobných zvířat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Snímek č. 6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–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9 srovnáváme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podobné stopy a ukazujeme si jednotlivé rozdíly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. Všímáme si např. výraznější otisk – zvíře je větší a těžší. Necháme žáky sami, aby vysvětlovali a  analyzovali.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 algn="l">
              <a:buFont typeface="Wingdings" pitchFamily="2" charset="2"/>
              <a:buChar char="v"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Snímek č.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10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– otázka,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které zvíře a zároveň jeho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stopa ve srovnávání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a porovnávání chyběla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Snímek č.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11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– pracovní list, do okénka si zakreslí jedno z prezentovaných zvířátek + stopa.</a:t>
            </a:r>
          </a:p>
          <a:p>
            <a:pPr marL="285750" indent="-285750" algn="l">
              <a:buFont typeface="Wingdings" pitchFamily="2" charset="2"/>
              <a:buChar char="v"/>
            </a:pP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 algn="l"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13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348880"/>
            <a:ext cx="7416824" cy="2140468"/>
          </a:xfrm>
        </p:spPr>
        <p:txBody>
          <a:bodyPr/>
          <a:lstStyle/>
          <a:p>
            <a:pPr algn="ctr"/>
            <a:r>
              <a:rPr lang="cs-CZ" sz="66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POROVNÁVÁNÍ STOP</a:t>
            </a:r>
            <a:endParaRPr lang="cs-CZ" sz="66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475" y="980728"/>
            <a:ext cx="1782829" cy="1337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97152"/>
            <a:ext cx="1796355" cy="1200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821192"/>
            <a:ext cx="1796355" cy="1250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64013"/>
            <a:ext cx="1890713" cy="141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2658" y="4231432"/>
            <a:ext cx="192087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7" y="764372"/>
            <a:ext cx="1728191" cy="1144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72426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125113" cy="3816424"/>
          </a:xfrm>
        </p:spPr>
        <p:txBody>
          <a:bodyPr/>
          <a:lstStyle/>
          <a:p>
            <a:pPr algn="ctr"/>
            <a:r>
              <a:rPr lang="cs-CZ" sz="66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 V ZIMNÍ PŘÍRODĚ</a:t>
            </a:r>
            <a:endParaRPr lang="cs-CZ" sz="66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03870"/>
            <a:ext cx="1584176" cy="1188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412989"/>
            <a:ext cx="1837623" cy="122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76852"/>
            <a:ext cx="1440160" cy="1228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603870"/>
            <a:ext cx="1587091" cy="1188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24418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55062">
            <a:off x="1052142" y="1986362"/>
            <a:ext cx="2656687" cy="1899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1648842" y="4869160"/>
            <a:ext cx="2016224" cy="51334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srnec</a:t>
            </a:r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42045">
            <a:off x="4217346" y="1965487"/>
            <a:ext cx="2775279" cy="2014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5076056" y="4797152"/>
            <a:ext cx="2016224" cy="51334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jelen</a:t>
            </a:r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2874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32970">
            <a:off x="-48496" y="2179338"/>
            <a:ext cx="3019508" cy="2330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623736">
            <a:off x="2933748" y="2290376"/>
            <a:ext cx="2840619" cy="2111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592325">
            <a:off x="5760568" y="2275522"/>
            <a:ext cx="2886413" cy="2067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827584" y="5470020"/>
            <a:ext cx="2016224" cy="51334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kuna</a:t>
            </a:r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16604" y="5470020"/>
            <a:ext cx="2016224" cy="51334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vlk</a:t>
            </a:r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38990" y="5449524"/>
            <a:ext cx="2016224" cy="51334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liška</a:t>
            </a:r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8928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593033">
            <a:off x="1353491" y="2554109"/>
            <a:ext cx="2918544" cy="2109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86833">
            <a:off x="4969821" y="2635250"/>
            <a:ext cx="2776007" cy="2056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575414" y="5470020"/>
            <a:ext cx="2016224" cy="51334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jezevec</a:t>
            </a:r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932040" y="5465334"/>
            <a:ext cx="2016224" cy="51334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medvěd</a:t>
            </a:r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104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31938">
            <a:off x="1209314" y="2176759"/>
            <a:ext cx="2838141" cy="2170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519933">
            <a:off x="4640039" y="2317087"/>
            <a:ext cx="2710269" cy="1956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660560" y="5470020"/>
            <a:ext cx="2016224" cy="51334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bažant</a:t>
            </a:r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886119" y="5470020"/>
            <a:ext cx="2016224" cy="51334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vrána</a:t>
            </a:r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713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Documents and Settings\MP\Plocha\DSCF78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65540">
            <a:off x="2905338" y="2545367"/>
            <a:ext cx="2724844" cy="1592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439" y="4186569"/>
            <a:ext cx="2326961" cy="1834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1146771" y="1704064"/>
            <a:ext cx="2016224" cy="513348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1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zajíc</a:t>
            </a:r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6371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3721455"/>
              </p:ext>
            </p:extLst>
          </p:nvPr>
        </p:nvGraphicFramePr>
        <p:xfrm>
          <a:off x="2555776" y="908720"/>
          <a:ext cx="3501453" cy="4965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Acrobat Document" r:id="rId3" imgW="5929920" imgH="8409960" progId="AcroExch.Document.7">
                  <p:embed/>
                </p:oleObj>
              </mc:Choice>
              <mc:Fallback>
                <p:oleObj name="Acrobat Document" r:id="rId3" imgW="5929920" imgH="8409960" progId="AcroExch.Document.7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908720"/>
                        <a:ext cx="3501453" cy="4965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444609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764704"/>
            <a:ext cx="7117178" cy="86409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Použité zdroje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9443" y="2492896"/>
            <a:ext cx="7117178" cy="3144885"/>
          </a:xfrm>
        </p:spPr>
        <p:txBody>
          <a:bodyPr/>
          <a:lstStyle/>
          <a:p>
            <a:pPr marL="285750" indent="-285750" algn="l">
              <a:buFont typeface="Wingdings" pitchFamily="2" charset="2"/>
              <a:buChar char="§"/>
            </a:pPr>
            <a:r>
              <a:rPr lang="cs-CZ" sz="1400" b="1" dirty="0"/>
              <a:t>Program Microsoft Office 2010 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cs-CZ" sz="1400" b="1" dirty="0"/>
              <a:t>Vlastní zdroje</a:t>
            </a:r>
            <a:endParaRPr lang="cs-CZ" sz="1400" dirty="0"/>
          </a:p>
          <a:p>
            <a:pPr marL="285750" indent="-285750" algn="l"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92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Vlastní 27">
      <a:dk1>
        <a:srgbClr val="C3F0FF"/>
      </a:dk1>
      <a:lt1>
        <a:sysClr val="window" lastClr="FFFFFF"/>
      </a:lt1>
      <a:dk2>
        <a:srgbClr val="88E2FF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60</TotalTime>
  <Words>191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Winter</vt:lpstr>
      <vt:lpstr>Acrobat Document</vt:lpstr>
      <vt:lpstr>Prezentace aplikace PowerPoint</vt:lpstr>
      <vt:lpstr>ANOTACE</vt:lpstr>
      <vt:lpstr>POROVNÁVÁNÍ STOP</vt:lpstr>
      <vt:lpstr>ŽIVOČICHOVÉ V ZIMNÍ PŘÍRODĚ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11</cp:revision>
  <dcterms:created xsi:type="dcterms:W3CDTF">2012-03-21T16:27:22Z</dcterms:created>
  <dcterms:modified xsi:type="dcterms:W3CDTF">2012-03-22T06:51:24Z</dcterms:modified>
</cp:coreProperties>
</file>