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1" r:id="rId15"/>
    <p:sldId id="270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1A31432-9B68-439D-937D-5A54A6D2C1D1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CA70596-3A8A-4CDB-8903-F21D1974D77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4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5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3137176"/>
              </p:ext>
            </p:extLst>
          </p:nvPr>
        </p:nvGraphicFramePr>
        <p:xfrm>
          <a:off x="971600" y="3457501"/>
          <a:ext cx="6848324" cy="1497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61433"/>
                <a:gridCol w="5186891"/>
              </a:tblGrid>
              <a:tr h="2623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3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3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VY_32_INOVACE_417_TŘÍDĚNÍ ROSTLIN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49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PLANÉ A KULTURNÍ ROSTLINY, PLEVELE,</a:t>
                      </a:r>
                      <a:r>
                        <a:rPr lang="cs-CZ" sz="1100" baseline="0" dirty="0" smtClean="0">
                          <a:effectLst/>
                        </a:rPr>
                        <a:t> LÉČIVKY, HOSPODÁŘSKÉ…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23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49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24744"/>
            <a:ext cx="549949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577975" y="32623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577975" y="37195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1577975" y="37195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837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404664"/>
            <a:ext cx="3528392" cy="75510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Prezentace </a:t>
            </a:r>
            <a:r>
              <a:rPr lang="cs-CZ" dirty="0" smtClean="0"/>
              <a:t>je určena žákům 4. tříd v hodině </a:t>
            </a:r>
            <a:r>
              <a:rPr lang="cs-CZ" dirty="0" err="1" smtClean="0"/>
              <a:t>ČaS</a:t>
            </a:r>
            <a:r>
              <a:rPr lang="cs-CZ" dirty="0" smtClean="0"/>
              <a:t> </a:t>
            </a:r>
            <a:r>
              <a:rPr lang="cs-CZ" dirty="0" smtClean="0"/>
              <a:t>opakování, procvičování(přírodověda </a:t>
            </a:r>
            <a:r>
              <a:rPr lang="cs-CZ" dirty="0" smtClean="0"/>
              <a:t>– živá příroda).</a:t>
            </a:r>
          </a:p>
          <a:p>
            <a:r>
              <a:rPr lang="cs-CZ" dirty="0" smtClean="0"/>
              <a:t>Žáci </a:t>
            </a:r>
            <a:r>
              <a:rPr lang="cs-CZ" dirty="0" smtClean="0"/>
              <a:t>správně </a:t>
            </a:r>
            <a:r>
              <a:rPr lang="cs-CZ" dirty="0" smtClean="0"/>
              <a:t>roztřídí rostliny na </a:t>
            </a:r>
            <a:r>
              <a:rPr lang="cs-CZ" dirty="0" smtClean="0"/>
              <a:t>kulturní </a:t>
            </a:r>
            <a:r>
              <a:rPr lang="cs-CZ" dirty="0" smtClean="0"/>
              <a:t>a </a:t>
            </a:r>
            <a:r>
              <a:rPr lang="cs-CZ" dirty="0" smtClean="0"/>
              <a:t>plané.</a:t>
            </a:r>
            <a:endParaRPr lang="cs-CZ" dirty="0" smtClean="0"/>
          </a:p>
          <a:p>
            <a:r>
              <a:rPr lang="cs-CZ" dirty="0" smtClean="0"/>
              <a:t>Dokáží vyjmenovat jejich druhy a jednotlivé rostliny správně zařadit. </a:t>
            </a:r>
          </a:p>
          <a:p>
            <a:r>
              <a:rPr lang="cs-CZ" dirty="0" smtClean="0"/>
              <a:t>Popíší jejich význam pro člověka a naopak jejich škodlivost.</a:t>
            </a:r>
          </a:p>
          <a:p>
            <a:r>
              <a:rPr lang="cs-CZ" dirty="0" smtClean="0"/>
              <a:t>Vypráví, jak se staráme o pokojové rostliny a vyjmenují, které doma pěstují.</a:t>
            </a:r>
          </a:p>
          <a:p>
            <a:r>
              <a:rPr lang="cs-CZ" dirty="0" smtClean="0"/>
              <a:t>Snímek č. 4 – heřmánek, mateřídouška, šípek, pampeliška, violka</a:t>
            </a:r>
          </a:p>
          <a:p>
            <a:r>
              <a:rPr lang="cs-CZ" dirty="0" smtClean="0"/>
              <a:t>Snímek č. 5 – chrpa, vlčí mák, svlačec</a:t>
            </a:r>
          </a:p>
          <a:p>
            <a:r>
              <a:rPr lang="cs-CZ" dirty="0" smtClean="0"/>
              <a:t>Na závěr si mohou doplnit přiložený pracovní list.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943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ROSTLINY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267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7008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770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9309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040" y="39330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55341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408980"/>
            <a:ext cx="2808312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                              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>
                <a:solidFill>
                  <a:schemeClr val="accent3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49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endParaRPr lang="cs-CZ" sz="49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>
          <a:xfrm>
            <a:off x="467544" y="1341636"/>
            <a:ext cx="7992888" cy="50405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1) Plané rostliny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     léčivky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     plevele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2) Kulturní rostliny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    hospodářské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    ovocné stromy a keře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    zahradní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    okrasné</a:t>
            </a:r>
          </a:p>
          <a:p>
            <a:pP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    pokojové</a:t>
            </a:r>
          </a:p>
          <a:p>
            <a:pPr>
              <a:buFont typeface="Wingdings" pitchFamily="2" charset="2"/>
              <a:buChar char="v"/>
            </a:pP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72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7662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748" y="4797152"/>
            <a:ext cx="2454920" cy="1575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12346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Plané rostliny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283152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Rostou ve volné přírodě např.: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na louce, v lese….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r>
              <a:rPr lang="cs-CZ" dirty="0" smtClean="0"/>
              <a:t>Příroda se o ně stará sama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529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9969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70514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4104456" cy="1143000"/>
          </a:xfrm>
        </p:spPr>
        <p:txBody>
          <a:bodyPr/>
          <a:lstStyle/>
          <a:p>
            <a:r>
              <a:rPr lang="cs-CZ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éčivky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r>
              <a:rPr lang="cs-CZ" dirty="0" smtClean="0"/>
              <a:t>Jsou nám prospěšné svými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léčivými účinky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Připravujeme z nich léčivé čaje, masti, slouží také jako cenné suroviny k výrobě léků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80728"/>
            <a:ext cx="18288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32856"/>
            <a:ext cx="1828800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3160" y="4725144"/>
            <a:ext cx="1828800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6279" y="471270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545634"/>
            <a:ext cx="2304256" cy="1243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47128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304800"/>
            <a:ext cx="41764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Plevele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1872"/>
            <a:ext cx="8229600" cy="2769468"/>
          </a:xfrm>
        </p:spPr>
        <p:txBody>
          <a:bodyPr/>
          <a:lstStyle/>
          <a:p>
            <a:r>
              <a:rPr lang="cs-CZ" dirty="0" smtClean="0"/>
              <a:t>Na polích a na zahrádkách snižují úrodu.</a:t>
            </a:r>
          </a:p>
          <a:p>
            <a:r>
              <a:rPr lang="cs-CZ" dirty="0" smtClean="0"/>
              <a:t>Pěstovaným rostlinám ubírají živiny, vodu a stíní jim.</a:t>
            </a:r>
          </a:p>
          <a:p>
            <a:r>
              <a:rPr lang="cs-CZ" dirty="0" smtClean="0"/>
              <a:t>Vytrháváme jej i s kořeny.</a:t>
            </a:r>
          </a:p>
          <a:p>
            <a:r>
              <a:rPr lang="cs-CZ" dirty="0" smtClean="0"/>
              <a:t>Lidé je hubí ve velkém chemicky, mnoho z nich je vzácných.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69668"/>
            <a:ext cx="2448272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05064"/>
            <a:ext cx="2332856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044" y="4242048"/>
            <a:ext cx="1540768" cy="2180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059451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0976" y="332656"/>
            <a:ext cx="6901408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rostliny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156" y="1700808"/>
            <a:ext cx="8229600" cy="2116832"/>
          </a:xfrm>
        </p:spPr>
        <p:txBody>
          <a:bodyPr/>
          <a:lstStyle/>
          <a:p>
            <a:r>
              <a:rPr lang="cs-CZ" dirty="0" smtClean="0"/>
              <a:t>Lidé si je pěstují pro svůj užitek.</a:t>
            </a:r>
          </a:p>
          <a:p>
            <a:r>
              <a:rPr lang="cs-CZ" dirty="0" smtClean="0"/>
              <a:t>Spoustu z nich vyšlechtili a pěstují z nich různé odrůdy.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(např. jablka)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170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680" y="329971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5873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36368"/>
            <a:ext cx="1828800" cy="1709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500660" y="44161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00686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5688632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Hospodářské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4256" y="1700808"/>
            <a:ext cx="7211144" cy="1612776"/>
          </a:xfrm>
        </p:spPr>
        <p:txBody>
          <a:bodyPr/>
          <a:lstStyle/>
          <a:p>
            <a:r>
              <a:rPr lang="cs-CZ" dirty="0" smtClean="0"/>
              <a:t>Pěstujeme je na polích.</a:t>
            </a:r>
          </a:p>
          <a:p>
            <a:r>
              <a:rPr lang="cs-CZ" dirty="0" smtClean="0"/>
              <a:t>K jejich pěstování používáme velké zemědělské stroje.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250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796" y="2979688"/>
            <a:ext cx="1973560" cy="1803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0648"/>
            <a:ext cx="204482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220" y="28038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877544"/>
            <a:ext cx="1583928" cy="1616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12976"/>
            <a:ext cx="216024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19603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 a keře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189440" cy="1900808"/>
          </a:xfrm>
        </p:spPr>
        <p:txBody>
          <a:bodyPr/>
          <a:lstStyle/>
          <a:p>
            <a:r>
              <a:rPr lang="cs-CZ" dirty="0" smtClean="0"/>
              <a:t>Pěstujeme je na zahradách nebo v sadech.</a:t>
            </a:r>
          </a:p>
          <a:p>
            <a:r>
              <a:rPr lang="cs-CZ" dirty="0" smtClean="0"/>
              <a:t>Jsou to rostliny vytrvalé.</a:t>
            </a:r>
          </a:p>
          <a:p>
            <a:r>
              <a:rPr lang="cs-CZ" dirty="0" smtClean="0"/>
              <a:t>Patří mezi dřeviny.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3211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93056" y="37260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35388"/>
            <a:ext cx="1828800" cy="204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3400" y="3429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62753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304800"/>
            <a:ext cx="36004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Zahradní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Pěstujeme je na zahrádce – zelenina a ovoce. </a:t>
            </a:r>
          </a:p>
          <a:p>
            <a:r>
              <a:rPr lang="cs-CZ" dirty="0" smtClean="0"/>
              <a:t>K jejich pěstování je třeba zahradního náčiní.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60" y="4101728"/>
            <a:ext cx="144016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336" y="2897820"/>
            <a:ext cx="1612776" cy="1758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972" y="4656088"/>
            <a:ext cx="1396752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71304"/>
            <a:ext cx="1828800" cy="1684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872112"/>
            <a:ext cx="1828800" cy="1396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480010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71304"/>
            <a:ext cx="1828800" cy="1537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2474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53208" y="392088"/>
            <a:ext cx="3432596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079476"/>
          </a:xfrm>
        </p:spPr>
        <p:txBody>
          <a:bodyPr/>
          <a:lstStyle/>
          <a:p>
            <a:r>
              <a:rPr lang="cs-CZ" dirty="0" smtClean="0"/>
              <a:t>Pěstujeme je, protože nám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zdobí a zkrášlují okolí. </a:t>
            </a:r>
          </a:p>
          <a:p>
            <a:r>
              <a:rPr lang="cs-CZ" dirty="0" smtClean="0"/>
              <a:t>Květiny k řezu, pěstujeme ve sklenících, kupujeme si je domů do vázy.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396" y="6206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79676"/>
            <a:ext cx="1828800" cy="2197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684" y="3198769"/>
            <a:ext cx="1828800" cy="2659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05064"/>
            <a:ext cx="1828800" cy="22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120" y="386407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93583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304800"/>
            <a:ext cx="45365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Pokojové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6779096" cy="2044824"/>
          </a:xfrm>
        </p:spPr>
        <p:txBody>
          <a:bodyPr/>
          <a:lstStyle/>
          <a:p>
            <a:r>
              <a:rPr lang="cs-CZ" dirty="0" smtClean="0"/>
              <a:t>Pěstujeme je doma v květináčích. </a:t>
            </a:r>
          </a:p>
          <a:p>
            <a:r>
              <a:rPr lang="cs-CZ" dirty="0"/>
              <a:t>P</a:t>
            </a:r>
            <a:r>
              <a:rPr lang="cs-CZ" dirty="0" smtClean="0"/>
              <a:t>ravidelně se o ně staráme: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(přesazujeme je, zaléváme,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kypříme a sprchujeme).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032" y="1340768"/>
            <a:ext cx="1684784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41812"/>
            <a:ext cx="1828800" cy="1651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61048"/>
            <a:ext cx="182880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645024"/>
            <a:ext cx="1828800" cy="2265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55124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2160240" cy="63894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PRACOVNÍ LIST</a:t>
            </a:r>
            <a:endParaRPr lang="cs-CZ" sz="1800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81185403"/>
              </p:ext>
            </p:extLst>
          </p:nvPr>
        </p:nvGraphicFramePr>
        <p:xfrm>
          <a:off x="3073115" y="692696"/>
          <a:ext cx="4019165" cy="56908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3" imgW="5657850" imgH="8010487" progId="AcroExch.Document.7">
                  <p:embed/>
                </p:oleObj>
              </mc:Choice>
              <mc:Fallback>
                <p:oleObj name="Acrobat Document" r:id="rId3" imgW="5657850" imgH="801048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073115" y="692696"/>
                        <a:ext cx="4019165" cy="56908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1025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2674640" cy="683096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PRACOVNÍ LIST</a:t>
            </a:r>
            <a:endParaRPr lang="cs-CZ" sz="18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8783781"/>
              </p:ext>
            </p:extLst>
          </p:nvPr>
        </p:nvGraphicFramePr>
        <p:xfrm>
          <a:off x="3136900" y="472211"/>
          <a:ext cx="4171404" cy="5906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Acrobat Document" r:id="rId3" imgW="5657850" imgH="8010487" progId="AcroExch.Document.7">
                  <p:embed/>
                </p:oleObj>
              </mc:Choice>
              <mc:Fallback>
                <p:oleObj name="Acrobat Document" r:id="rId3" imgW="5657850" imgH="8010487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136900" y="472211"/>
                        <a:ext cx="4171404" cy="5906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716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b="1" dirty="0"/>
              <a:t>Program Microsoft Office </a:t>
            </a:r>
            <a:r>
              <a:rPr lang="cs-CZ" sz="900" b="1" dirty="0" smtClean="0"/>
              <a:t>2010</a:t>
            </a:r>
          </a:p>
          <a:p>
            <a:r>
              <a:rPr lang="cs-CZ" sz="900" b="1" dirty="0" smtClean="0"/>
              <a:t>Vlastní zdroje</a:t>
            </a:r>
            <a:endParaRPr lang="cs-CZ" sz="900" b="1" dirty="0"/>
          </a:p>
        </p:txBody>
      </p:sp>
    </p:spTree>
    <p:extLst>
      <p:ext uri="{BB962C8B-B14F-4D97-AF65-F5344CB8AC3E}">
        <p14:creationId xmlns:p14="http://schemas.microsoft.com/office/powerpoint/2010/main" val="115594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213</TotalTime>
  <Words>363</Words>
  <Application>Microsoft Office PowerPoint</Application>
  <PresentationFormat>Předvádění na obrazovce (4:3)</PresentationFormat>
  <Paragraphs>83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Carnival</vt:lpstr>
      <vt:lpstr>Acrobat Document</vt:lpstr>
      <vt:lpstr>Prezentace aplikace PowerPoint</vt:lpstr>
      <vt:lpstr>ANOTACE</vt:lpstr>
      <vt:lpstr>ROSTLINY</vt:lpstr>
      <vt:lpstr>                                                            OBSAH</vt:lpstr>
      <vt:lpstr>Plané rostliny</vt:lpstr>
      <vt:lpstr>Léčivky</vt:lpstr>
      <vt:lpstr>Plevele</vt:lpstr>
      <vt:lpstr>Kulturní rostliny</vt:lpstr>
      <vt:lpstr>Hospodářské</vt:lpstr>
      <vt:lpstr>Ovocné stromy a keře</vt:lpstr>
      <vt:lpstr>Zahradní</vt:lpstr>
      <vt:lpstr>Okrasné</vt:lpstr>
      <vt:lpstr>Pokojové</vt:lpstr>
      <vt:lpstr>PRACOVNÍ LIST</vt:lpstr>
      <vt:lpstr>PRACOVNÍ LIST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</dc:title>
  <dc:creator>MP</dc:creator>
  <cp:lastModifiedBy>MP</cp:lastModifiedBy>
  <cp:revision>26</cp:revision>
  <dcterms:created xsi:type="dcterms:W3CDTF">2011-12-05T19:18:00Z</dcterms:created>
  <dcterms:modified xsi:type="dcterms:W3CDTF">2012-03-24T05:36:51Z</dcterms:modified>
</cp:coreProperties>
</file>