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72" r:id="rId4"/>
    <p:sldId id="256" r:id="rId5"/>
    <p:sldId id="265" r:id="rId6"/>
    <p:sldId id="269" r:id="rId7"/>
    <p:sldId id="258" r:id="rId8"/>
    <p:sldId id="270" r:id="rId9"/>
    <p:sldId id="271" r:id="rId10"/>
    <p:sldId id="261" r:id="rId11"/>
    <p:sldId id="262" r:id="rId12"/>
    <p:sldId id="266" r:id="rId13"/>
    <p:sldId id="268" r:id="rId14"/>
    <p:sldId id="267" r:id="rId15"/>
    <p:sldId id="263" r:id="rId16"/>
    <p:sldId id="264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9771D01-272D-418E-B44C-712FA5E46A74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56677CF-7119-4311-B0FE-A5281D5267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%C5%88ovsk%C3%BD_vodop%C3%A1d_2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799121"/>
              </p:ext>
            </p:extLst>
          </p:nvPr>
        </p:nvGraphicFramePr>
        <p:xfrm>
          <a:off x="1259632" y="3232814"/>
          <a:ext cx="6696743" cy="1846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b="1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Mgr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 Black" pitchFamily="34" charset="0"/>
                        </a:rPr>
                        <a:t>VY_32_INOVACE_420_CHKO</a:t>
                      </a:r>
                      <a:r>
                        <a:rPr lang="cs-CZ" sz="1100" baseline="0" dirty="0" smtClean="0">
                          <a:effectLst/>
                          <a:latin typeface="Arial Black" pitchFamily="34" charset="0"/>
                        </a:rPr>
                        <a:t> ÚSTECKÝ KRAJ</a:t>
                      </a:r>
                      <a:endParaRPr lang="cs-CZ" sz="11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LABSKÉ PÍSKOVCE,  LUŽICKÉ HORY, ČESKÉ STŘEDOHOŘÍ A JEJICH NÁRODNÍ PAMÁTKY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567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848872" cy="439248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hodinách </a:t>
            </a:r>
            <a:r>
              <a:rPr lang="cs-CZ" sz="3200" b="1" dirty="0" err="1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přírodověda.</a:t>
            </a:r>
          </a:p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3 CHKO v Ústeckém kraji a několika jejich památkami.</a:t>
            </a:r>
          </a:p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Procvičí si orientaci na mapě (každou památku si společně vyhledáme na mapě).</a:t>
            </a:r>
          </a:p>
          <a:p>
            <a:endParaRPr lang="cs-CZ" sz="3200" b="1" dirty="0" smtClean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4666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77760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ÚSTECKÝ KRAJ</a:t>
            </a:r>
            <a:endParaRPr lang="cs-CZ" sz="96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488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22768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LABSKÉ PÍSKOVCE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1" y="2420888"/>
            <a:ext cx="3744416" cy="396044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tvoří pískovce křídového stáří.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okrese Děčín a Ústí nad Labem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b/b8/Labsk%C3%A9_p%C3%ADskovce-Tisk%C3%A9_st%C4%9Bny8.jpg/220px-Labsk%C3%A9_p%C3%ADskovce-Tisk%C3%A9_st%C4%9Bny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3124721" cy="416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7736" y="530120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Pískovcová skála v oblasti Tichých stěn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252553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0"/>
            <a:ext cx="3384376" cy="2060848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TISKÉ STĚNY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276872"/>
            <a:ext cx="3672407" cy="396044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Pískovcová skalní oblast.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Teplicemi a Děčínem v blízkosti NP České Švýcarsko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Vrcholky Tiských st&amp;ecaron;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0888"/>
            <a:ext cx="3960440" cy="297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8740" y="148478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Vrcholky Tiských stěn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181908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198884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SKALNÍ HŘIB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80965" y="2300180"/>
            <a:ext cx="3663443" cy="3937132"/>
          </a:xfrm>
        </p:spPr>
        <p:txBody>
          <a:bodyPr>
            <a:normAutofit fontScale="925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Tiských skalách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ze dvou skal, horní spadla na dolní (při zemětřesení nebo jejím uvolněním)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http://upload.wikimedia.org/wikipedia/commons/thumb/8/8e/Skalnihrib.jpg/220px-Skalnihri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204864"/>
            <a:ext cx="4374108" cy="290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2194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116632"/>
            <a:ext cx="3528392" cy="216024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LUŽICKÉ HORY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9" y="2348880"/>
            <a:ext cx="3528391" cy="388843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 pískovcových skalních měst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znělcových, trachytových a čedičových kuželů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thumb/c/c3/Gipfel_von_Kl%C3%AD%C4%8D%2C_in_Hintergrund_Svor.jpg/220px-Gipfel_von_Kl%C3%AD%C4%8D%2C_in_Hintergrund_Sv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94" y="4221086"/>
            <a:ext cx="3264362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357301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Znělcová hora Klíč</a:t>
            </a:r>
            <a:endParaRPr lang="cs-CZ" sz="2400" dirty="0"/>
          </a:p>
        </p:txBody>
      </p:sp>
      <p:pic>
        <p:nvPicPr>
          <p:cNvPr id="2054" name="Picture 6" descr="Pohled na Lu&amp;zcaron;ické ho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94" y="1210916"/>
            <a:ext cx="3449050" cy="224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33265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Lužické hory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6003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-1116"/>
            <a:ext cx="3672408" cy="210345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SLONÍ KAMENY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564904"/>
            <a:ext cx="3744416" cy="367240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Liberecku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metrů bílé oblé balvany připomínající hřbety obřích slonů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 descr="Bílé kam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804" y="15032"/>
            <a:ext cx="302433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upload.wikimedia.org/wikipedia/commons/thumb/e/ea/PP_B%C3%ADl%C3%A9_kameny3.jpg/220px-PP_B%C3%ADl%C3%A9_kameny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44" y="4438273"/>
            <a:ext cx="3621360" cy="241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121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2060848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STUDENÝ VRCH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2276872"/>
            <a:ext cx="3816424" cy="403244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vrcholovém kuželu hory </a:t>
            </a:r>
            <a:r>
              <a:rPr lang="cs-CZ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tudenec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Výjimečně cenný komplex lesních porostů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2" name="Picture 2" descr="Rozhledna na ho&amp;rcaron;e Studene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5272"/>
            <a:ext cx="3168352" cy="473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467548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Rozhledna na vrcholu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46068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23488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PARK DŽBÁN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276872"/>
            <a:ext cx="3672407" cy="396044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Lounsko, Kladensko a Rakovnicko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množství vzácných rostlin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(vstavač, zběhovec, </a:t>
            </a:r>
            <a:r>
              <a:rPr lang="cs-CZ" sz="2400" b="1" dirty="0" err="1" smtClean="0">
                <a:solidFill>
                  <a:schemeClr val="tx1"/>
                </a:solidFill>
              </a:rPr>
              <a:t>okrotice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Výhled z Louštín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4264744" cy="319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898777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Výhled z </a:t>
            </a:r>
            <a:r>
              <a:rPr lang="cs-CZ" sz="2400" dirty="0" err="1" smtClean="0"/>
              <a:t>Louštína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4643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27984" y="0"/>
            <a:ext cx="3960440" cy="23488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ČESKÉ </a:t>
            </a:r>
            <a:r>
              <a:rPr lang="cs-CZ" sz="49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STŘEDOHOŘÍ</a:t>
            </a:r>
            <a:endParaRPr lang="cs-CZ" sz="49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276872"/>
            <a:ext cx="3672407" cy="396044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Zaujímá území 7 okresů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Nejvyšším bodem – Milešovka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Vulkanické pohoří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Pohled na Dolní Zálezl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3960440" cy="296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1386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27984" y="260648"/>
            <a:ext cx="4104456" cy="172819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PODLEŠÍNSKÝ </a:t>
            </a: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POTOK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276872"/>
            <a:ext cx="3816423" cy="403244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Levý přítok Labe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 díky přírodní památce Vaňovský vodopád (650m)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Va&amp;ncaron;ovský vodopád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12" y="1844824"/>
            <a:ext cx="384042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3561" y="522920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Vaňovský vodopád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78434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99992" y="-8880"/>
            <a:ext cx="3816424" cy="1709688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VRKOČ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2348880"/>
            <a:ext cx="3744416" cy="388843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Nedaleko Vaňovského vodopádu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Chladnoucí hornina rozpukala na sloupy - čedič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Pohled na Vrko&amp;ccaron; od &amp;zcaron;elezni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3888432" cy="517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4964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213285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DIVOKÁ ROKLE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564904"/>
            <a:ext cx="3744416" cy="3744416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Unikátní skalní výchoz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východním okraji města Ústí nad Labem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Divoká rokle v Ústí nad Lab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4024017" cy="423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9269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Přírodní rezervace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30713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99992" y="-8880"/>
            <a:ext cx="3744416" cy="23577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 U SVATÉHO JAKUBA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2636912"/>
            <a:ext cx="3672408" cy="352839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 v České Kamenici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Nejmohutnější tis červený v ČR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&amp;ccaron;ervenec 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59" y="2459112"/>
            <a:ext cx="4338420" cy="345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8869" y="150480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Věk 400 let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8876102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0"/>
            <a:ext cx="3672408" cy="198884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MAŠKOVICKÁ</a:t>
            </a: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LÍPA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2276872"/>
            <a:ext cx="3744416" cy="388843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návsi zaniklé osady Maškovice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před léty přišel o svou korunu, omladil a žije dál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duben 20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3744416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02128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Věk: 500 - 900 let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66450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76673"/>
            <a:ext cx="6637468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8136903" cy="4824536"/>
          </a:xfrm>
        </p:spPr>
        <p:txBody>
          <a:bodyPr>
            <a:normAutofit/>
          </a:bodyPr>
          <a:lstStyle/>
          <a:p>
            <a:r>
              <a:rPr lang="cs-CZ" sz="900" dirty="0" err="1"/>
              <a:t>Oubor:Labské</a:t>
            </a:r>
            <a:r>
              <a:rPr lang="cs-CZ" sz="900" dirty="0"/>
              <a:t> pískovce-Tiské stěny8.jpg.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19. 5. 2007, 12:57 [cit. 2012-06-10]. Dostupné z: http://cs.wikipedia.org/wiki/Soubor:Labsk%C3%A9_p%C3%ADskovce-Tisk%C3%A9_st%C4%9Bny8.jpg </a:t>
            </a:r>
            <a:endParaRPr lang="cs-CZ" sz="900" dirty="0" smtClean="0"/>
          </a:p>
          <a:p>
            <a:r>
              <a:rPr lang="cs-CZ" sz="900" dirty="0" err="1"/>
              <a:t>Soubor:PP</a:t>
            </a:r>
            <a:r>
              <a:rPr lang="cs-CZ" sz="900" dirty="0"/>
              <a:t> Bílé kameny3.jpg.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10. 2006, 13:50 Náhled verze z 21. 10. 2006, 1 [cit. 2012-06-10]. Dostupné z: http://cs.wikipedia.org/wiki/Soubor:PP_B%C3%ADl%C3%A9_kameny3.jpg </a:t>
            </a:r>
            <a:endParaRPr lang="cs-CZ" sz="900" dirty="0" smtClean="0"/>
          </a:p>
          <a:p>
            <a:r>
              <a:rPr lang="cs-CZ" sz="900" dirty="0" err="1"/>
              <a:t>Soubor:Gipfel</a:t>
            </a:r>
            <a:r>
              <a:rPr lang="cs-CZ" sz="900" dirty="0"/>
              <a:t> von Klíč, in </a:t>
            </a:r>
            <a:r>
              <a:rPr lang="cs-CZ" sz="900" dirty="0" err="1"/>
              <a:t>Hintergrund</a:t>
            </a:r>
            <a:r>
              <a:rPr lang="cs-CZ" sz="900" dirty="0"/>
              <a:t> Svor.jpg.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3. 6. 2006, 08:05 [cit. 2012-06-10]. Dostupné z: http://cs.wikipedia.org/wiki/Soubor:Gipfel_von_Kl%C3%AD%C4%8D,_in_Hintergrund_Svor.jpg </a:t>
            </a:r>
            <a:endParaRPr lang="cs-CZ" sz="900" dirty="0" smtClean="0"/>
          </a:p>
          <a:p>
            <a:r>
              <a:rPr lang="cs-CZ" sz="900" dirty="0" err="1"/>
              <a:t>Soubor:Vaňovský</a:t>
            </a:r>
            <a:r>
              <a:rPr lang="cs-CZ" sz="900" dirty="0"/>
              <a:t> vodopád 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18. 2. 2008, 08:15 Náhled verze z 18. 2. 2008, 08: [cit. 2012-06-10]. Dostupné z: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cs.wikipedia.org/wiki/Soubor:Va%C5%88ovsk%C3%BD_vodop%C3%A1d_2.jpg</a:t>
            </a:r>
            <a:endParaRPr lang="cs-CZ" sz="900" dirty="0" smtClean="0"/>
          </a:p>
          <a:p>
            <a:r>
              <a:rPr lang="cs-CZ" sz="900" dirty="0" err="1"/>
              <a:t>Soubor:Labské</a:t>
            </a:r>
            <a:r>
              <a:rPr lang="cs-CZ" sz="900" dirty="0"/>
              <a:t> pískovce-Tiské stěny5.jpg.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19. 5. 2007, 12:57 [cit. 2012-06-10]. Dostupné z: http://cs.wikipedia.org/wiki/Soubor:Labsk%C3%A9_p%C3%ADskovce-Tisk%C3%A9_st%C4%9Bny5.jpg  </a:t>
            </a:r>
            <a:endParaRPr lang="cs-CZ" sz="900" dirty="0" smtClean="0"/>
          </a:p>
          <a:p>
            <a:r>
              <a:rPr lang="cs-CZ" sz="900" dirty="0" err="1"/>
              <a:t>Soubor:Vyhled</a:t>
            </a:r>
            <a:r>
              <a:rPr lang="cs-CZ" sz="900" dirty="0"/>
              <a:t> z Loustina.jpg.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18. 1. 2009, 18:18 [cit. 2012-06-10]. Dostupné z: http://cs.wikipedia.org/wiki/Soubor:Vyhled_z_Loustina.jpg </a:t>
            </a:r>
            <a:endParaRPr lang="cs-CZ" sz="900" dirty="0" smtClean="0"/>
          </a:p>
          <a:p>
            <a:r>
              <a:rPr lang="cs-CZ" sz="900" dirty="0" err="1"/>
              <a:t>Soubor:Dolni</a:t>
            </a:r>
            <a:r>
              <a:rPr lang="cs-CZ" sz="900" dirty="0"/>
              <a:t> Zalezly </a:t>
            </a:r>
            <a:r>
              <a:rPr lang="cs-CZ" sz="900" dirty="0" err="1"/>
              <a:t>Sebuzin</a:t>
            </a:r>
            <a:r>
              <a:rPr lang="cs-CZ" sz="900" dirty="0"/>
              <a:t> CZ </a:t>
            </a:r>
            <a:r>
              <a:rPr lang="cs-CZ" sz="900" dirty="0" err="1"/>
              <a:t>from</a:t>
            </a:r>
            <a:r>
              <a:rPr lang="cs-CZ" sz="900" dirty="0"/>
              <a:t> </a:t>
            </a:r>
            <a:r>
              <a:rPr lang="cs-CZ" sz="900" dirty="0" err="1"/>
              <a:t>Mlynaruv</a:t>
            </a:r>
            <a:r>
              <a:rPr lang="cs-CZ" sz="900" dirty="0"/>
              <a:t> kamen 085.jpg.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6. 2. 2008, 20:54 [cit. 2012-06-10]. Dostupné z: http://cs.wikipedia.org/wiki/Soubor:Dolni_Zalezly_Sebuzin_CZ_from_Mlynaruv_kamen_085.jpg </a:t>
            </a:r>
            <a:endParaRPr lang="cs-CZ" sz="900" dirty="0" smtClean="0"/>
          </a:p>
          <a:p>
            <a:r>
              <a:rPr lang="cs-CZ" sz="900" dirty="0" err="1"/>
              <a:t>Soubor:Česká</a:t>
            </a:r>
            <a:r>
              <a:rPr lang="cs-CZ" sz="900" dirty="0"/>
              <a:t> Kamenice - památný strom - tis.jpg.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10. 8. 2010, 14:58 Náhled verze z 10. 8. 2010, 14: [cit. 2012-06-10]. Dostupné z: http://cs.wikipedia.org/wiki/Soubor:%C4%8Cesk%C3%A1_Kamenice_-_pam%C3%A1tn%C3%BD_strom_-_tis.jpg </a:t>
            </a:r>
            <a:endParaRPr lang="cs-CZ" sz="900" dirty="0" smtClean="0"/>
          </a:p>
          <a:p>
            <a:r>
              <a:rPr lang="cs-CZ" sz="900" dirty="0" err="1"/>
              <a:t>Soubor:Památná</a:t>
            </a:r>
            <a:r>
              <a:rPr lang="cs-CZ" sz="900" dirty="0"/>
              <a:t> </a:t>
            </a:r>
            <a:r>
              <a:rPr lang="cs-CZ" sz="900" dirty="0" err="1"/>
              <a:t>Maškovická</a:t>
            </a:r>
            <a:r>
              <a:rPr lang="cs-CZ" sz="900" dirty="0"/>
              <a:t> lípa 01.jpg.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4. 2011, 16:19 Náhled verze z 21. 4. 2011, 16: [cit. 2012-06-10]. Dostupné z: http://cs.wikipedia.org/wiki/Soubor:Pam%C3%A1tn%C3%A1_Ma%C5%A1kovick%C3%A1_l%C3%ADpa_01.jpg </a:t>
            </a:r>
            <a:endParaRPr lang="cs-CZ" sz="900" dirty="0" smtClean="0"/>
          </a:p>
          <a:p>
            <a:r>
              <a:rPr lang="cs-CZ" sz="900" dirty="0"/>
              <a:t>Soubor:Vrkoc1.jpg.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31. 7. 2008, 20:00 Náhled verze z 31. 7. 2008, 20: [cit. 2012-06-10]. Dostupné z: http://cs.wikipedia.org/wiki/Soubor:Vrkoc1.jpg </a:t>
            </a:r>
            <a:endParaRPr lang="cs-CZ" sz="900" dirty="0" smtClean="0"/>
          </a:p>
          <a:p>
            <a:r>
              <a:rPr lang="cs-CZ" sz="900" dirty="0" err="1"/>
              <a:t>Soubor:Divoká</a:t>
            </a:r>
            <a:r>
              <a:rPr lang="cs-CZ" sz="900" dirty="0"/>
              <a:t> rokle (1).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12. 5. 2011, 18:35 [cit. 2012-06-10]. Dostupné z: http://cs.wikipedia.org/wiki/Soubor:Divok%C3%A1_rokle_%281%29.jpg </a:t>
            </a:r>
            <a:endParaRPr lang="cs-CZ" sz="900" dirty="0" smtClean="0"/>
          </a:p>
          <a:p>
            <a:r>
              <a:rPr lang="cs-CZ" sz="900" dirty="0" err="1"/>
              <a:t>Soubor:Skalnihrib.jpg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10. 2007, 14:06 [cit. 2012-06-10]. Dostupné z: http://cs.wikipedia.org/wiki/Soubor:Skalnihrib.jpg </a:t>
            </a:r>
            <a:endParaRPr lang="cs-CZ" sz="900" dirty="0" smtClean="0"/>
          </a:p>
          <a:p>
            <a:r>
              <a:rPr lang="cs-CZ" sz="900" dirty="0"/>
              <a:t>Soubor:Studenec001.jpg.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7. 9. 2007, 17:48 Náhled verze z 7. 9. 2007, 17:48 [cit. 2012-06-10]. Dostupné z: http://cs.wikipedia.org/wiki/Soubor:Studenec001.jpg </a:t>
            </a:r>
            <a:endParaRPr lang="cs-CZ" sz="900" dirty="0" smtClean="0"/>
          </a:p>
          <a:p>
            <a:r>
              <a:rPr lang="cs-CZ" sz="900" dirty="0" err="1"/>
              <a:t>Soubor:Oberweg.jpg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25. 1. 2007, 18:52 [cit. 2012-06-10]. Dostupné z: http://cs.wikipedia.org/wiki/Soubor:Oberweg.jpg </a:t>
            </a:r>
          </a:p>
        </p:txBody>
      </p:sp>
    </p:spTree>
    <p:extLst>
      <p:ext uri="{BB962C8B-B14F-4D97-AF65-F5344CB8AC3E}">
        <p14:creationId xmlns:p14="http://schemas.microsoft.com/office/powerpoint/2010/main" val="2565458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130</TotalTime>
  <Words>950</Words>
  <Application>Microsoft Office PowerPoint</Application>
  <PresentationFormat>Předvádění na obrazovce (4:3)</PresentationFormat>
  <Paragraphs>80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ANOTACE</vt:lpstr>
      <vt:lpstr>CHKO ÚSTECKÝ KRAJ</vt:lpstr>
      <vt:lpstr>CHKO LABSKÉ PÍSKOVCE</vt:lpstr>
      <vt:lpstr>TISKÉ STĚNY</vt:lpstr>
      <vt:lpstr>SKALNÍ HŘIB</vt:lpstr>
      <vt:lpstr>CHKO LUŽICKÉ HORY</vt:lpstr>
      <vt:lpstr>SLONÍ KAMENY</vt:lpstr>
      <vt:lpstr>STUDENÝ VRCH</vt:lpstr>
      <vt:lpstr>PŘÍRODNÍ PARK DŽBÁN</vt:lpstr>
      <vt:lpstr>CHKO ČESKÉ STŘEDOHOŘÍ</vt:lpstr>
      <vt:lpstr>PODLEŠÍNSKÝ POTOK</vt:lpstr>
      <vt:lpstr>VRKOČ</vt:lpstr>
      <vt:lpstr>DIVOKÁ ROKLE</vt:lpstr>
      <vt:lpstr>TIS U SVATÉHO JAKUBA</vt:lpstr>
      <vt:lpstr>MAŠKOVICKÁ LÍPA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LABSKÉ PÍSKOVCE</dc:title>
  <dc:creator>MP</dc:creator>
  <cp:lastModifiedBy>MP</cp:lastModifiedBy>
  <cp:revision>13</cp:revision>
  <dcterms:created xsi:type="dcterms:W3CDTF">2012-06-10T15:26:50Z</dcterms:created>
  <dcterms:modified xsi:type="dcterms:W3CDTF">2012-06-18T18:49:07Z</dcterms:modified>
</cp:coreProperties>
</file>