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68" r:id="rId3"/>
    <p:sldId id="257" r:id="rId4"/>
    <p:sldId id="258" r:id="rId5"/>
    <p:sldId id="259" r:id="rId6"/>
    <p:sldId id="260" r:id="rId7"/>
    <p:sldId id="261" r:id="rId8"/>
    <p:sldId id="262" r:id="rId9"/>
    <p:sldId id="263" r:id="rId10"/>
    <p:sldId id="264" r:id="rId11"/>
    <p:sldId id="265" r:id="rId12"/>
    <p:sldId id="266" r:id="rId13"/>
    <p:sldId id="269"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FD83"/>
    <a:srgbClr val="FDFECE"/>
    <a:srgbClr val="FEECFB"/>
    <a:srgbClr val="DAFAFE"/>
    <a:srgbClr val="FBFDA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2" d="100"/>
          <a:sy n="72" d="100"/>
        </p:scale>
        <p:origin x="-1242" y="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C0B9216D-3AEE-44B3-A4C5-15762415331B}" type="datetimeFigureOut">
              <a:rPr lang="cs-CZ" smtClean="0"/>
              <a:t>10.12.2013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A9F9F86-BFBD-4252-B50D-4623AC3F23D8}" type="slidenum">
              <a:rPr lang="cs-CZ" smtClean="0"/>
              <a:t>‹#›</a:t>
            </a:fld>
            <a:endParaRPr lang="cs-CZ"/>
          </a:p>
        </p:txBody>
      </p:sp>
    </p:spTree>
    <p:extLst>
      <p:ext uri="{BB962C8B-B14F-4D97-AF65-F5344CB8AC3E}">
        <p14:creationId xmlns:p14="http://schemas.microsoft.com/office/powerpoint/2010/main" val="86910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0B9216D-3AEE-44B3-A4C5-15762415331B}" type="datetimeFigureOut">
              <a:rPr lang="cs-CZ" smtClean="0"/>
              <a:t>10.12.2013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A9F9F86-BFBD-4252-B50D-4623AC3F23D8}" type="slidenum">
              <a:rPr lang="cs-CZ" smtClean="0"/>
              <a:t>‹#›</a:t>
            </a:fld>
            <a:endParaRPr lang="cs-CZ"/>
          </a:p>
        </p:txBody>
      </p:sp>
    </p:spTree>
    <p:extLst>
      <p:ext uri="{BB962C8B-B14F-4D97-AF65-F5344CB8AC3E}">
        <p14:creationId xmlns:p14="http://schemas.microsoft.com/office/powerpoint/2010/main" val="2604890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C0B9216D-3AEE-44B3-A4C5-15762415331B}" type="datetimeFigureOut">
              <a:rPr lang="cs-CZ" smtClean="0"/>
              <a:t>10.12.2013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A9F9F86-BFBD-4252-B50D-4623AC3F23D8}" type="slidenum">
              <a:rPr lang="cs-CZ" smtClean="0"/>
              <a:t>‹#›</a:t>
            </a:fld>
            <a:endParaRPr lang="cs-CZ"/>
          </a:p>
        </p:txBody>
      </p:sp>
    </p:spTree>
    <p:extLst>
      <p:ext uri="{BB962C8B-B14F-4D97-AF65-F5344CB8AC3E}">
        <p14:creationId xmlns:p14="http://schemas.microsoft.com/office/powerpoint/2010/main" val="797774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0B9216D-3AEE-44B3-A4C5-15762415331B}" type="datetimeFigureOut">
              <a:rPr lang="cs-CZ" smtClean="0"/>
              <a:t>10.12.2013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A9F9F86-BFBD-4252-B50D-4623AC3F23D8}" type="slidenum">
              <a:rPr lang="cs-CZ" smtClean="0"/>
              <a:t>‹#›</a:t>
            </a:fld>
            <a:endParaRPr lang="cs-CZ"/>
          </a:p>
        </p:txBody>
      </p:sp>
    </p:spTree>
    <p:extLst>
      <p:ext uri="{BB962C8B-B14F-4D97-AF65-F5344CB8AC3E}">
        <p14:creationId xmlns:p14="http://schemas.microsoft.com/office/powerpoint/2010/main" val="452721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0B9216D-3AEE-44B3-A4C5-15762415331B}" type="datetimeFigureOut">
              <a:rPr lang="cs-CZ" smtClean="0"/>
              <a:t>10.12.2013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EA9F9F86-BFBD-4252-B50D-4623AC3F23D8}" type="slidenum">
              <a:rPr lang="cs-CZ" smtClean="0"/>
              <a:t>‹#›</a:t>
            </a:fld>
            <a:endParaRPr lang="cs-CZ"/>
          </a:p>
        </p:txBody>
      </p:sp>
    </p:spTree>
    <p:extLst>
      <p:ext uri="{BB962C8B-B14F-4D97-AF65-F5344CB8AC3E}">
        <p14:creationId xmlns:p14="http://schemas.microsoft.com/office/powerpoint/2010/main" val="619079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C0B9216D-3AEE-44B3-A4C5-15762415331B}" type="datetimeFigureOut">
              <a:rPr lang="cs-CZ" smtClean="0"/>
              <a:t>10.12.2013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EA9F9F86-BFBD-4252-B50D-4623AC3F23D8}" type="slidenum">
              <a:rPr lang="cs-CZ" smtClean="0"/>
              <a:t>‹#›</a:t>
            </a:fld>
            <a:endParaRPr lang="cs-CZ"/>
          </a:p>
        </p:txBody>
      </p:sp>
    </p:spTree>
    <p:extLst>
      <p:ext uri="{BB962C8B-B14F-4D97-AF65-F5344CB8AC3E}">
        <p14:creationId xmlns:p14="http://schemas.microsoft.com/office/powerpoint/2010/main" val="1045424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0B9216D-3AEE-44B3-A4C5-15762415331B}" type="datetimeFigureOut">
              <a:rPr lang="cs-CZ" smtClean="0"/>
              <a:t>10.12.2013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EA9F9F86-BFBD-4252-B50D-4623AC3F23D8}" type="slidenum">
              <a:rPr lang="cs-CZ" smtClean="0"/>
              <a:t>‹#›</a:t>
            </a:fld>
            <a:endParaRPr lang="cs-CZ"/>
          </a:p>
        </p:txBody>
      </p:sp>
    </p:spTree>
    <p:extLst>
      <p:ext uri="{BB962C8B-B14F-4D97-AF65-F5344CB8AC3E}">
        <p14:creationId xmlns:p14="http://schemas.microsoft.com/office/powerpoint/2010/main" val="957473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0B9216D-3AEE-44B3-A4C5-15762415331B}" type="datetimeFigureOut">
              <a:rPr lang="cs-CZ" smtClean="0"/>
              <a:t>10.12.2013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A9F9F86-BFBD-4252-B50D-4623AC3F23D8}" type="slidenum">
              <a:rPr lang="cs-CZ" smtClean="0"/>
              <a:t>‹#›</a:t>
            </a:fld>
            <a:endParaRPr lang="cs-CZ"/>
          </a:p>
        </p:txBody>
      </p:sp>
    </p:spTree>
    <p:extLst>
      <p:ext uri="{BB962C8B-B14F-4D97-AF65-F5344CB8AC3E}">
        <p14:creationId xmlns:p14="http://schemas.microsoft.com/office/powerpoint/2010/main" val="594604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0B9216D-3AEE-44B3-A4C5-15762415331B}" type="datetimeFigureOut">
              <a:rPr lang="cs-CZ" smtClean="0"/>
              <a:t>10.12.2013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A9F9F86-BFBD-4252-B50D-4623AC3F23D8}" type="slidenum">
              <a:rPr lang="cs-CZ" smtClean="0"/>
              <a:t>‹#›</a:t>
            </a:fld>
            <a:endParaRPr lang="cs-CZ"/>
          </a:p>
        </p:txBody>
      </p:sp>
    </p:spTree>
    <p:extLst>
      <p:ext uri="{BB962C8B-B14F-4D97-AF65-F5344CB8AC3E}">
        <p14:creationId xmlns:p14="http://schemas.microsoft.com/office/powerpoint/2010/main" val="2384767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0B9216D-3AEE-44B3-A4C5-15762415331B}" type="datetimeFigureOut">
              <a:rPr lang="cs-CZ" smtClean="0"/>
              <a:t>10.12.2013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A9F9F86-BFBD-4252-B50D-4623AC3F23D8}" type="slidenum">
              <a:rPr lang="cs-CZ" smtClean="0"/>
              <a:t>‹#›</a:t>
            </a:fld>
            <a:endParaRPr lang="cs-CZ"/>
          </a:p>
        </p:txBody>
      </p:sp>
    </p:spTree>
    <p:extLst>
      <p:ext uri="{BB962C8B-B14F-4D97-AF65-F5344CB8AC3E}">
        <p14:creationId xmlns:p14="http://schemas.microsoft.com/office/powerpoint/2010/main" val="185836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0B9216D-3AEE-44B3-A4C5-15762415331B}" type="datetimeFigureOut">
              <a:rPr lang="cs-CZ" smtClean="0"/>
              <a:t>10.12.2013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A9F9F86-BFBD-4252-B50D-4623AC3F23D8}" type="slidenum">
              <a:rPr lang="cs-CZ" smtClean="0"/>
              <a:t>‹#›</a:t>
            </a:fld>
            <a:endParaRPr lang="cs-CZ"/>
          </a:p>
        </p:txBody>
      </p:sp>
    </p:spTree>
    <p:extLst>
      <p:ext uri="{BB962C8B-B14F-4D97-AF65-F5344CB8AC3E}">
        <p14:creationId xmlns:p14="http://schemas.microsoft.com/office/powerpoint/2010/main" val="877026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0B9216D-3AEE-44B3-A4C5-15762415331B}" type="datetimeFigureOut">
              <a:rPr lang="cs-CZ" smtClean="0"/>
              <a:t>10.12.2013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9F9F86-BFBD-4252-B50D-4623AC3F23D8}" type="slidenum">
              <a:rPr lang="cs-CZ" smtClean="0"/>
              <a:t>‹#›</a:t>
            </a:fld>
            <a:endParaRPr lang="cs-CZ"/>
          </a:p>
        </p:txBody>
      </p:sp>
    </p:spTree>
    <p:extLst>
      <p:ext uri="{BB962C8B-B14F-4D97-AF65-F5344CB8AC3E}">
        <p14:creationId xmlns:p14="http://schemas.microsoft.com/office/powerpoint/2010/main" val="6417770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eg"/><Relationship Id="rId7" Type="http://schemas.openxmlformats.org/officeDocument/2006/relationships/image" Target="../media/image7.wmf"/><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jpeg"/><Relationship Id="rId11" Type="http://schemas.openxmlformats.org/officeDocument/2006/relationships/image" Target="../media/image11.wmf"/><Relationship Id="rId5" Type="http://schemas.openxmlformats.org/officeDocument/2006/relationships/image" Target="../media/image5.wmf"/><Relationship Id="rId10" Type="http://schemas.openxmlformats.org/officeDocument/2006/relationships/image" Target="../media/image10.wmf"/><Relationship Id="rId4" Type="http://schemas.openxmlformats.org/officeDocument/2006/relationships/image" Target="../media/image4.jpeg"/><Relationship Id="rId9" Type="http://schemas.openxmlformats.org/officeDocument/2006/relationships/image" Target="../media/image9.jpeg"/></Relationships>
</file>

<file path=ppt/slides/_rels/slide4.xml.rels><?xml version="1.0" encoding="UTF-8" standalone="yes"?>
<Relationships xmlns="http://schemas.openxmlformats.org/package/2006/relationships"><Relationship Id="rId8" Type="http://schemas.openxmlformats.org/officeDocument/2006/relationships/image" Target="../media/image18.jpeg"/><Relationship Id="rId13" Type="http://schemas.openxmlformats.org/officeDocument/2006/relationships/image" Target="../media/image23.jpeg"/><Relationship Id="rId3" Type="http://schemas.openxmlformats.org/officeDocument/2006/relationships/image" Target="../media/image13.jpeg"/><Relationship Id="rId7" Type="http://schemas.openxmlformats.org/officeDocument/2006/relationships/image" Target="../media/image17.jpeg"/><Relationship Id="rId12" Type="http://schemas.openxmlformats.org/officeDocument/2006/relationships/image" Target="../media/image22.pn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wmf"/><Relationship Id="rId11" Type="http://schemas.openxmlformats.org/officeDocument/2006/relationships/image" Target="../media/image21.wmf"/><Relationship Id="rId5" Type="http://schemas.openxmlformats.org/officeDocument/2006/relationships/image" Target="../media/image15.wmf"/><Relationship Id="rId10" Type="http://schemas.openxmlformats.org/officeDocument/2006/relationships/image" Target="../media/image20.jpeg"/><Relationship Id="rId4" Type="http://schemas.openxmlformats.org/officeDocument/2006/relationships/image" Target="../media/image14.jpeg"/><Relationship Id="rId9" Type="http://schemas.openxmlformats.org/officeDocument/2006/relationships/image" Target="../media/image19.jpeg"/><Relationship Id="rId14" Type="http://schemas.openxmlformats.org/officeDocument/2006/relationships/image" Target="../media/image24.jpeg"/></Relationships>
</file>

<file path=ppt/slides/_rels/slide5.xml.rels><?xml version="1.0" encoding="UTF-8" standalone="yes"?>
<Relationships xmlns="http://schemas.openxmlformats.org/package/2006/relationships"><Relationship Id="rId8" Type="http://schemas.openxmlformats.org/officeDocument/2006/relationships/image" Target="../media/image31.jpeg"/><Relationship Id="rId13" Type="http://schemas.openxmlformats.org/officeDocument/2006/relationships/image" Target="../media/image36.png"/><Relationship Id="rId3" Type="http://schemas.openxmlformats.org/officeDocument/2006/relationships/image" Target="../media/image26.jpeg"/><Relationship Id="rId7" Type="http://schemas.openxmlformats.org/officeDocument/2006/relationships/image" Target="../media/image30.jpeg"/><Relationship Id="rId12" Type="http://schemas.openxmlformats.org/officeDocument/2006/relationships/image" Target="../media/image35.jpeg"/><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image" Target="../media/image29.jpeg"/><Relationship Id="rId11" Type="http://schemas.openxmlformats.org/officeDocument/2006/relationships/image" Target="../media/image34.jpeg"/><Relationship Id="rId5" Type="http://schemas.openxmlformats.org/officeDocument/2006/relationships/image" Target="../media/image28.jpeg"/><Relationship Id="rId10" Type="http://schemas.openxmlformats.org/officeDocument/2006/relationships/image" Target="../media/image33.wmf"/><Relationship Id="rId4" Type="http://schemas.openxmlformats.org/officeDocument/2006/relationships/image" Target="../media/image27.jpeg"/><Relationship Id="rId9" Type="http://schemas.openxmlformats.org/officeDocument/2006/relationships/image" Target="../media/image32.jpeg"/></Relationships>
</file>

<file path=ppt/slides/_rels/slide6.xml.rels><?xml version="1.0" encoding="UTF-8" standalone="yes"?>
<Relationships xmlns="http://schemas.openxmlformats.org/package/2006/relationships"><Relationship Id="rId8" Type="http://schemas.openxmlformats.org/officeDocument/2006/relationships/image" Target="../media/image42.jpeg"/><Relationship Id="rId13" Type="http://schemas.openxmlformats.org/officeDocument/2006/relationships/image" Target="../media/image47.jpeg"/><Relationship Id="rId3" Type="http://schemas.openxmlformats.org/officeDocument/2006/relationships/image" Target="../media/image38.png"/><Relationship Id="rId7" Type="http://schemas.openxmlformats.org/officeDocument/2006/relationships/image" Target="../media/image22.png"/><Relationship Id="rId12" Type="http://schemas.openxmlformats.org/officeDocument/2006/relationships/image" Target="../media/image46.jpeg"/><Relationship Id="rId2" Type="http://schemas.openxmlformats.org/officeDocument/2006/relationships/image" Target="../media/image37.wmf"/><Relationship Id="rId1" Type="http://schemas.openxmlformats.org/officeDocument/2006/relationships/slideLayout" Target="../slideLayouts/slideLayout2.xml"/><Relationship Id="rId6" Type="http://schemas.openxmlformats.org/officeDocument/2006/relationships/image" Target="../media/image41.wmf"/><Relationship Id="rId11" Type="http://schemas.openxmlformats.org/officeDocument/2006/relationships/image" Target="../media/image45.jpeg"/><Relationship Id="rId5" Type="http://schemas.openxmlformats.org/officeDocument/2006/relationships/image" Target="../media/image40.jpeg"/><Relationship Id="rId10" Type="http://schemas.openxmlformats.org/officeDocument/2006/relationships/image" Target="../media/image44.png"/><Relationship Id="rId4" Type="http://schemas.openxmlformats.org/officeDocument/2006/relationships/image" Target="../media/image39.wmf"/><Relationship Id="rId9" Type="http://schemas.openxmlformats.org/officeDocument/2006/relationships/image" Target="../media/image43.jpeg"/><Relationship Id="rId14" Type="http://schemas.openxmlformats.org/officeDocument/2006/relationships/image" Target="../media/image48.w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smtClean="0"/>
              <a:t>Živá příroda</a:t>
            </a:r>
            <a:r>
              <a:rPr lang="cs-CZ" dirty="0"/>
              <a:t/>
            </a:r>
            <a:br>
              <a:rPr lang="cs-CZ" dirty="0"/>
            </a:br>
            <a:r>
              <a:rPr lang="cs-CZ" dirty="0" smtClean="0"/>
              <a:t>VY_32_INOVACE_1C_05</a:t>
            </a:r>
            <a:r>
              <a:rPr lang="cs-CZ" sz="4000" dirty="0"/>
              <a:t/>
            </a:r>
            <a:br>
              <a:rPr lang="cs-CZ" sz="4000" dirty="0"/>
            </a:br>
            <a:r>
              <a:rPr lang="cs-CZ" sz="3100" dirty="0"/>
              <a:t>Číslo projektu: CZ.1.07/1.5.00/34.1056</a:t>
            </a:r>
          </a:p>
        </p:txBody>
      </p:sp>
      <p:sp>
        <p:nvSpPr>
          <p:cNvPr id="3" name="Podnadpis 2"/>
          <p:cNvSpPr>
            <a:spLocks noGrp="1"/>
          </p:cNvSpPr>
          <p:nvPr>
            <p:ph type="subTitle" idx="1"/>
          </p:nvPr>
        </p:nvSpPr>
        <p:spPr/>
        <p:txBody>
          <a:bodyPr/>
          <a:lstStyle/>
          <a:p>
            <a:r>
              <a:rPr lang="cs-CZ"/>
              <a:t>Sada </a:t>
            </a:r>
            <a:r>
              <a:rPr lang="cs-CZ" smtClean="0"/>
              <a:t>3</a:t>
            </a:r>
          </a:p>
          <a:p>
            <a:r>
              <a:rPr lang="cs-CZ" smtClean="0"/>
              <a:t>Rodinná </a:t>
            </a:r>
            <a:r>
              <a:rPr lang="cs-CZ" dirty="0" smtClean="0"/>
              <a:t>a Občanská výchova</a:t>
            </a:r>
            <a:endParaRPr lang="cs-CZ" dirty="0"/>
          </a:p>
          <a:p>
            <a:r>
              <a:rPr lang="cs-CZ" dirty="0" smtClean="0"/>
              <a:t>MŠ</a:t>
            </a:r>
            <a:r>
              <a:rPr lang="cs-CZ" dirty="0"/>
              <a:t>, ZŠ a </a:t>
            </a:r>
            <a:r>
              <a:rPr lang="cs-CZ" dirty="0" err="1"/>
              <a:t>PrŠ</a:t>
            </a:r>
            <a:r>
              <a:rPr lang="cs-CZ" dirty="0"/>
              <a:t> Trhové Sviny</a:t>
            </a:r>
          </a:p>
          <a:p>
            <a:endParaRPr lang="cs-CZ" dirty="0"/>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332656"/>
            <a:ext cx="6984641" cy="15277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252210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normAutofit fontScale="55000" lnSpcReduction="20000"/>
          </a:bodyPr>
          <a:lstStyle/>
          <a:p>
            <a:pPr marL="0" indent="0">
              <a:buNone/>
            </a:pPr>
            <a:r>
              <a:rPr lang="cs-CZ" b="1" dirty="0" smtClean="0"/>
              <a:t>Anotace: </a:t>
            </a:r>
            <a:r>
              <a:rPr lang="cs-CZ" dirty="0" smtClean="0"/>
              <a:t>Tento materiál slouží k procvičování učiva o živé přírodě. Žáci si zopakují dělení živé přírody na rostliny, osoby a živočichy. Na první straně si tyto pojmy opakují. Další tři </a:t>
            </a:r>
            <a:r>
              <a:rPr lang="cs-CZ" dirty="0" err="1" smtClean="0"/>
              <a:t>slidy</a:t>
            </a:r>
            <a:r>
              <a:rPr lang="cs-CZ" dirty="0" smtClean="0"/>
              <a:t> jsou interaktivní. Žáci kliknutím vybírají postupně rostliny, osoby a živočichy. Pátý </a:t>
            </a:r>
            <a:r>
              <a:rPr lang="cs-CZ" dirty="0" err="1" smtClean="0"/>
              <a:t>slide</a:t>
            </a:r>
            <a:r>
              <a:rPr lang="cs-CZ" dirty="0" smtClean="0"/>
              <a:t> je také interaktivní. Žáci volí, co do daného sloupce patří a co nikoliv. Správná slova </a:t>
            </a:r>
            <a:r>
              <a:rPr lang="cs-CZ" dirty="0" err="1" smtClean="0"/>
              <a:t>zůstavají</a:t>
            </a:r>
            <a:r>
              <a:rPr lang="cs-CZ" dirty="0" smtClean="0"/>
              <a:t> na ploše a přebarvují se, nesprávná mizí. Na šesté straně vybírají slova, která patří do uvedených obdélníků. Na správná místa je umisťují kliknutím. Stejný úkol plní na straně poslední, zde pracují pomocí rukopisných poznámek nebo slova přetahují.  </a:t>
            </a:r>
          </a:p>
          <a:p>
            <a:pPr marL="0" indent="0">
              <a:buNone/>
            </a:pPr>
            <a:r>
              <a:rPr lang="cs-CZ" b="1" dirty="0" smtClean="0"/>
              <a:t>Doba trvání práce s tímto materiálem: </a:t>
            </a:r>
            <a:r>
              <a:rPr lang="cs-CZ" dirty="0" smtClean="0"/>
              <a:t>35 minut</a:t>
            </a:r>
          </a:p>
          <a:p>
            <a:pPr marL="0" indent="0">
              <a:buNone/>
            </a:pPr>
            <a:r>
              <a:rPr lang="cs-CZ" b="1" dirty="0" smtClean="0"/>
              <a:t>Autor</a:t>
            </a:r>
            <a:r>
              <a:rPr lang="cs-CZ" b="1" dirty="0"/>
              <a:t>:</a:t>
            </a:r>
            <a:r>
              <a:rPr lang="cs-CZ" dirty="0"/>
              <a:t> Daniela </a:t>
            </a:r>
            <a:r>
              <a:rPr lang="cs-CZ" dirty="0" err="1"/>
              <a:t>Tájková</a:t>
            </a:r>
            <a:endParaRPr lang="cs-CZ" dirty="0"/>
          </a:p>
          <a:p>
            <a:pPr marL="0" indent="0">
              <a:buNone/>
            </a:pPr>
            <a:r>
              <a:rPr lang="cs-CZ" b="1" dirty="0"/>
              <a:t>Datum </a:t>
            </a:r>
            <a:r>
              <a:rPr lang="cs-CZ" b="1" dirty="0" smtClean="0"/>
              <a:t>vytvoření: </a:t>
            </a:r>
            <a:r>
              <a:rPr lang="cs-CZ" dirty="0" smtClean="0"/>
              <a:t>Léto 2013</a:t>
            </a:r>
          </a:p>
          <a:p>
            <a:pPr marL="0" indent="0">
              <a:buNone/>
            </a:pPr>
            <a:r>
              <a:rPr lang="cs-CZ" b="1" dirty="0"/>
              <a:t>Speciální vzdělávací potřeby: </a:t>
            </a:r>
            <a:r>
              <a:rPr lang="cs-CZ" dirty="0"/>
              <a:t>PAS, MP, kombinované postižení (MP v kombinaci se zdravotním znevýhodněním, MP v kombinaci s PAS), vícečetné </a:t>
            </a:r>
            <a:r>
              <a:rPr lang="cs-CZ" dirty="0" smtClean="0"/>
              <a:t>postižení</a:t>
            </a:r>
          </a:p>
          <a:p>
            <a:pPr marL="0" indent="0">
              <a:buNone/>
            </a:pPr>
            <a:r>
              <a:rPr lang="cs-CZ" b="1" dirty="0" smtClean="0"/>
              <a:t>Vzdělávací </a:t>
            </a:r>
            <a:r>
              <a:rPr lang="cs-CZ" b="1" dirty="0"/>
              <a:t>oblast: </a:t>
            </a:r>
            <a:r>
              <a:rPr lang="cs-CZ" dirty="0"/>
              <a:t>Člověk a </a:t>
            </a:r>
            <a:r>
              <a:rPr lang="cs-CZ" dirty="0" smtClean="0"/>
              <a:t>společnost</a:t>
            </a:r>
            <a:endParaRPr lang="cs-CZ" dirty="0"/>
          </a:p>
          <a:p>
            <a:pPr marL="0" indent="0">
              <a:buNone/>
            </a:pPr>
            <a:r>
              <a:rPr lang="cs-CZ" b="1" dirty="0" smtClean="0"/>
              <a:t>Vyučovací předmět: </a:t>
            </a:r>
            <a:r>
              <a:rPr lang="cs-CZ" dirty="0" smtClean="0"/>
              <a:t>Rodinná a Občanská výchova</a:t>
            </a:r>
            <a:endParaRPr lang="cs-CZ" dirty="0"/>
          </a:p>
          <a:p>
            <a:pPr marL="0" indent="0">
              <a:buNone/>
            </a:pPr>
            <a:r>
              <a:rPr lang="cs-CZ" b="1" dirty="0"/>
              <a:t>Druh učebního materiálu:</a:t>
            </a:r>
            <a:r>
              <a:rPr lang="cs-CZ" dirty="0"/>
              <a:t> Interaktivní </a:t>
            </a:r>
            <a:r>
              <a:rPr lang="cs-CZ" dirty="0" smtClean="0"/>
              <a:t>DUM</a:t>
            </a:r>
          </a:p>
          <a:p>
            <a:pPr marL="0" indent="0">
              <a:buNone/>
            </a:pPr>
            <a:r>
              <a:rPr lang="cs-CZ" b="1" dirty="0" smtClean="0"/>
              <a:t>Inovace: </a:t>
            </a:r>
            <a:r>
              <a:rPr lang="cs-CZ" dirty="0" smtClean="0"/>
              <a:t>Rukopisné poznámky v rámci nového softwaru Microsoft 2010</a:t>
            </a:r>
            <a:endParaRPr lang="cs-CZ" dirty="0"/>
          </a:p>
          <a:p>
            <a:pPr marL="0" indent="0">
              <a:buNone/>
            </a:pPr>
            <a:r>
              <a:rPr lang="cs-CZ" b="1" dirty="0" smtClean="0"/>
              <a:t>Cílová </a:t>
            </a:r>
            <a:r>
              <a:rPr lang="cs-CZ" b="1" dirty="0"/>
              <a:t>skupina: </a:t>
            </a:r>
            <a:r>
              <a:rPr lang="cs-CZ" dirty="0" smtClean="0"/>
              <a:t>Žák (PAS</a:t>
            </a:r>
            <a:r>
              <a:rPr lang="cs-CZ" dirty="0"/>
              <a:t>, MP, kombinované postižení </a:t>
            </a:r>
            <a:r>
              <a:rPr lang="cs-CZ" dirty="0" smtClean="0"/>
              <a:t>- MP </a:t>
            </a:r>
            <a:r>
              <a:rPr lang="cs-CZ" dirty="0"/>
              <a:t>v kombinaci se zdravotním znevýhodněním, MP v kombinaci </a:t>
            </a:r>
            <a:r>
              <a:rPr lang="cs-CZ"/>
              <a:t>s </a:t>
            </a:r>
            <a:r>
              <a:rPr lang="cs-CZ" smtClean="0"/>
              <a:t>PAS, </a:t>
            </a:r>
            <a:r>
              <a:rPr lang="cs-CZ"/>
              <a:t>vícečetné </a:t>
            </a:r>
            <a:r>
              <a:rPr lang="cs-CZ" smtClean="0"/>
              <a:t>postižení)</a:t>
            </a:r>
            <a:endParaRPr lang="cs-CZ" dirty="0"/>
          </a:p>
          <a:p>
            <a:pPr marL="0" indent="0">
              <a:buNone/>
            </a:pPr>
            <a:r>
              <a:rPr lang="cs-CZ" b="1" dirty="0" smtClean="0"/>
              <a:t>Stupeň </a:t>
            </a:r>
            <a:r>
              <a:rPr lang="cs-CZ" b="1" dirty="0"/>
              <a:t>a typ vzdělávání: </a:t>
            </a:r>
            <a:r>
              <a:rPr lang="cs-CZ" dirty="0" smtClean="0"/>
              <a:t>Praktická škola jednoletá</a:t>
            </a:r>
            <a:endParaRPr lang="cs-CZ" dirty="0"/>
          </a:p>
          <a:p>
            <a:pPr marL="0" indent="0">
              <a:buNone/>
            </a:pPr>
            <a:endParaRPr lang="cs-CZ" dirty="0"/>
          </a:p>
        </p:txBody>
      </p:sp>
    </p:spTree>
    <p:extLst>
      <p:ext uri="{BB962C8B-B14F-4D97-AF65-F5344CB8AC3E}">
        <p14:creationId xmlns:p14="http://schemas.microsoft.com/office/powerpoint/2010/main" val="23439098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TextovéPole 3"/>
          <p:cNvSpPr txBox="1"/>
          <p:nvPr/>
        </p:nvSpPr>
        <p:spPr>
          <a:xfrm>
            <a:off x="251520" y="188640"/>
            <a:ext cx="4460580" cy="523220"/>
          </a:xfrm>
          <a:prstGeom prst="rect">
            <a:avLst/>
          </a:prstGeom>
          <a:noFill/>
        </p:spPr>
        <p:txBody>
          <a:bodyPr wrap="none" rtlCol="0">
            <a:spAutoFit/>
          </a:bodyPr>
          <a:lstStyle/>
          <a:p>
            <a:r>
              <a:rPr lang="cs-CZ" sz="2800" b="1" dirty="0" smtClean="0"/>
              <a:t>ŽIVOU PŘÍRODU DĚLÍME NA:</a:t>
            </a:r>
            <a:endParaRPr lang="cs-CZ" sz="2800" b="1" dirty="0"/>
          </a:p>
        </p:txBody>
      </p:sp>
      <p:sp>
        <p:nvSpPr>
          <p:cNvPr id="12" name="Šipka doprava 11"/>
          <p:cNvSpPr/>
          <p:nvPr/>
        </p:nvSpPr>
        <p:spPr>
          <a:xfrm>
            <a:off x="251520" y="1700808"/>
            <a:ext cx="1080120" cy="360040"/>
          </a:xfrm>
          <a:prstGeom prst="rightArrow">
            <a:avLst/>
          </a:prstGeom>
          <a:solidFill>
            <a:srgbClr val="35C8D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Šipka doprava 12"/>
          <p:cNvSpPr/>
          <p:nvPr/>
        </p:nvSpPr>
        <p:spPr>
          <a:xfrm>
            <a:off x="251520" y="3356992"/>
            <a:ext cx="1080120" cy="360040"/>
          </a:xfrm>
          <a:prstGeom prst="rightArrow">
            <a:avLst/>
          </a:prstGeom>
          <a:solidFill>
            <a:srgbClr val="35C8D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Šipka doprava 13"/>
          <p:cNvSpPr/>
          <p:nvPr/>
        </p:nvSpPr>
        <p:spPr>
          <a:xfrm>
            <a:off x="251520" y="5085184"/>
            <a:ext cx="1080120" cy="360040"/>
          </a:xfrm>
          <a:prstGeom prst="rightArrow">
            <a:avLst/>
          </a:prstGeom>
          <a:solidFill>
            <a:srgbClr val="35C8D7"/>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TextovéPole 14"/>
          <p:cNvSpPr txBox="1"/>
          <p:nvPr/>
        </p:nvSpPr>
        <p:spPr>
          <a:xfrm>
            <a:off x="1514107" y="1588440"/>
            <a:ext cx="1848519" cy="584775"/>
          </a:xfrm>
          <a:prstGeom prst="rect">
            <a:avLst/>
          </a:prstGeom>
          <a:noFill/>
        </p:spPr>
        <p:txBody>
          <a:bodyPr wrap="none" rtlCol="0">
            <a:spAutoFit/>
          </a:bodyPr>
          <a:lstStyle/>
          <a:p>
            <a:r>
              <a:rPr lang="cs-CZ" sz="3200" b="1" dirty="0" smtClean="0">
                <a:solidFill>
                  <a:srgbClr val="FF33CC"/>
                </a:solidFill>
              </a:rPr>
              <a:t>ROSTLINY</a:t>
            </a:r>
            <a:endParaRPr lang="cs-CZ" sz="3200" b="1" dirty="0">
              <a:solidFill>
                <a:srgbClr val="FF33CC"/>
              </a:solidFill>
            </a:endParaRPr>
          </a:p>
        </p:txBody>
      </p:sp>
      <p:sp>
        <p:nvSpPr>
          <p:cNvPr id="16" name="TextovéPole 15"/>
          <p:cNvSpPr txBox="1"/>
          <p:nvPr/>
        </p:nvSpPr>
        <p:spPr>
          <a:xfrm>
            <a:off x="1514107" y="3244624"/>
            <a:ext cx="1363258" cy="584775"/>
          </a:xfrm>
          <a:prstGeom prst="rect">
            <a:avLst/>
          </a:prstGeom>
          <a:noFill/>
        </p:spPr>
        <p:txBody>
          <a:bodyPr wrap="none" rtlCol="0">
            <a:spAutoFit/>
          </a:bodyPr>
          <a:lstStyle/>
          <a:p>
            <a:r>
              <a:rPr lang="cs-CZ" sz="3200" b="1" dirty="0" smtClean="0">
                <a:solidFill>
                  <a:srgbClr val="FF33CC"/>
                </a:solidFill>
              </a:rPr>
              <a:t>OSOBY</a:t>
            </a:r>
            <a:endParaRPr lang="cs-CZ" sz="3200" b="1" dirty="0">
              <a:solidFill>
                <a:srgbClr val="FF33CC"/>
              </a:solidFill>
            </a:endParaRPr>
          </a:p>
        </p:txBody>
      </p:sp>
      <p:sp>
        <p:nvSpPr>
          <p:cNvPr id="17" name="TextovéPole 16"/>
          <p:cNvSpPr txBox="1"/>
          <p:nvPr/>
        </p:nvSpPr>
        <p:spPr>
          <a:xfrm>
            <a:off x="1498319" y="5000030"/>
            <a:ext cx="2018501" cy="584775"/>
          </a:xfrm>
          <a:prstGeom prst="rect">
            <a:avLst/>
          </a:prstGeom>
          <a:noFill/>
        </p:spPr>
        <p:txBody>
          <a:bodyPr wrap="none" rtlCol="0">
            <a:spAutoFit/>
          </a:bodyPr>
          <a:lstStyle/>
          <a:p>
            <a:r>
              <a:rPr lang="cs-CZ" sz="3200" b="1" dirty="0" smtClean="0">
                <a:solidFill>
                  <a:srgbClr val="FF33CC"/>
                </a:solidFill>
              </a:rPr>
              <a:t>ŽIVOČICHY</a:t>
            </a:r>
            <a:endParaRPr lang="cs-CZ" sz="3200" b="1" dirty="0">
              <a:solidFill>
                <a:srgbClr val="FF33CC"/>
              </a:solidFill>
            </a:endParaRPr>
          </a:p>
        </p:txBody>
      </p:sp>
      <p:pic>
        <p:nvPicPr>
          <p:cNvPr id="1026" name="Picture 2" descr="C:\Users\pc\AppData\Local\Microsoft\Windows\Temporary Internet Files\Content.IE5\0MO71SHS\MP900448472[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16821" y="1124744"/>
            <a:ext cx="695140" cy="104271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pc\AppData\Local\Microsoft\Windows\Temporary Internet Files\Content.IE5\SSWO048N\MP900201224[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60032" y="1336773"/>
            <a:ext cx="1173203" cy="78620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pc\AppData\Local\Microsoft\Windows\Temporary Internet Files\Content.IE5\0MO71SHS\MC900335432[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98493" y="1349347"/>
            <a:ext cx="1038076" cy="702921"/>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pc\AppData\Local\Microsoft\Windows\Temporary Internet Files\Content.IE5\0MO71SHS\MP900448364[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252026" y="2899922"/>
            <a:ext cx="849453" cy="1274180"/>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pc\AppData\Local\Microsoft\Windows\Temporary Internet Files\Content.IE5\SSWO048N\MC900229069[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046760" y="2936373"/>
            <a:ext cx="1092455" cy="120127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Users\pc\AppData\Local\Microsoft\Windows\Temporary Internet Files\Content.IE5\0W3ZSVZK\MP900422771[1].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6876256" y="3069543"/>
            <a:ext cx="1044563" cy="1044563"/>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C:\Users\pc\AppData\Local\Microsoft\Windows\Temporary Internet Files\Content.IE5\MFSGWU2F\MP900403838[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819515" y="4676685"/>
            <a:ext cx="1040517" cy="156037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Users\pc\AppData\Local\Microsoft\Windows\Temporary Internet Files\Content.IE5\BWREW4RW\MC900346919[1].wmf"/>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5292080" y="5064711"/>
            <a:ext cx="1205683" cy="725710"/>
          </a:xfrm>
          <a:prstGeom prst="rect">
            <a:avLst/>
          </a:prstGeom>
          <a:noFill/>
          <a:extLst>
            <a:ext uri="{909E8E84-426E-40DD-AFC4-6F175D3DCCD1}">
              <a14:hiddenFill xmlns:a14="http://schemas.microsoft.com/office/drawing/2010/main">
                <a:solidFill>
                  <a:srgbClr val="FFFFFF"/>
                </a:solidFill>
              </a14:hiddenFill>
            </a:ext>
          </a:extLst>
        </p:spPr>
      </p:pic>
      <p:pic>
        <p:nvPicPr>
          <p:cNvPr id="1035" name="Picture 11" descr="C:\Users\pc\AppData\Local\Microsoft\Windows\Temporary Internet Files\Content.IE5\SSWO048N\MC900326492[1].wmf"/>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6948264" y="4959464"/>
            <a:ext cx="1176610" cy="871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89945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pattFill prst="pct25">
          <a:fgClr>
            <a:srgbClr val="FBFDA5"/>
          </a:fgClr>
          <a:bgClr>
            <a:schemeClr val="bg1"/>
          </a:bgClr>
        </a:pattFill>
        <a:effectLst/>
      </p:bgPr>
    </p:bg>
    <p:spTree>
      <p:nvGrpSpPr>
        <p:cNvPr id="1" name=""/>
        <p:cNvGrpSpPr/>
        <p:nvPr/>
      </p:nvGrpSpPr>
      <p:grpSpPr>
        <a:xfrm>
          <a:off x="0" y="0"/>
          <a:ext cx="0" cy="0"/>
          <a:chOff x="0" y="0"/>
          <a:chExt cx="0" cy="0"/>
        </a:xfrm>
      </p:grpSpPr>
      <p:sp>
        <p:nvSpPr>
          <p:cNvPr id="4" name="TextovéPole 3"/>
          <p:cNvSpPr txBox="1"/>
          <p:nvPr/>
        </p:nvSpPr>
        <p:spPr>
          <a:xfrm>
            <a:off x="251520" y="146276"/>
            <a:ext cx="5104731" cy="400110"/>
          </a:xfrm>
          <a:prstGeom prst="rect">
            <a:avLst/>
          </a:prstGeom>
          <a:noFill/>
        </p:spPr>
        <p:txBody>
          <a:bodyPr wrap="none" rtlCol="0">
            <a:spAutoFit/>
          </a:bodyPr>
          <a:lstStyle/>
          <a:p>
            <a:r>
              <a:rPr lang="cs-CZ" sz="2000" b="1" dirty="0"/>
              <a:t> </a:t>
            </a:r>
            <a:r>
              <a:rPr lang="cs-CZ" sz="2000" b="1" dirty="0" smtClean="0"/>
              <a:t>VYBER JEN </a:t>
            </a:r>
            <a:r>
              <a:rPr lang="cs-CZ" sz="2000" b="1" dirty="0" smtClean="0">
                <a:solidFill>
                  <a:srgbClr val="FF0000"/>
                </a:solidFill>
              </a:rPr>
              <a:t>ROSTLINY. </a:t>
            </a:r>
            <a:r>
              <a:rPr lang="cs-CZ" sz="2000" b="1" dirty="0" smtClean="0"/>
              <a:t>Klikej  na jejich obrázky.</a:t>
            </a:r>
            <a:endParaRPr lang="cs-CZ" sz="2000" b="1" dirty="0"/>
          </a:p>
        </p:txBody>
      </p:sp>
      <p:pic>
        <p:nvPicPr>
          <p:cNvPr id="2050" name="Picture 2" descr="C:\Users\pc\AppData\Local\Microsoft\Windows\Temporary Internet Files\Content.IE5\0MO71SHS\MP900401533[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4080" y="1159880"/>
            <a:ext cx="1095633" cy="1369888"/>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pc\AppData\Local\Microsoft\Windows\Temporary Internet Files\Content.IE5\W3EC231V\MP90042549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1817" y="933526"/>
            <a:ext cx="1224136" cy="123014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pc\AppData\Local\Microsoft\Windows\Temporary Internet Files\Content.IE5\BWREW4RW\MP900430877[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36591" y="764704"/>
            <a:ext cx="1617022" cy="1080120"/>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descr="C:\Users\pc\AppData\Local\Microsoft\Windows\Temporary Internet Files\Content.IE5\W3EC231V\MC900088216[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4956" y="2914339"/>
            <a:ext cx="928840" cy="1178488"/>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descr="C:\Users\pc\AppData\Local\Microsoft\Windows\Temporary Internet Files\Content.IE5\MFSGWU2F\MC900239543[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622752" y="4610480"/>
            <a:ext cx="1022350" cy="177641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C:\Users\pc\AppData\Local\Microsoft\Windows\Temporary Internet Files\Content.IE5\W3EC231V\MP900448424[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185335" y="4988265"/>
            <a:ext cx="952177" cy="1428266"/>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descr="C:\Users\pc\AppData\Local\Microsoft\Windows\Temporary Internet Files\Content.IE5\0MO71SHS\MP900387908[1].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5206537" y="2248082"/>
            <a:ext cx="1393279" cy="195262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C:\Users\pc\AppData\Local\Microsoft\Windows\Temporary Internet Files\Content.IE5\I0284AEK\MP900431834[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6948264" y="5085184"/>
            <a:ext cx="1781917" cy="1440160"/>
          </a:xfrm>
          <a:prstGeom prst="rect">
            <a:avLst/>
          </a:prstGeom>
          <a:noFill/>
          <a:extLst>
            <a:ext uri="{909E8E84-426E-40DD-AFC4-6F175D3DCCD1}">
              <a14:hiddenFill xmlns:a14="http://schemas.microsoft.com/office/drawing/2010/main">
                <a:solidFill>
                  <a:srgbClr val="FFFFFF"/>
                </a:solidFill>
              </a14:hiddenFill>
            </a:ext>
          </a:extLst>
        </p:spPr>
      </p:pic>
      <p:pic>
        <p:nvPicPr>
          <p:cNvPr id="2059" name="Picture 11" descr="C:\Users\pc\AppData\Local\Microsoft\Windows\Temporary Internet Files\Content.IE5\0MO71SHS\MP900401402[1].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971873" y="2219474"/>
            <a:ext cx="1734697" cy="1387758"/>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C:\Users\pc\AppData\Local\Microsoft\Windows\Temporary Internet Files\Content.IE5\0MO71SHS\MC900346893[1].wmf"/>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755577" y="5272136"/>
            <a:ext cx="1224136" cy="780639"/>
          </a:xfrm>
          <a:prstGeom prst="rect">
            <a:avLst/>
          </a:prstGeom>
          <a:noFill/>
          <a:extLst>
            <a:ext uri="{909E8E84-426E-40DD-AFC4-6F175D3DCCD1}">
              <a14:hiddenFill xmlns:a14="http://schemas.microsoft.com/office/drawing/2010/main">
                <a:solidFill>
                  <a:srgbClr val="FFFFFF"/>
                </a:solidFill>
              </a14:hiddenFill>
            </a:ext>
          </a:extLst>
        </p:spPr>
      </p:pic>
      <p:pic>
        <p:nvPicPr>
          <p:cNvPr id="2061" name="Picture 13" descr="C:\Users\pc\AppData\Local\Microsoft\Windows\Temporary Internet Files\Content.IE5\J12X6UJ6\MC900438019[1].png"/>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7164288" y="330789"/>
            <a:ext cx="1138386" cy="1138386"/>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C:\Users\pc\AppData\Local\Microsoft\Windows\Temporary Internet Files\Content.IE5\0W3ZSVZK\MP900406517[1].jpg"/>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2206608" y="2670783"/>
            <a:ext cx="948492" cy="1422044"/>
          </a:xfrm>
          <a:prstGeom prst="rect">
            <a:avLst/>
          </a:prstGeom>
          <a:noFill/>
          <a:extLst>
            <a:ext uri="{909E8E84-426E-40DD-AFC4-6F175D3DCCD1}">
              <a14:hiddenFill xmlns:a14="http://schemas.microsoft.com/office/drawing/2010/main">
                <a:solidFill>
                  <a:srgbClr val="FFFFFF"/>
                </a:solidFill>
              </a14:hiddenFill>
            </a:ext>
          </a:extLst>
        </p:spPr>
      </p:pic>
      <p:pic>
        <p:nvPicPr>
          <p:cNvPr id="2063" name="Picture 15" descr="C:\Users\pc\AppData\Local\Microsoft\Windows\Temporary Internet Files\Content.IE5\W3EC231V\MP900448458[1].jpg"/>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626669" y="1958256"/>
            <a:ext cx="1085653" cy="1545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127992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060"/>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2060"/>
                                        </p:tgtEl>
                                        <p:attrNameLst>
                                          <p:attrName>style.visibility</p:attrName>
                                        </p:attrNameLst>
                                      </p:cBhvr>
                                      <p:to>
                                        <p:strVal val="hidden"/>
                                      </p:to>
                                    </p:set>
                                  </p:childTnLst>
                                </p:cTn>
                              </p:par>
                            </p:childTnLst>
                          </p:cTn>
                        </p:par>
                      </p:childTnLst>
                    </p:cTn>
                  </p:par>
                </p:childTnLst>
              </p:cTn>
              <p:nextCondLst>
                <p:cond evt="onClick" delay="0">
                  <p:tgtEl>
                    <p:spTgt spid="2060"/>
                  </p:tgtEl>
                </p:cond>
              </p:nextCondLst>
            </p:seq>
            <p:seq concurrent="1" nextAc="seek">
              <p:cTn id="7" restart="whenNotActive" fill="hold" evtFilter="cancelBubble" nodeType="interactiveSeq">
                <p:stCondLst>
                  <p:cond evt="onClick" delay="0">
                    <p:tgtEl>
                      <p:spTgt spid="2062"/>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nodeType="clickEffect">
                                  <p:stCondLst>
                                    <p:cond delay="0"/>
                                  </p:stCondLst>
                                  <p:childTnLst>
                                    <p:set>
                                      <p:cBhvr>
                                        <p:cTn id="11" dur="1" fill="hold">
                                          <p:stCondLst>
                                            <p:cond delay="0"/>
                                          </p:stCondLst>
                                        </p:cTn>
                                        <p:tgtEl>
                                          <p:spTgt spid="2062"/>
                                        </p:tgtEl>
                                        <p:attrNameLst>
                                          <p:attrName>style.visibility</p:attrName>
                                        </p:attrNameLst>
                                      </p:cBhvr>
                                      <p:to>
                                        <p:strVal val="hidden"/>
                                      </p:to>
                                    </p:set>
                                  </p:childTnLst>
                                </p:cTn>
                              </p:par>
                            </p:childTnLst>
                          </p:cTn>
                        </p:par>
                      </p:childTnLst>
                    </p:cTn>
                  </p:par>
                </p:childTnLst>
              </p:cTn>
              <p:nextCondLst>
                <p:cond evt="onClick" delay="0">
                  <p:tgtEl>
                    <p:spTgt spid="2062"/>
                  </p:tgtEl>
                </p:cond>
              </p:nextCondLst>
            </p:seq>
            <p:seq concurrent="1" nextAc="seek">
              <p:cTn id="12" restart="whenNotActive" fill="hold" evtFilter="cancelBubble" nodeType="interactiveSeq">
                <p:stCondLst>
                  <p:cond evt="onClick" delay="0">
                    <p:tgtEl>
                      <p:spTgt spid="2063"/>
                    </p:tgtEl>
                  </p:cond>
                </p:stCondLst>
                <p:endSync evt="end" delay="0">
                  <p:rtn val="all"/>
                </p:endSync>
                <p:childTnLst>
                  <p:par>
                    <p:cTn id="13" fill="hold">
                      <p:stCondLst>
                        <p:cond delay="0"/>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2063"/>
                                        </p:tgtEl>
                                        <p:attrNameLst>
                                          <p:attrName>style.visibility</p:attrName>
                                        </p:attrNameLst>
                                      </p:cBhvr>
                                      <p:to>
                                        <p:strVal val="hidden"/>
                                      </p:to>
                                    </p:set>
                                  </p:childTnLst>
                                </p:cTn>
                              </p:par>
                            </p:childTnLst>
                          </p:cTn>
                        </p:par>
                      </p:childTnLst>
                    </p:cTn>
                  </p:par>
                </p:childTnLst>
              </p:cTn>
              <p:nextCondLst>
                <p:cond evt="onClick" delay="0">
                  <p:tgtEl>
                    <p:spTgt spid="2063"/>
                  </p:tgtEl>
                </p:cond>
              </p:nextCondLst>
            </p:seq>
            <p:seq concurrent="1" nextAc="seek">
              <p:cTn id="17" restart="whenNotActive" fill="hold" evtFilter="cancelBubble" nodeType="interactiveSeq">
                <p:stCondLst>
                  <p:cond evt="onClick" delay="0">
                    <p:tgtEl>
                      <p:spTgt spid="2061"/>
                    </p:tgtEl>
                  </p:cond>
                </p:stCondLst>
                <p:endSync evt="end" delay="0">
                  <p:rtn val="all"/>
                </p:endSync>
                <p:childTnLst>
                  <p:par>
                    <p:cTn id="18" fill="hold">
                      <p:stCondLst>
                        <p:cond delay="0"/>
                      </p:stCondLst>
                      <p:childTnLst>
                        <p:par>
                          <p:cTn id="19" fill="hold">
                            <p:stCondLst>
                              <p:cond delay="0"/>
                            </p:stCondLst>
                            <p:childTnLst>
                              <p:par>
                                <p:cTn id="20" presetID="1" presetClass="exit" presetSubtype="0" fill="hold" nodeType="clickEffect">
                                  <p:stCondLst>
                                    <p:cond delay="0"/>
                                  </p:stCondLst>
                                  <p:childTnLst>
                                    <p:set>
                                      <p:cBhvr>
                                        <p:cTn id="21" dur="1" fill="hold">
                                          <p:stCondLst>
                                            <p:cond delay="0"/>
                                          </p:stCondLst>
                                        </p:cTn>
                                        <p:tgtEl>
                                          <p:spTgt spid="2061"/>
                                        </p:tgtEl>
                                        <p:attrNameLst>
                                          <p:attrName>style.visibility</p:attrName>
                                        </p:attrNameLst>
                                      </p:cBhvr>
                                      <p:to>
                                        <p:strVal val="hidden"/>
                                      </p:to>
                                    </p:set>
                                  </p:childTnLst>
                                </p:cTn>
                              </p:par>
                            </p:childTnLst>
                          </p:cTn>
                        </p:par>
                      </p:childTnLst>
                    </p:cTn>
                  </p:par>
                </p:childTnLst>
              </p:cTn>
              <p:nextCondLst>
                <p:cond evt="onClick" delay="0">
                  <p:tgtEl>
                    <p:spTgt spid="2061"/>
                  </p:tgtEl>
                </p:cond>
              </p:nextCondLst>
            </p:seq>
            <p:seq concurrent="1" nextAc="seek">
              <p:cTn id="22" restart="whenNotActive" fill="hold" evtFilter="cancelBubble" nodeType="interactiveSeq">
                <p:stCondLst>
                  <p:cond evt="onClick" delay="0">
                    <p:tgtEl>
                      <p:spTgt spid="2050"/>
                    </p:tgtEl>
                  </p:cond>
                </p:stCondLst>
                <p:endSync evt="end" delay="0">
                  <p:rtn val="all"/>
                </p:endSync>
                <p:childTnLst>
                  <p:par>
                    <p:cTn id="23" fill="hold">
                      <p:stCondLst>
                        <p:cond delay="0"/>
                      </p:stCondLst>
                      <p:childTnLst>
                        <p:par>
                          <p:cTn id="24" fill="hold">
                            <p:stCondLst>
                              <p:cond delay="0"/>
                            </p:stCondLst>
                            <p:childTnLst>
                              <p:par>
                                <p:cTn id="25" presetID="32" presetClass="emph" presetSubtype="0" fill="hold" nodeType="clickEffect">
                                  <p:stCondLst>
                                    <p:cond delay="0"/>
                                  </p:stCondLst>
                                  <p:childTnLst>
                                    <p:animRot by="120000">
                                      <p:cBhvr>
                                        <p:cTn id="26" dur="100" fill="hold">
                                          <p:stCondLst>
                                            <p:cond delay="0"/>
                                          </p:stCondLst>
                                        </p:cTn>
                                        <p:tgtEl>
                                          <p:spTgt spid="2050"/>
                                        </p:tgtEl>
                                        <p:attrNameLst>
                                          <p:attrName>r</p:attrName>
                                        </p:attrNameLst>
                                      </p:cBhvr>
                                    </p:animRot>
                                    <p:animRot by="-240000">
                                      <p:cBhvr>
                                        <p:cTn id="27" dur="200" fill="hold">
                                          <p:stCondLst>
                                            <p:cond delay="200"/>
                                          </p:stCondLst>
                                        </p:cTn>
                                        <p:tgtEl>
                                          <p:spTgt spid="2050"/>
                                        </p:tgtEl>
                                        <p:attrNameLst>
                                          <p:attrName>r</p:attrName>
                                        </p:attrNameLst>
                                      </p:cBhvr>
                                    </p:animRot>
                                    <p:animRot by="240000">
                                      <p:cBhvr>
                                        <p:cTn id="28" dur="200" fill="hold">
                                          <p:stCondLst>
                                            <p:cond delay="400"/>
                                          </p:stCondLst>
                                        </p:cTn>
                                        <p:tgtEl>
                                          <p:spTgt spid="2050"/>
                                        </p:tgtEl>
                                        <p:attrNameLst>
                                          <p:attrName>r</p:attrName>
                                        </p:attrNameLst>
                                      </p:cBhvr>
                                    </p:animRot>
                                    <p:animRot by="-240000">
                                      <p:cBhvr>
                                        <p:cTn id="29" dur="200" fill="hold">
                                          <p:stCondLst>
                                            <p:cond delay="600"/>
                                          </p:stCondLst>
                                        </p:cTn>
                                        <p:tgtEl>
                                          <p:spTgt spid="2050"/>
                                        </p:tgtEl>
                                        <p:attrNameLst>
                                          <p:attrName>r</p:attrName>
                                        </p:attrNameLst>
                                      </p:cBhvr>
                                    </p:animRot>
                                    <p:animRot by="120000">
                                      <p:cBhvr>
                                        <p:cTn id="30" dur="200" fill="hold">
                                          <p:stCondLst>
                                            <p:cond delay="800"/>
                                          </p:stCondLst>
                                        </p:cTn>
                                        <p:tgtEl>
                                          <p:spTgt spid="2050"/>
                                        </p:tgtEl>
                                        <p:attrNameLst>
                                          <p:attrName>r</p:attrName>
                                        </p:attrNameLst>
                                      </p:cBhvr>
                                    </p:animRot>
                                  </p:childTnLst>
                                </p:cTn>
                              </p:par>
                            </p:childTnLst>
                          </p:cTn>
                        </p:par>
                      </p:childTnLst>
                    </p:cTn>
                  </p:par>
                </p:childTnLst>
              </p:cTn>
              <p:nextCondLst>
                <p:cond evt="onClick" delay="0">
                  <p:tgtEl>
                    <p:spTgt spid="2050"/>
                  </p:tgtEl>
                </p:cond>
              </p:nextCondLst>
            </p:seq>
            <p:seq concurrent="1" nextAc="seek">
              <p:cTn id="31" restart="whenNotActive" fill="hold" evtFilter="cancelBubble" nodeType="interactiveSeq">
                <p:stCondLst>
                  <p:cond evt="onClick" delay="0">
                    <p:tgtEl>
                      <p:spTgt spid="2051"/>
                    </p:tgtEl>
                  </p:cond>
                </p:stCondLst>
                <p:endSync evt="end" delay="0">
                  <p:rtn val="all"/>
                </p:endSync>
                <p:childTnLst>
                  <p:par>
                    <p:cTn id="32" fill="hold">
                      <p:stCondLst>
                        <p:cond delay="0"/>
                      </p:stCondLst>
                      <p:childTnLst>
                        <p:par>
                          <p:cTn id="33" fill="hold">
                            <p:stCondLst>
                              <p:cond delay="0"/>
                            </p:stCondLst>
                            <p:childTnLst>
                              <p:par>
                                <p:cTn id="34" presetID="32" presetClass="emph" presetSubtype="0" fill="hold" nodeType="clickEffect">
                                  <p:stCondLst>
                                    <p:cond delay="0"/>
                                  </p:stCondLst>
                                  <p:childTnLst>
                                    <p:animRot by="120000">
                                      <p:cBhvr>
                                        <p:cTn id="35" dur="100" fill="hold">
                                          <p:stCondLst>
                                            <p:cond delay="0"/>
                                          </p:stCondLst>
                                        </p:cTn>
                                        <p:tgtEl>
                                          <p:spTgt spid="2051"/>
                                        </p:tgtEl>
                                        <p:attrNameLst>
                                          <p:attrName>r</p:attrName>
                                        </p:attrNameLst>
                                      </p:cBhvr>
                                    </p:animRot>
                                    <p:animRot by="-240000">
                                      <p:cBhvr>
                                        <p:cTn id="36" dur="200" fill="hold">
                                          <p:stCondLst>
                                            <p:cond delay="200"/>
                                          </p:stCondLst>
                                        </p:cTn>
                                        <p:tgtEl>
                                          <p:spTgt spid="2051"/>
                                        </p:tgtEl>
                                        <p:attrNameLst>
                                          <p:attrName>r</p:attrName>
                                        </p:attrNameLst>
                                      </p:cBhvr>
                                    </p:animRot>
                                    <p:animRot by="240000">
                                      <p:cBhvr>
                                        <p:cTn id="37" dur="200" fill="hold">
                                          <p:stCondLst>
                                            <p:cond delay="400"/>
                                          </p:stCondLst>
                                        </p:cTn>
                                        <p:tgtEl>
                                          <p:spTgt spid="2051"/>
                                        </p:tgtEl>
                                        <p:attrNameLst>
                                          <p:attrName>r</p:attrName>
                                        </p:attrNameLst>
                                      </p:cBhvr>
                                    </p:animRot>
                                    <p:animRot by="-240000">
                                      <p:cBhvr>
                                        <p:cTn id="38" dur="200" fill="hold">
                                          <p:stCondLst>
                                            <p:cond delay="600"/>
                                          </p:stCondLst>
                                        </p:cTn>
                                        <p:tgtEl>
                                          <p:spTgt spid="2051"/>
                                        </p:tgtEl>
                                        <p:attrNameLst>
                                          <p:attrName>r</p:attrName>
                                        </p:attrNameLst>
                                      </p:cBhvr>
                                    </p:animRot>
                                    <p:animRot by="120000">
                                      <p:cBhvr>
                                        <p:cTn id="39" dur="200" fill="hold">
                                          <p:stCondLst>
                                            <p:cond delay="800"/>
                                          </p:stCondLst>
                                        </p:cTn>
                                        <p:tgtEl>
                                          <p:spTgt spid="2051"/>
                                        </p:tgtEl>
                                        <p:attrNameLst>
                                          <p:attrName>r</p:attrName>
                                        </p:attrNameLst>
                                      </p:cBhvr>
                                    </p:animRot>
                                  </p:childTnLst>
                                </p:cTn>
                              </p:par>
                            </p:childTnLst>
                          </p:cTn>
                        </p:par>
                      </p:childTnLst>
                    </p:cTn>
                  </p:par>
                </p:childTnLst>
              </p:cTn>
              <p:nextCondLst>
                <p:cond evt="onClick" delay="0">
                  <p:tgtEl>
                    <p:spTgt spid="2051"/>
                  </p:tgtEl>
                </p:cond>
              </p:nextCondLst>
            </p:seq>
            <p:seq concurrent="1" nextAc="seek">
              <p:cTn id="40" restart="whenNotActive" fill="hold" evtFilter="cancelBubble" nodeType="interactiveSeq">
                <p:stCondLst>
                  <p:cond evt="onClick" delay="0">
                    <p:tgtEl>
                      <p:spTgt spid="2052"/>
                    </p:tgtEl>
                  </p:cond>
                </p:stCondLst>
                <p:endSync evt="end" delay="0">
                  <p:rtn val="all"/>
                </p:endSync>
                <p:childTnLst>
                  <p:par>
                    <p:cTn id="41" fill="hold">
                      <p:stCondLst>
                        <p:cond delay="0"/>
                      </p:stCondLst>
                      <p:childTnLst>
                        <p:par>
                          <p:cTn id="42" fill="hold">
                            <p:stCondLst>
                              <p:cond delay="0"/>
                            </p:stCondLst>
                            <p:childTnLst>
                              <p:par>
                                <p:cTn id="43" presetID="32" presetClass="emph" presetSubtype="0" fill="hold" nodeType="clickEffect">
                                  <p:stCondLst>
                                    <p:cond delay="0"/>
                                  </p:stCondLst>
                                  <p:childTnLst>
                                    <p:animRot by="120000">
                                      <p:cBhvr>
                                        <p:cTn id="44" dur="100" fill="hold">
                                          <p:stCondLst>
                                            <p:cond delay="0"/>
                                          </p:stCondLst>
                                        </p:cTn>
                                        <p:tgtEl>
                                          <p:spTgt spid="2052"/>
                                        </p:tgtEl>
                                        <p:attrNameLst>
                                          <p:attrName>r</p:attrName>
                                        </p:attrNameLst>
                                      </p:cBhvr>
                                    </p:animRot>
                                    <p:animRot by="-240000">
                                      <p:cBhvr>
                                        <p:cTn id="45" dur="200" fill="hold">
                                          <p:stCondLst>
                                            <p:cond delay="200"/>
                                          </p:stCondLst>
                                        </p:cTn>
                                        <p:tgtEl>
                                          <p:spTgt spid="2052"/>
                                        </p:tgtEl>
                                        <p:attrNameLst>
                                          <p:attrName>r</p:attrName>
                                        </p:attrNameLst>
                                      </p:cBhvr>
                                    </p:animRot>
                                    <p:animRot by="240000">
                                      <p:cBhvr>
                                        <p:cTn id="46" dur="200" fill="hold">
                                          <p:stCondLst>
                                            <p:cond delay="400"/>
                                          </p:stCondLst>
                                        </p:cTn>
                                        <p:tgtEl>
                                          <p:spTgt spid="2052"/>
                                        </p:tgtEl>
                                        <p:attrNameLst>
                                          <p:attrName>r</p:attrName>
                                        </p:attrNameLst>
                                      </p:cBhvr>
                                    </p:animRot>
                                    <p:animRot by="-240000">
                                      <p:cBhvr>
                                        <p:cTn id="47" dur="200" fill="hold">
                                          <p:stCondLst>
                                            <p:cond delay="600"/>
                                          </p:stCondLst>
                                        </p:cTn>
                                        <p:tgtEl>
                                          <p:spTgt spid="2052"/>
                                        </p:tgtEl>
                                        <p:attrNameLst>
                                          <p:attrName>r</p:attrName>
                                        </p:attrNameLst>
                                      </p:cBhvr>
                                    </p:animRot>
                                    <p:animRot by="120000">
                                      <p:cBhvr>
                                        <p:cTn id="48" dur="200" fill="hold">
                                          <p:stCondLst>
                                            <p:cond delay="800"/>
                                          </p:stCondLst>
                                        </p:cTn>
                                        <p:tgtEl>
                                          <p:spTgt spid="2052"/>
                                        </p:tgtEl>
                                        <p:attrNameLst>
                                          <p:attrName>r</p:attrName>
                                        </p:attrNameLst>
                                      </p:cBhvr>
                                    </p:animRot>
                                  </p:childTnLst>
                                </p:cTn>
                              </p:par>
                            </p:childTnLst>
                          </p:cTn>
                        </p:par>
                      </p:childTnLst>
                    </p:cTn>
                  </p:par>
                </p:childTnLst>
              </p:cTn>
              <p:nextCondLst>
                <p:cond evt="onClick" delay="0">
                  <p:tgtEl>
                    <p:spTgt spid="2052"/>
                  </p:tgtEl>
                </p:cond>
              </p:nextCondLst>
            </p:seq>
            <p:seq concurrent="1" nextAc="seek">
              <p:cTn id="49" restart="whenNotActive" fill="hold" evtFilter="cancelBubble" nodeType="interactiveSeq">
                <p:stCondLst>
                  <p:cond evt="onClick" delay="0">
                    <p:tgtEl>
                      <p:spTgt spid="2053"/>
                    </p:tgtEl>
                  </p:cond>
                </p:stCondLst>
                <p:endSync evt="end" delay="0">
                  <p:rtn val="all"/>
                </p:endSync>
                <p:childTnLst>
                  <p:par>
                    <p:cTn id="50" fill="hold">
                      <p:stCondLst>
                        <p:cond delay="0"/>
                      </p:stCondLst>
                      <p:childTnLst>
                        <p:par>
                          <p:cTn id="51" fill="hold">
                            <p:stCondLst>
                              <p:cond delay="0"/>
                            </p:stCondLst>
                            <p:childTnLst>
                              <p:par>
                                <p:cTn id="52" presetID="32" presetClass="emph" presetSubtype="0" fill="hold" nodeType="clickEffect">
                                  <p:stCondLst>
                                    <p:cond delay="0"/>
                                  </p:stCondLst>
                                  <p:childTnLst>
                                    <p:animRot by="120000">
                                      <p:cBhvr>
                                        <p:cTn id="53" dur="100" fill="hold">
                                          <p:stCondLst>
                                            <p:cond delay="0"/>
                                          </p:stCondLst>
                                        </p:cTn>
                                        <p:tgtEl>
                                          <p:spTgt spid="2053"/>
                                        </p:tgtEl>
                                        <p:attrNameLst>
                                          <p:attrName>r</p:attrName>
                                        </p:attrNameLst>
                                      </p:cBhvr>
                                    </p:animRot>
                                    <p:animRot by="-240000">
                                      <p:cBhvr>
                                        <p:cTn id="54" dur="200" fill="hold">
                                          <p:stCondLst>
                                            <p:cond delay="200"/>
                                          </p:stCondLst>
                                        </p:cTn>
                                        <p:tgtEl>
                                          <p:spTgt spid="2053"/>
                                        </p:tgtEl>
                                        <p:attrNameLst>
                                          <p:attrName>r</p:attrName>
                                        </p:attrNameLst>
                                      </p:cBhvr>
                                    </p:animRot>
                                    <p:animRot by="240000">
                                      <p:cBhvr>
                                        <p:cTn id="55" dur="200" fill="hold">
                                          <p:stCondLst>
                                            <p:cond delay="400"/>
                                          </p:stCondLst>
                                        </p:cTn>
                                        <p:tgtEl>
                                          <p:spTgt spid="2053"/>
                                        </p:tgtEl>
                                        <p:attrNameLst>
                                          <p:attrName>r</p:attrName>
                                        </p:attrNameLst>
                                      </p:cBhvr>
                                    </p:animRot>
                                    <p:animRot by="-240000">
                                      <p:cBhvr>
                                        <p:cTn id="56" dur="200" fill="hold">
                                          <p:stCondLst>
                                            <p:cond delay="600"/>
                                          </p:stCondLst>
                                        </p:cTn>
                                        <p:tgtEl>
                                          <p:spTgt spid="2053"/>
                                        </p:tgtEl>
                                        <p:attrNameLst>
                                          <p:attrName>r</p:attrName>
                                        </p:attrNameLst>
                                      </p:cBhvr>
                                    </p:animRot>
                                    <p:animRot by="120000">
                                      <p:cBhvr>
                                        <p:cTn id="57" dur="200" fill="hold">
                                          <p:stCondLst>
                                            <p:cond delay="800"/>
                                          </p:stCondLst>
                                        </p:cTn>
                                        <p:tgtEl>
                                          <p:spTgt spid="2053"/>
                                        </p:tgtEl>
                                        <p:attrNameLst>
                                          <p:attrName>r</p:attrName>
                                        </p:attrNameLst>
                                      </p:cBhvr>
                                    </p:animRot>
                                  </p:childTnLst>
                                </p:cTn>
                              </p:par>
                            </p:childTnLst>
                          </p:cTn>
                        </p:par>
                      </p:childTnLst>
                    </p:cTn>
                  </p:par>
                </p:childTnLst>
              </p:cTn>
              <p:nextCondLst>
                <p:cond evt="onClick" delay="0">
                  <p:tgtEl>
                    <p:spTgt spid="2053"/>
                  </p:tgtEl>
                </p:cond>
              </p:nextCondLst>
            </p:seq>
            <p:seq concurrent="1" nextAc="seek">
              <p:cTn id="58" restart="whenNotActive" fill="hold" evtFilter="cancelBubble" nodeType="interactiveSeq">
                <p:stCondLst>
                  <p:cond evt="onClick" delay="0">
                    <p:tgtEl>
                      <p:spTgt spid="2057"/>
                    </p:tgtEl>
                  </p:cond>
                </p:stCondLst>
                <p:endSync evt="end" delay="0">
                  <p:rtn val="all"/>
                </p:endSync>
                <p:childTnLst>
                  <p:par>
                    <p:cTn id="59" fill="hold">
                      <p:stCondLst>
                        <p:cond delay="0"/>
                      </p:stCondLst>
                      <p:childTnLst>
                        <p:par>
                          <p:cTn id="60" fill="hold">
                            <p:stCondLst>
                              <p:cond delay="0"/>
                            </p:stCondLst>
                            <p:childTnLst>
                              <p:par>
                                <p:cTn id="61" presetID="32" presetClass="emph" presetSubtype="0" fill="hold" nodeType="clickEffect">
                                  <p:stCondLst>
                                    <p:cond delay="0"/>
                                  </p:stCondLst>
                                  <p:childTnLst>
                                    <p:animRot by="120000">
                                      <p:cBhvr>
                                        <p:cTn id="62" dur="100" fill="hold">
                                          <p:stCondLst>
                                            <p:cond delay="0"/>
                                          </p:stCondLst>
                                        </p:cTn>
                                        <p:tgtEl>
                                          <p:spTgt spid="2057"/>
                                        </p:tgtEl>
                                        <p:attrNameLst>
                                          <p:attrName>r</p:attrName>
                                        </p:attrNameLst>
                                      </p:cBhvr>
                                    </p:animRot>
                                    <p:animRot by="-240000">
                                      <p:cBhvr>
                                        <p:cTn id="63" dur="200" fill="hold">
                                          <p:stCondLst>
                                            <p:cond delay="200"/>
                                          </p:stCondLst>
                                        </p:cTn>
                                        <p:tgtEl>
                                          <p:spTgt spid="2057"/>
                                        </p:tgtEl>
                                        <p:attrNameLst>
                                          <p:attrName>r</p:attrName>
                                        </p:attrNameLst>
                                      </p:cBhvr>
                                    </p:animRot>
                                    <p:animRot by="240000">
                                      <p:cBhvr>
                                        <p:cTn id="64" dur="200" fill="hold">
                                          <p:stCondLst>
                                            <p:cond delay="400"/>
                                          </p:stCondLst>
                                        </p:cTn>
                                        <p:tgtEl>
                                          <p:spTgt spid="2057"/>
                                        </p:tgtEl>
                                        <p:attrNameLst>
                                          <p:attrName>r</p:attrName>
                                        </p:attrNameLst>
                                      </p:cBhvr>
                                    </p:animRot>
                                    <p:animRot by="-240000">
                                      <p:cBhvr>
                                        <p:cTn id="65" dur="200" fill="hold">
                                          <p:stCondLst>
                                            <p:cond delay="600"/>
                                          </p:stCondLst>
                                        </p:cTn>
                                        <p:tgtEl>
                                          <p:spTgt spid="2057"/>
                                        </p:tgtEl>
                                        <p:attrNameLst>
                                          <p:attrName>r</p:attrName>
                                        </p:attrNameLst>
                                      </p:cBhvr>
                                    </p:animRot>
                                    <p:animRot by="120000">
                                      <p:cBhvr>
                                        <p:cTn id="66" dur="200" fill="hold">
                                          <p:stCondLst>
                                            <p:cond delay="800"/>
                                          </p:stCondLst>
                                        </p:cTn>
                                        <p:tgtEl>
                                          <p:spTgt spid="2057"/>
                                        </p:tgtEl>
                                        <p:attrNameLst>
                                          <p:attrName>r</p:attrName>
                                        </p:attrNameLst>
                                      </p:cBhvr>
                                    </p:animRot>
                                  </p:childTnLst>
                                </p:cTn>
                              </p:par>
                            </p:childTnLst>
                          </p:cTn>
                        </p:par>
                      </p:childTnLst>
                    </p:cTn>
                  </p:par>
                </p:childTnLst>
              </p:cTn>
              <p:nextCondLst>
                <p:cond evt="onClick" delay="0">
                  <p:tgtEl>
                    <p:spTgt spid="2057"/>
                  </p:tgtEl>
                </p:cond>
              </p:nextCondLst>
            </p:seq>
            <p:seq concurrent="1" nextAc="seek">
              <p:cTn id="67" restart="whenNotActive" fill="hold" evtFilter="cancelBubble" nodeType="interactiveSeq">
                <p:stCondLst>
                  <p:cond evt="onClick" delay="0">
                    <p:tgtEl>
                      <p:spTgt spid="2059"/>
                    </p:tgtEl>
                  </p:cond>
                </p:stCondLst>
                <p:endSync evt="end" delay="0">
                  <p:rtn val="all"/>
                </p:endSync>
                <p:childTnLst>
                  <p:par>
                    <p:cTn id="68" fill="hold">
                      <p:stCondLst>
                        <p:cond delay="0"/>
                      </p:stCondLst>
                      <p:childTnLst>
                        <p:par>
                          <p:cTn id="69" fill="hold">
                            <p:stCondLst>
                              <p:cond delay="0"/>
                            </p:stCondLst>
                            <p:childTnLst>
                              <p:par>
                                <p:cTn id="70" presetID="32" presetClass="emph" presetSubtype="0" fill="hold" nodeType="clickEffect">
                                  <p:stCondLst>
                                    <p:cond delay="0"/>
                                  </p:stCondLst>
                                  <p:childTnLst>
                                    <p:animRot by="120000">
                                      <p:cBhvr>
                                        <p:cTn id="71" dur="100" fill="hold">
                                          <p:stCondLst>
                                            <p:cond delay="0"/>
                                          </p:stCondLst>
                                        </p:cTn>
                                        <p:tgtEl>
                                          <p:spTgt spid="2059"/>
                                        </p:tgtEl>
                                        <p:attrNameLst>
                                          <p:attrName>r</p:attrName>
                                        </p:attrNameLst>
                                      </p:cBhvr>
                                    </p:animRot>
                                    <p:animRot by="-240000">
                                      <p:cBhvr>
                                        <p:cTn id="72" dur="200" fill="hold">
                                          <p:stCondLst>
                                            <p:cond delay="200"/>
                                          </p:stCondLst>
                                        </p:cTn>
                                        <p:tgtEl>
                                          <p:spTgt spid="2059"/>
                                        </p:tgtEl>
                                        <p:attrNameLst>
                                          <p:attrName>r</p:attrName>
                                        </p:attrNameLst>
                                      </p:cBhvr>
                                    </p:animRot>
                                    <p:animRot by="240000">
                                      <p:cBhvr>
                                        <p:cTn id="73" dur="200" fill="hold">
                                          <p:stCondLst>
                                            <p:cond delay="400"/>
                                          </p:stCondLst>
                                        </p:cTn>
                                        <p:tgtEl>
                                          <p:spTgt spid="2059"/>
                                        </p:tgtEl>
                                        <p:attrNameLst>
                                          <p:attrName>r</p:attrName>
                                        </p:attrNameLst>
                                      </p:cBhvr>
                                    </p:animRot>
                                    <p:animRot by="-240000">
                                      <p:cBhvr>
                                        <p:cTn id="74" dur="200" fill="hold">
                                          <p:stCondLst>
                                            <p:cond delay="600"/>
                                          </p:stCondLst>
                                        </p:cTn>
                                        <p:tgtEl>
                                          <p:spTgt spid="2059"/>
                                        </p:tgtEl>
                                        <p:attrNameLst>
                                          <p:attrName>r</p:attrName>
                                        </p:attrNameLst>
                                      </p:cBhvr>
                                    </p:animRot>
                                    <p:animRot by="120000">
                                      <p:cBhvr>
                                        <p:cTn id="75" dur="200" fill="hold">
                                          <p:stCondLst>
                                            <p:cond delay="800"/>
                                          </p:stCondLst>
                                        </p:cTn>
                                        <p:tgtEl>
                                          <p:spTgt spid="2059"/>
                                        </p:tgtEl>
                                        <p:attrNameLst>
                                          <p:attrName>r</p:attrName>
                                        </p:attrNameLst>
                                      </p:cBhvr>
                                    </p:animRot>
                                  </p:childTnLst>
                                </p:cTn>
                              </p:par>
                            </p:childTnLst>
                          </p:cTn>
                        </p:par>
                      </p:childTnLst>
                    </p:cTn>
                  </p:par>
                </p:childTnLst>
              </p:cTn>
              <p:nextCondLst>
                <p:cond evt="onClick" delay="0">
                  <p:tgtEl>
                    <p:spTgt spid="2059"/>
                  </p:tgtEl>
                </p:cond>
              </p:nextCondLst>
            </p:seq>
            <p:seq concurrent="1" nextAc="seek">
              <p:cTn id="76" restart="whenNotActive" fill="hold" evtFilter="cancelBubble" nodeType="interactiveSeq">
                <p:stCondLst>
                  <p:cond evt="onClick" delay="0">
                    <p:tgtEl>
                      <p:spTgt spid="2056"/>
                    </p:tgtEl>
                  </p:cond>
                </p:stCondLst>
                <p:endSync evt="end" delay="0">
                  <p:rtn val="all"/>
                </p:endSync>
                <p:childTnLst>
                  <p:par>
                    <p:cTn id="77" fill="hold">
                      <p:stCondLst>
                        <p:cond delay="0"/>
                      </p:stCondLst>
                      <p:childTnLst>
                        <p:par>
                          <p:cTn id="78" fill="hold">
                            <p:stCondLst>
                              <p:cond delay="0"/>
                            </p:stCondLst>
                            <p:childTnLst>
                              <p:par>
                                <p:cTn id="79" presetID="32" presetClass="emph" presetSubtype="0" fill="hold" nodeType="clickEffect">
                                  <p:stCondLst>
                                    <p:cond delay="0"/>
                                  </p:stCondLst>
                                  <p:childTnLst>
                                    <p:animRot by="120000">
                                      <p:cBhvr>
                                        <p:cTn id="80" dur="100" fill="hold">
                                          <p:stCondLst>
                                            <p:cond delay="0"/>
                                          </p:stCondLst>
                                        </p:cTn>
                                        <p:tgtEl>
                                          <p:spTgt spid="2056"/>
                                        </p:tgtEl>
                                        <p:attrNameLst>
                                          <p:attrName>r</p:attrName>
                                        </p:attrNameLst>
                                      </p:cBhvr>
                                    </p:animRot>
                                    <p:animRot by="-240000">
                                      <p:cBhvr>
                                        <p:cTn id="81" dur="200" fill="hold">
                                          <p:stCondLst>
                                            <p:cond delay="200"/>
                                          </p:stCondLst>
                                        </p:cTn>
                                        <p:tgtEl>
                                          <p:spTgt spid="2056"/>
                                        </p:tgtEl>
                                        <p:attrNameLst>
                                          <p:attrName>r</p:attrName>
                                        </p:attrNameLst>
                                      </p:cBhvr>
                                    </p:animRot>
                                    <p:animRot by="240000">
                                      <p:cBhvr>
                                        <p:cTn id="82" dur="200" fill="hold">
                                          <p:stCondLst>
                                            <p:cond delay="400"/>
                                          </p:stCondLst>
                                        </p:cTn>
                                        <p:tgtEl>
                                          <p:spTgt spid="2056"/>
                                        </p:tgtEl>
                                        <p:attrNameLst>
                                          <p:attrName>r</p:attrName>
                                        </p:attrNameLst>
                                      </p:cBhvr>
                                    </p:animRot>
                                    <p:animRot by="-240000">
                                      <p:cBhvr>
                                        <p:cTn id="83" dur="200" fill="hold">
                                          <p:stCondLst>
                                            <p:cond delay="600"/>
                                          </p:stCondLst>
                                        </p:cTn>
                                        <p:tgtEl>
                                          <p:spTgt spid="2056"/>
                                        </p:tgtEl>
                                        <p:attrNameLst>
                                          <p:attrName>r</p:attrName>
                                        </p:attrNameLst>
                                      </p:cBhvr>
                                    </p:animRot>
                                    <p:animRot by="120000">
                                      <p:cBhvr>
                                        <p:cTn id="84" dur="200" fill="hold">
                                          <p:stCondLst>
                                            <p:cond delay="800"/>
                                          </p:stCondLst>
                                        </p:cTn>
                                        <p:tgtEl>
                                          <p:spTgt spid="2056"/>
                                        </p:tgtEl>
                                        <p:attrNameLst>
                                          <p:attrName>r</p:attrName>
                                        </p:attrNameLst>
                                      </p:cBhvr>
                                    </p:animRot>
                                  </p:childTnLst>
                                </p:cTn>
                              </p:par>
                            </p:childTnLst>
                          </p:cTn>
                        </p:par>
                      </p:childTnLst>
                    </p:cTn>
                  </p:par>
                </p:childTnLst>
              </p:cTn>
              <p:nextCondLst>
                <p:cond evt="onClick" delay="0">
                  <p:tgtEl>
                    <p:spTgt spid="2056"/>
                  </p:tgtEl>
                </p:cond>
              </p:nextCondLst>
            </p:seq>
            <p:seq concurrent="1" nextAc="seek">
              <p:cTn id="85" restart="whenNotActive" fill="hold" evtFilter="cancelBubble" nodeType="interactiveSeq">
                <p:stCondLst>
                  <p:cond evt="onClick" delay="0">
                    <p:tgtEl>
                      <p:spTgt spid="2055"/>
                    </p:tgtEl>
                  </p:cond>
                </p:stCondLst>
                <p:endSync evt="end" delay="0">
                  <p:rtn val="all"/>
                </p:endSync>
                <p:childTnLst>
                  <p:par>
                    <p:cTn id="86" fill="hold">
                      <p:stCondLst>
                        <p:cond delay="0"/>
                      </p:stCondLst>
                      <p:childTnLst>
                        <p:par>
                          <p:cTn id="87" fill="hold">
                            <p:stCondLst>
                              <p:cond delay="0"/>
                            </p:stCondLst>
                            <p:childTnLst>
                              <p:par>
                                <p:cTn id="88" presetID="32" presetClass="emph" presetSubtype="0" fill="hold" nodeType="clickEffect">
                                  <p:stCondLst>
                                    <p:cond delay="0"/>
                                  </p:stCondLst>
                                  <p:childTnLst>
                                    <p:animRot by="120000">
                                      <p:cBhvr>
                                        <p:cTn id="89" dur="100" fill="hold">
                                          <p:stCondLst>
                                            <p:cond delay="0"/>
                                          </p:stCondLst>
                                        </p:cTn>
                                        <p:tgtEl>
                                          <p:spTgt spid="2055"/>
                                        </p:tgtEl>
                                        <p:attrNameLst>
                                          <p:attrName>r</p:attrName>
                                        </p:attrNameLst>
                                      </p:cBhvr>
                                    </p:animRot>
                                    <p:animRot by="-240000">
                                      <p:cBhvr>
                                        <p:cTn id="90" dur="200" fill="hold">
                                          <p:stCondLst>
                                            <p:cond delay="200"/>
                                          </p:stCondLst>
                                        </p:cTn>
                                        <p:tgtEl>
                                          <p:spTgt spid="2055"/>
                                        </p:tgtEl>
                                        <p:attrNameLst>
                                          <p:attrName>r</p:attrName>
                                        </p:attrNameLst>
                                      </p:cBhvr>
                                    </p:animRot>
                                    <p:animRot by="240000">
                                      <p:cBhvr>
                                        <p:cTn id="91" dur="200" fill="hold">
                                          <p:stCondLst>
                                            <p:cond delay="400"/>
                                          </p:stCondLst>
                                        </p:cTn>
                                        <p:tgtEl>
                                          <p:spTgt spid="2055"/>
                                        </p:tgtEl>
                                        <p:attrNameLst>
                                          <p:attrName>r</p:attrName>
                                        </p:attrNameLst>
                                      </p:cBhvr>
                                    </p:animRot>
                                    <p:animRot by="-240000">
                                      <p:cBhvr>
                                        <p:cTn id="92" dur="200" fill="hold">
                                          <p:stCondLst>
                                            <p:cond delay="600"/>
                                          </p:stCondLst>
                                        </p:cTn>
                                        <p:tgtEl>
                                          <p:spTgt spid="2055"/>
                                        </p:tgtEl>
                                        <p:attrNameLst>
                                          <p:attrName>r</p:attrName>
                                        </p:attrNameLst>
                                      </p:cBhvr>
                                    </p:animRot>
                                    <p:animRot by="120000">
                                      <p:cBhvr>
                                        <p:cTn id="93" dur="200" fill="hold">
                                          <p:stCondLst>
                                            <p:cond delay="800"/>
                                          </p:stCondLst>
                                        </p:cTn>
                                        <p:tgtEl>
                                          <p:spTgt spid="2055"/>
                                        </p:tgtEl>
                                        <p:attrNameLst>
                                          <p:attrName>r</p:attrName>
                                        </p:attrNameLst>
                                      </p:cBhvr>
                                    </p:animRot>
                                  </p:childTnLst>
                                </p:cTn>
                              </p:par>
                            </p:childTnLst>
                          </p:cTn>
                        </p:par>
                      </p:childTnLst>
                    </p:cTn>
                  </p:par>
                </p:childTnLst>
              </p:cTn>
              <p:nextCondLst>
                <p:cond evt="onClick" delay="0">
                  <p:tgtEl>
                    <p:spTgt spid="2055"/>
                  </p:tgtEl>
                </p:cond>
              </p:nextCondLst>
            </p:seq>
            <p:seq concurrent="1" nextAc="seek">
              <p:cTn id="94" restart="whenNotActive" fill="hold" evtFilter="cancelBubble" nodeType="interactiveSeq">
                <p:stCondLst>
                  <p:cond evt="onClick" delay="0">
                    <p:tgtEl>
                      <p:spTgt spid="2058"/>
                    </p:tgtEl>
                  </p:cond>
                </p:stCondLst>
                <p:endSync evt="end" delay="0">
                  <p:rtn val="all"/>
                </p:endSync>
                <p:childTnLst>
                  <p:par>
                    <p:cTn id="95" fill="hold">
                      <p:stCondLst>
                        <p:cond delay="0"/>
                      </p:stCondLst>
                      <p:childTnLst>
                        <p:par>
                          <p:cTn id="96" fill="hold">
                            <p:stCondLst>
                              <p:cond delay="0"/>
                            </p:stCondLst>
                            <p:childTnLst>
                              <p:par>
                                <p:cTn id="97" presetID="32" presetClass="emph" presetSubtype="0" fill="hold" nodeType="clickEffect">
                                  <p:stCondLst>
                                    <p:cond delay="0"/>
                                  </p:stCondLst>
                                  <p:childTnLst>
                                    <p:animRot by="120000">
                                      <p:cBhvr>
                                        <p:cTn id="98" dur="100" fill="hold">
                                          <p:stCondLst>
                                            <p:cond delay="0"/>
                                          </p:stCondLst>
                                        </p:cTn>
                                        <p:tgtEl>
                                          <p:spTgt spid="2058"/>
                                        </p:tgtEl>
                                        <p:attrNameLst>
                                          <p:attrName>r</p:attrName>
                                        </p:attrNameLst>
                                      </p:cBhvr>
                                    </p:animRot>
                                    <p:animRot by="-240000">
                                      <p:cBhvr>
                                        <p:cTn id="99" dur="200" fill="hold">
                                          <p:stCondLst>
                                            <p:cond delay="200"/>
                                          </p:stCondLst>
                                        </p:cTn>
                                        <p:tgtEl>
                                          <p:spTgt spid="2058"/>
                                        </p:tgtEl>
                                        <p:attrNameLst>
                                          <p:attrName>r</p:attrName>
                                        </p:attrNameLst>
                                      </p:cBhvr>
                                    </p:animRot>
                                    <p:animRot by="240000">
                                      <p:cBhvr>
                                        <p:cTn id="100" dur="200" fill="hold">
                                          <p:stCondLst>
                                            <p:cond delay="400"/>
                                          </p:stCondLst>
                                        </p:cTn>
                                        <p:tgtEl>
                                          <p:spTgt spid="2058"/>
                                        </p:tgtEl>
                                        <p:attrNameLst>
                                          <p:attrName>r</p:attrName>
                                        </p:attrNameLst>
                                      </p:cBhvr>
                                    </p:animRot>
                                    <p:animRot by="-240000">
                                      <p:cBhvr>
                                        <p:cTn id="101" dur="200" fill="hold">
                                          <p:stCondLst>
                                            <p:cond delay="600"/>
                                          </p:stCondLst>
                                        </p:cTn>
                                        <p:tgtEl>
                                          <p:spTgt spid="2058"/>
                                        </p:tgtEl>
                                        <p:attrNameLst>
                                          <p:attrName>r</p:attrName>
                                        </p:attrNameLst>
                                      </p:cBhvr>
                                    </p:animRot>
                                    <p:animRot by="120000">
                                      <p:cBhvr>
                                        <p:cTn id="102" dur="200" fill="hold">
                                          <p:stCondLst>
                                            <p:cond delay="800"/>
                                          </p:stCondLst>
                                        </p:cTn>
                                        <p:tgtEl>
                                          <p:spTgt spid="2058"/>
                                        </p:tgtEl>
                                        <p:attrNameLst>
                                          <p:attrName>r</p:attrName>
                                        </p:attrNameLst>
                                      </p:cBhvr>
                                    </p:animRot>
                                  </p:childTnLst>
                                </p:cTn>
                              </p:par>
                            </p:childTnLst>
                          </p:cTn>
                        </p:par>
                      </p:childTnLst>
                    </p:cTn>
                  </p:par>
                </p:childTnLst>
              </p:cTn>
              <p:nextCondLst>
                <p:cond evt="onClick" delay="0">
                  <p:tgtEl>
                    <p:spTgt spid="205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pattFill prst="pct25">
          <a:fgClr>
            <a:srgbClr val="DAFAFE"/>
          </a:fgClr>
          <a:bgClr>
            <a:schemeClr val="bg1"/>
          </a:bgClr>
        </a:pattFill>
        <a:effectLst/>
      </p:bgPr>
    </p:bg>
    <p:spTree>
      <p:nvGrpSpPr>
        <p:cNvPr id="1" name=""/>
        <p:cNvGrpSpPr/>
        <p:nvPr/>
      </p:nvGrpSpPr>
      <p:grpSpPr>
        <a:xfrm>
          <a:off x="0" y="0"/>
          <a:ext cx="0" cy="0"/>
          <a:chOff x="0" y="0"/>
          <a:chExt cx="0" cy="0"/>
        </a:xfrm>
      </p:grpSpPr>
      <p:sp>
        <p:nvSpPr>
          <p:cNvPr id="5" name="TextovéPole 4"/>
          <p:cNvSpPr txBox="1"/>
          <p:nvPr/>
        </p:nvSpPr>
        <p:spPr>
          <a:xfrm>
            <a:off x="251520" y="220578"/>
            <a:ext cx="4484689" cy="400110"/>
          </a:xfrm>
          <a:prstGeom prst="rect">
            <a:avLst/>
          </a:prstGeom>
          <a:noFill/>
        </p:spPr>
        <p:txBody>
          <a:bodyPr wrap="none" rtlCol="0">
            <a:spAutoFit/>
          </a:bodyPr>
          <a:lstStyle/>
          <a:p>
            <a:r>
              <a:rPr lang="cs-CZ" sz="2000" b="1" dirty="0" smtClean="0"/>
              <a:t>Vyber jen </a:t>
            </a:r>
            <a:r>
              <a:rPr lang="cs-CZ" sz="2000" b="1" dirty="0" smtClean="0">
                <a:solidFill>
                  <a:srgbClr val="FF0000"/>
                </a:solidFill>
              </a:rPr>
              <a:t>osoby</a:t>
            </a:r>
            <a:r>
              <a:rPr lang="cs-CZ" sz="2000" b="1" dirty="0" smtClean="0"/>
              <a:t>. Klikej na jejich obrázky.</a:t>
            </a:r>
            <a:endParaRPr lang="cs-CZ" sz="2000" b="1" dirty="0"/>
          </a:p>
        </p:txBody>
      </p:sp>
      <p:pic>
        <p:nvPicPr>
          <p:cNvPr id="3074" name="Picture 2" descr="C:\Users\pc\AppData\Local\Microsoft\Windows\Temporary Internet Files\Content.IE5\W3EC231V\MP900448599[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836712"/>
            <a:ext cx="1392155" cy="2088232"/>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C:\Users\pc\AppData\Local\Microsoft\Windows\Temporary Internet Files\Content.IE5\MFSGWU2F\MP90044859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53208" y="-1986939"/>
            <a:ext cx="956297" cy="138463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Users\pc\AppData\Local\Microsoft\Windows\Temporary Internet Files\Content.IE5\GI12HMPS\MP900442203[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68344" y="1328841"/>
            <a:ext cx="920081" cy="1380122"/>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5" descr="C:\Users\pc\AppData\Local\Microsoft\Windows\Temporary Internet Files\Content.IE5\BWREW4RW\MP900430593[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220072" y="332656"/>
            <a:ext cx="1918764" cy="1280175"/>
          </a:xfrm>
          <a:prstGeom prst="rect">
            <a:avLst/>
          </a:prstGeom>
          <a:noFill/>
          <a:extLst>
            <a:ext uri="{909E8E84-426E-40DD-AFC4-6F175D3DCCD1}">
              <a14:hiddenFill xmlns:a14="http://schemas.microsoft.com/office/drawing/2010/main">
                <a:solidFill>
                  <a:srgbClr val="FFFFFF"/>
                </a:solidFill>
              </a14:hiddenFill>
            </a:ext>
          </a:extLst>
        </p:spPr>
      </p:pic>
      <p:pic>
        <p:nvPicPr>
          <p:cNvPr id="3079" name="Picture 7" descr="C:\Users\pc\AppData\Local\Microsoft\Windows\Temporary Internet Files\Content.IE5\0MO71SHS\MP900427688[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280930" y="4231015"/>
            <a:ext cx="1656184" cy="1706169"/>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pc\AppData\Local\Microsoft\Windows\Temporary Internet Files\Content.IE5\W3EC231V\MP900423034[1].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355976" y="4834880"/>
            <a:ext cx="1440160" cy="144016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Users\pc\AppData\Local\Microsoft\Windows\Temporary Internet Files\Content.IE5\MFSGWU2F\MP900430866[1].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859862" y="2074725"/>
            <a:ext cx="1752693" cy="1168006"/>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C:\Users\pc\AppData\Local\Microsoft\Windows\Temporary Internet Files\Content.IE5\G9HC2RKH\MP900431807[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302503" y="4689140"/>
            <a:ext cx="1603890" cy="108012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C:\Users\pc\AppData\Local\Microsoft\Windows\Temporary Internet Files\Content.IE5\GI12HMPS\MC900332366[1].wmf"/>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2105712" y="733880"/>
            <a:ext cx="1562621" cy="1189923"/>
          </a:xfrm>
          <a:prstGeom prst="rect">
            <a:avLst/>
          </a:prstGeom>
          <a:noFill/>
          <a:extLst>
            <a:ext uri="{909E8E84-426E-40DD-AFC4-6F175D3DCCD1}">
              <a14:hiddenFill xmlns:a14="http://schemas.microsoft.com/office/drawing/2010/main">
                <a:solidFill>
                  <a:srgbClr val="FFFFFF"/>
                </a:solidFill>
              </a14:hiddenFill>
            </a:ext>
          </a:extLst>
        </p:spPr>
      </p:pic>
      <p:pic>
        <p:nvPicPr>
          <p:cNvPr id="4103" name="Picture 7" descr="C:\Users\pc\AppData\Local\Microsoft\Windows\Temporary Internet Files\Content.IE5\UBCK7WHC\MP900448716[1].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1907704" y="2658728"/>
            <a:ext cx="1486715" cy="1035327"/>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C:\Users\pc\AppData\Local\Microsoft\Windows\Temporary Internet Files\Content.IE5\0MO71SHS\MP900444867[1].jpg"/>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6300192" y="3070926"/>
            <a:ext cx="1502161" cy="1160089"/>
          </a:xfrm>
          <a:prstGeom prst="rect">
            <a:avLst/>
          </a:prstGeom>
          <a:noFill/>
          <a:extLst>
            <a:ext uri="{909E8E84-426E-40DD-AFC4-6F175D3DCCD1}">
              <a14:hiddenFill xmlns:a14="http://schemas.microsoft.com/office/drawing/2010/main">
                <a:solidFill>
                  <a:srgbClr val="FFFFFF"/>
                </a:solidFill>
              </a14:hiddenFill>
            </a:ext>
          </a:extLst>
        </p:spPr>
      </p:pic>
      <p:pic>
        <p:nvPicPr>
          <p:cNvPr id="4105" name="Picture 9" descr="C:\Users\pc\AppData\Local\Microsoft\Windows\Temporary Internet Files\Content.IE5\GI12HMPS\MC900438046[1].png"/>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482053" y="4427653"/>
            <a:ext cx="1371600" cy="1371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592766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074"/>
                    </p:tgtEl>
                  </p:cond>
                </p:stCondLst>
                <p:endSync evt="end" delay="0">
                  <p:rtn val="all"/>
                </p:endSync>
                <p:childTnLst>
                  <p:par>
                    <p:cTn id="3" fill="hold">
                      <p:stCondLst>
                        <p:cond delay="0"/>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3074"/>
                                        </p:tgtEl>
                                      </p:cBhvr>
                                    </p:animEffect>
                                    <p:animScale>
                                      <p:cBhvr>
                                        <p:cTn id="7" dur="250" autoRev="1" fill="hold"/>
                                        <p:tgtEl>
                                          <p:spTgt spid="3074"/>
                                        </p:tgtEl>
                                      </p:cBhvr>
                                      <p:by x="105000" y="105000"/>
                                    </p:animScale>
                                  </p:childTnLst>
                                </p:cTn>
                              </p:par>
                            </p:childTnLst>
                          </p:cTn>
                        </p:par>
                      </p:childTnLst>
                    </p:cTn>
                  </p:par>
                </p:childTnLst>
              </p:cTn>
              <p:nextCondLst>
                <p:cond evt="onClick" delay="0">
                  <p:tgtEl>
                    <p:spTgt spid="3074"/>
                  </p:tgtEl>
                </p:cond>
              </p:nextCondLst>
            </p:seq>
            <p:seq concurrent="1" nextAc="seek">
              <p:cTn id="8" restart="whenNotActive" fill="hold" evtFilter="cancelBubble" nodeType="interactiveSeq">
                <p:stCondLst>
                  <p:cond evt="onClick" delay="0">
                    <p:tgtEl>
                      <p:spTgt spid="4102"/>
                    </p:tgtEl>
                  </p:cond>
                </p:stCondLst>
                <p:endSync evt="end" delay="0">
                  <p:rtn val="all"/>
                </p:endSync>
                <p:childTnLst>
                  <p:par>
                    <p:cTn id="9" fill="hold">
                      <p:stCondLst>
                        <p:cond delay="0"/>
                      </p:stCondLst>
                      <p:childTnLst>
                        <p:par>
                          <p:cTn id="10" fill="hold">
                            <p:stCondLst>
                              <p:cond delay="0"/>
                            </p:stCondLst>
                            <p:childTnLst>
                              <p:par>
                                <p:cTn id="11" presetID="1" presetClass="exit" presetSubtype="0" fill="hold" nodeType="clickEffect">
                                  <p:stCondLst>
                                    <p:cond delay="0"/>
                                  </p:stCondLst>
                                  <p:childTnLst>
                                    <p:set>
                                      <p:cBhvr>
                                        <p:cTn id="12" dur="1" fill="hold">
                                          <p:stCondLst>
                                            <p:cond delay="0"/>
                                          </p:stCondLst>
                                        </p:cTn>
                                        <p:tgtEl>
                                          <p:spTgt spid="4102"/>
                                        </p:tgtEl>
                                        <p:attrNameLst>
                                          <p:attrName>style.visibility</p:attrName>
                                        </p:attrNameLst>
                                      </p:cBhvr>
                                      <p:to>
                                        <p:strVal val="hidden"/>
                                      </p:to>
                                    </p:set>
                                  </p:childTnLst>
                                </p:cTn>
                              </p:par>
                            </p:childTnLst>
                          </p:cTn>
                        </p:par>
                      </p:childTnLst>
                    </p:cTn>
                  </p:par>
                </p:childTnLst>
              </p:cTn>
              <p:nextCondLst>
                <p:cond evt="onClick" delay="0">
                  <p:tgtEl>
                    <p:spTgt spid="4102"/>
                  </p:tgtEl>
                </p:cond>
              </p:nextCondLst>
            </p:seq>
            <p:seq concurrent="1" nextAc="seek">
              <p:cTn id="13" restart="whenNotActive" fill="hold" evtFilter="cancelBubble" nodeType="interactiveSeq">
                <p:stCondLst>
                  <p:cond evt="onClick" delay="0">
                    <p:tgtEl>
                      <p:spTgt spid="4104"/>
                    </p:tgtEl>
                  </p:cond>
                </p:stCondLst>
                <p:endSync evt="end" delay="0">
                  <p:rtn val="all"/>
                </p:endSync>
                <p:childTnLst>
                  <p:par>
                    <p:cTn id="14" fill="hold">
                      <p:stCondLst>
                        <p:cond delay="0"/>
                      </p:stCondLst>
                      <p:childTnLst>
                        <p:par>
                          <p:cTn id="15" fill="hold">
                            <p:stCondLst>
                              <p:cond delay="0"/>
                            </p:stCondLst>
                            <p:childTnLst>
                              <p:par>
                                <p:cTn id="16" presetID="1" presetClass="exit" presetSubtype="0" fill="hold" nodeType="clickEffect">
                                  <p:stCondLst>
                                    <p:cond delay="0"/>
                                  </p:stCondLst>
                                  <p:childTnLst>
                                    <p:set>
                                      <p:cBhvr>
                                        <p:cTn id="17" dur="1" fill="hold">
                                          <p:stCondLst>
                                            <p:cond delay="0"/>
                                          </p:stCondLst>
                                        </p:cTn>
                                        <p:tgtEl>
                                          <p:spTgt spid="4104"/>
                                        </p:tgtEl>
                                        <p:attrNameLst>
                                          <p:attrName>style.visibility</p:attrName>
                                        </p:attrNameLst>
                                      </p:cBhvr>
                                      <p:to>
                                        <p:strVal val="hidden"/>
                                      </p:to>
                                    </p:set>
                                  </p:childTnLst>
                                </p:cTn>
                              </p:par>
                            </p:childTnLst>
                          </p:cTn>
                        </p:par>
                      </p:childTnLst>
                    </p:cTn>
                  </p:par>
                </p:childTnLst>
              </p:cTn>
              <p:nextCondLst>
                <p:cond evt="onClick" delay="0">
                  <p:tgtEl>
                    <p:spTgt spid="4104"/>
                  </p:tgtEl>
                </p:cond>
              </p:nextCondLst>
            </p:seq>
            <p:seq concurrent="1" nextAc="seek">
              <p:cTn id="18" restart="whenNotActive" fill="hold" evtFilter="cancelBubble" nodeType="interactiveSeq">
                <p:stCondLst>
                  <p:cond evt="onClick" delay="0">
                    <p:tgtEl>
                      <p:spTgt spid="4105"/>
                    </p:tgtEl>
                  </p:cond>
                </p:stCondLst>
                <p:endSync evt="end" delay="0">
                  <p:rtn val="all"/>
                </p:endSync>
                <p:childTnLst>
                  <p:par>
                    <p:cTn id="19" fill="hold">
                      <p:stCondLst>
                        <p:cond delay="0"/>
                      </p:stCondLst>
                      <p:childTnLst>
                        <p:par>
                          <p:cTn id="20" fill="hold">
                            <p:stCondLst>
                              <p:cond delay="0"/>
                            </p:stCondLst>
                            <p:childTnLst>
                              <p:par>
                                <p:cTn id="21" presetID="1" presetClass="exit" presetSubtype="0" fill="hold" nodeType="clickEffect">
                                  <p:stCondLst>
                                    <p:cond delay="0"/>
                                  </p:stCondLst>
                                  <p:childTnLst>
                                    <p:set>
                                      <p:cBhvr>
                                        <p:cTn id="22" dur="1" fill="hold">
                                          <p:stCondLst>
                                            <p:cond delay="0"/>
                                          </p:stCondLst>
                                        </p:cTn>
                                        <p:tgtEl>
                                          <p:spTgt spid="4105"/>
                                        </p:tgtEl>
                                        <p:attrNameLst>
                                          <p:attrName>style.visibility</p:attrName>
                                        </p:attrNameLst>
                                      </p:cBhvr>
                                      <p:to>
                                        <p:strVal val="hidden"/>
                                      </p:to>
                                    </p:set>
                                  </p:childTnLst>
                                </p:cTn>
                              </p:par>
                            </p:childTnLst>
                          </p:cTn>
                        </p:par>
                      </p:childTnLst>
                    </p:cTn>
                  </p:par>
                </p:childTnLst>
              </p:cTn>
              <p:nextCondLst>
                <p:cond evt="onClick" delay="0">
                  <p:tgtEl>
                    <p:spTgt spid="4105"/>
                  </p:tgtEl>
                </p:cond>
              </p:nextCondLst>
            </p:seq>
            <p:seq concurrent="1" nextAc="seek">
              <p:cTn id="23" restart="whenNotActive" fill="hold" evtFilter="cancelBubble" nodeType="interactiveSeq">
                <p:stCondLst>
                  <p:cond evt="onClick" delay="0">
                    <p:tgtEl>
                      <p:spTgt spid="4103"/>
                    </p:tgtEl>
                  </p:cond>
                </p:stCondLst>
                <p:endSync evt="end" delay="0">
                  <p:rtn val="all"/>
                </p:endSync>
                <p:childTnLst>
                  <p:par>
                    <p:cTn id="24" fill="hold">
                      <p:stCondLst>
                        <p:cond delay="0"/>
                      </p:stCondLst>
                      <p:childTnLst>
                        <p:par>
                          <p:cTn id="25" fill="hold">
                            <p:stCondLst>
                              <p:cond delay="0"/>
                            </p:stCondLst>
                            <p:childTnLst>
                              <p:par>
                                <p:cTn id="26" presetID="1" presetClass="exit" presetSubtype="0" fill="hold" nodeType="clickEffect">
                                  <p:stCondLst>
                                    <p:cond delay="0"/>
                                  </p:stCondLst>
                                  <p:childTnLst>
                                    <p:set>
                                      <p:cBhvr>
                                        <p:cTn id="27" dur="1" fill="hold">
                                          <p:stCondLst>
                                            <p:cond delay="0"/>
                                          </p:stCondLst>
                                        </p:cTn>
                                        <p:tgtEl>
                                          <p:spTgt spid="4103"/>
                                        </p:tgtEl>
                                        <p:attrNameLst>
                                          <p:attrName>style.visibility</p:attrName>
                                        </p:attrNameLst>
                                      </p:cBhvr>
                                      <p:to>
                                        <p:strVal val="hidden"/>
                                      </p:to>
                                    </p:set>
                                  </p:childTnLst>
                                </p:cTn>
                              </p:par>
                            </p:childTnLst>
                          </p:cTn>
                        </p:par>
                      </p:childTnLst>
                    </p:cTn>
                  </p:par>
                </p:childTnLst>
              </p:cTn>
              <p:nextCondLst>
                <p:cond evt="onClick" delay="0">
                  <p:tgtEl>
                    <p:spTgt spid="4103"/>
                  </p:tgtEl>
                </p:cond>
              </p:nextCondLst>
            </p:seq>
            <p:seq concurrent="1" nextAc="seek">
              <p:cTn id="28" restart="whenNotActive" fill="hold" evtFilter="cancelBubble" nodeType="interactiveSeq">
                <p:stCondLst>
                  <p:cond evt="onClick" delay="0">
                    <p:tgtEl>
                      <p:spTgt spid="4101"/>
                    </p:tgtEl>
                  </p:cond>
                </p:stCondLst>
                <p:endSync evt="end" delay="0">
                  <p:rtn val="all"/>
                </p:endSync>
                <p:childTnLst>
                  <p:par>
                    <p:cTn id="29" fill="hold">
                      <p:stCondLst>
                        <p:cond delay="0"/>
                      </p:stCondLst>
                      <p:childTnLst>
                        <p:par>
                          <p:cTn id="30" fill="hold">
                            <p:stCondLst>
                              <p:cond delay="0"/>
                            </p:stCondLst>
                            <p:childTnLst>
                              <p:par>
                                <p:cTn id="31" presetID="1" presetClass="exit" presetSubtype="0" fill="hold" nodeType="clickEffect">
                                  <p:stCondLst>
                                    <p:cond delay="0"/>
                                  </p:stCondLst>
                                  <p:childTnLst>
                                    <p:set>
                                      <p:cBhvr>
                                        <p:cTn id="32" dur="1" fill="hold">
                                          <p:stCondLst>
                                            <p:cond delay="0"/>
                                          </p:stCondLst>
                                        </p:cTn>
                                        <p:tgtEl>
                                          <p:spTgt spid="4101"/>
                                        </p:tgtEl>
                                        <p:attrNameLst>
                                          <p:attrName>style.visibility</p:attrName>
                                        </p:attrNameLst>
                                      </p:cBhvr>
                                      <p:to>
                                        <p:strVal val="hidden"/>
                                      </p:to>
                                    </p:set>
                                  </p:childTnLst>
                                </p:cTn>
                              </p:par>
                            </p:childTnLst>
                          </p:cTn>
                        </p:par>
                      </p:childTnLst>
                    </p:cTn>
                  </p:par>
                </p:childTnLst>
              </p:cTn>
              <p:nextCondLst>
                <p:cond evt="onClick" delay="0">
                  <p:tgtEl>
                    <p:spTgt spid="4101"/>
                  </p:tgtEl>
                </p:cond>
              </p:nextCondLst>
            </p:seq>
            <p:seq concurrent="1" nextAc="seek">
              <p:cTn id="33" restart="whenNotActive" fill="hold" evtFilter="cancelBubble" nodeType="interactiveSeq">
                <p:stCondLst>
                  <p:cond evt="onClick" delay="0">
                    <p:tgtEl>
                      <p:spTgt spid="3079"/>
                    </p:tgtEl>
                  </p:cond>
                </p:stCondLst>
                <p:endSync evt="end" delay="0">
                  <p:rtn val="all"/>
                </p:endSync>
                <p:childTnLst>
                  <p:par>
                    <p:cTn id="34" fill="hold">
                      <p:stCondLst>
                        <p:cond delay="0"/>
                      </p:stCondLst>
                      <p:childTnLst>
                        <p:par>
                          <p:cTn id="35" fill="hold">
                            <p:stCondLst>
                              <p:cond delay="0"/>
                            </p:stCondLst>
                            <p:childTnLst>
                              <p:par>
                                <p:cTn id="36" presetID="26" presetClass="emph" presetSubtype="0" fill="hold" nodeType="clickEffect">
                                  <p:stCondLst>
                                    <p:cond delay="0"/>
                                  </p:stCondLst>
                                  <p:childTnLst>
                                    <p:animEffect transition="out" filter="fade">
                                      <p:cBhvr>
                                        <p:cTn id="37" dur="500" tmFilter="0, 0; .2, .5; .8, .5; 1, 0"/>
                                        <p:tgtEl>
                                          <p:spTgt spid="3079"/>
                                        </p:tgtEl>
                                      </p:cBhvr>
                                    </p:animEffect>
                                    <p:animScale>
                                      <p:cBhvr>
                                        <p:cTn id="38" dur="250" autoRev="1" fill="hold"/>
                                        <p:tgtEl>
                                          <p:spTgt spid="3079"/>
                                        </p:tgtEl>
                                      </p:cBhvr>
                                      <p:by x="105000" y="105000"/>
                                    </p:animScale>
                                  </p:childTnLst>
                                </p:cTn>
                              </p:par>
                            </p:childTnLst>
                          </p:cTn>
                        </p:par>
                      </p:childTnLst>
                    </p:cTn>
                  </p:par>
                </p:childTnLst>
              </p:cTn>
              <p:nextCondLst>
                <p:cond evt="onClick" delay="0">
                  <p:tgtEl>
                    <p:spTgt spid="3079"/>
                  </p:tgtEl>
                </p:cond>
              </p:nextCondLst>
            </p:seq>
            <p:seq concurrent="1" nextAc="seek">
              <p:cTn id="39" restart="whenNotActive" fill="hold" evtFilter="cancelBubble" nodeType="interactiveSeq">
                <p:stCondLst>
                  <p:cond evt="onClick" delay="0">
                    <p:tgtEl>
                      <p:spTgt spid="3077"/>
                    </p:tgtEl>
                  </p:cond>
                </p:stCondLst>
                <p:endSync evt="end" delay="0">
                  <p:rtn val="all"/>
                </p:endSync>
                <p:childTnLst>
                  <p:par>
                    <p:cTn id="40" fill="hold">
                      <p:stCondLst>
                        <p:cond delay="0"/>
                      </p:stCondLst>
                      <p:childTnLst>
                        <p:par>
                          <p:cTn id="41" fill="hold">
                            <p:stCondLst>
                              <p:cond delay="0"/>
                            </p:stCondLst>
                            <p:childTnLst>
                              <p:par>
                                <p:cTn id="42" presetID="26" presetClass="emph" presetSubtype="0" fill="hold" nodeType="clickEffect">
                                  <p:stCondLst>
                                    <p:cond delay="0"/>
                                  </p:stCondLst>
                                  <p:childTnLst>
                                    <p:animEffect transition="out" filter="fade">
                                      <p:cBhvr>
                                        <p:cTn id="43" dur="500" tmFilter="0, 0; .2, .5; .8, .5; 1, 0"/>
                                        <p:tgtEl>
                                          <p:spTgt spid="3077"/>
                                        </p:tgtEl>
                                      </p:cBhvr>
                                    </p:animEffect>
                                    <p:animScale>
                                      <p:cBhvr>
                                        <p:cTn id="44" dur="250" autoRev="1" fill="hold"/>
                                        <p:tgtEl>
                                          <p:spTgt spid="3077"/>
                                        </p:tgtEl>
                                      </p:cBhvr>
                                      <p:by x="105000" y="105000"/>
                                    </p:animScale>
                                  </p:childTnLst>
                                </p:cTn>
                              </p:par>
                            </p:childTnLst>
                          </p:cTn>
                        </p:par>
                      </p:childTnLst>
                    </p:cTn>
                  </p:par>
                </p:childTnLst>
              </p:cTn>
              <p:nextCondLst>
                <p:cond evt="onClick" delay="0">
                  <p:tgtEl>
                    <p:spTgt spid="3077"/>
                  </p:tgtEl>
                </p:cond>
              </p:nextCondLst>
            </p:seq>
            <p:seq concurrent="1" nextAc="seek">
              <p:cTn id="45" restart="whenNotActive" fill="hold" evtFilter="cancelBubble" nodeType="interactiveSeq">
                <p:stCondLst>
                  <p:cond evt="onClick" delay="0">
                    <p:tgtEl>
                      <p:spTgt spid="4100"/>
                    </p:tgtEl>
                  </p:cond>
                </p:stCondLst>
                <p:endSync evt="end" delay="0">
                  <p:rtn val="all"/>
                </p:endSync>
                <p:childTnLst>
                  <p:par>
                    <p:cTn id="46" fill="hold">
                      <p:stCondLst>
                        <p:cond delay="0"/>
                      </p:stCondLst>
                      <p:childTnLst>
                        <p:par>
                          <p:cTn id="47" fill="hold">
                            <p:stCondLst>
                              <p:cond delay="0"/>
                            </p:stCondLst>
                            <p:childTnLst>
                              <p:par>
                                <p:cTn id="48" presetID="26" presetClass="emph" presetSubtype="0" fill="hold" nodeType="clickEffect">
                                  <p:stCondLst>
                                    <p:cond delay="0"/>
                                  </p:stCondLst>
                                  <p:childTnLst>
                                    <p:animEffect transition="out" filter="fade">
                                      <p:cBhvr>
                                        <p:cTn id="49" dur="500" tmFilter="0, 0; .2, .5; .8, .5; 1, 0"/>
                                        <p:tgtEl>
                                          <p:spTgt spid="4100"/>
                                        </p:tgtEl>
                                      </p:cBhvr>
                                    </p:animEffect>
                                    <p:animScale>
                                      <p:cBhvr>
                                        <p:cTn id="50" dur="250" autoRev="1" fill="hold"/>
                                        <p:tgtEl>
                                          <p:spTgt spid="4100"/>
                                        </p:tgtEl>
                                      </p:cBhvr>
                                      <p:by x="105000" y="105000"/>
                                    </p:animScale>
                                  </p:childTnLst>
                                </p:cTn>
                              </p:par>
                            </p:childTnLst>
                          </p:cTn>
                        </p:par>
                      </p:childTnLst>
                    </p:cTn>
                  </p:par>
                </p:childTnLst>
              </p:cTn>
              <p:nextCondLst>
                <p:cond evt="onClick" delay="0">
                  <p:tgtEl>
                    <p:spTgt spid="4100"/>
                  </p:tgtEl>
                </p:cond>
              </p:nextCondLst>
            </p:seq>
            <p:seq concurrent="1" nextAc="seek">
              <p:cTn id="51" restart="whenNotActive" fill="hold" evtFilter="cancelBubble" nodeType="interactiveSeq">
                <p:stCondLst>
                  <p:cond evt="onClick" delay="0">
                    <p:tgtEl>
                      <p:spTgt spid="3076"/>
                    </p:tgtEl>
                  </p:cond>
                </p:stCondLst>
                <p:endSync evt="end" delay="0">
                  <p:rtn val="all"/>
                </p:endSync>
                <p:childTnLst>
                  <p:par>
                    <p:cTn id="52" fill="hold">
                      <p:stCondLst>
                        <p:cond delay="0"/>
                      </p:stCondLst>
                      <p:childTnLst>
                        <p:par>
                          <p:cTn id="53" fill="hold">
                            <p:stCondLst>
                              <p:cond delay="0"/>
                            </p:stCondLst>
                            <p:childTnLst>
                              <p:par>
                                <p:cTn id="54" presetID="26" presetClass="emph" presetSubtype="0" fill="hold" nodeType="clickEffect">
                                  <p:stCondLst>
                                    <p:cond delay="0"/>
                                  </p:stCondLst>
                                  <p:childTnLst>
                                    <p:animEffect transition="out" filter="fade">
                                      <p:cBhvr>
                                        <p:cTn id="55" dur="500" tmFilter="0, 0; .2, .5; .8, .5; 1, 0"/>
                                        <p:tgtEl>
                                          <p:spTgt spid="3076"/>
                                        </p:tgtEl>
                                      </p:cBhvr>
                                    </p:animEffect>
                                    <p:animScale>
                                      <p:cBhvr>
                                        <p:cTn id="56" dur="250" autoRev="1" fill="hold"/>
                                        <p:tgtEl>
                                          <p:spTgt spid="3076"/>
                                        </p:tgtEl>
                                      </p:cBhvr>
                                      <p:by x="105000" y="105000"/>
                                    </p:animScale>
                                  </p:childTnLst>
                                </p:cTn>
                              </p:par>
                            </p:childTnLst>
                          </p:cTn>
                        </p:par>
                      </p:childTnLst>
                    </p:cTn>
                  </p:par>
                </p:childTnLst>
              </p:cTn>
              <p:nextCondLst>
                <p:cond evt="onClick" delay="0">
                  <p:tgtEl>
                    <p:spTgt spid="3076"/>
                  </p:tgtEl>
                </p:cond>
              </p:nextCondLst>
            </p:seq>
            <p:seq concurrent="1" nextAc="seek">
              <p:cTn id="57" restart="whenNotActive" fill="hold" evtFilter="cancelBubble" nodeType="interactiveSeq">
                <p:stCondLst>
                  <p:cond evt="onClick" delay="0">
                    <p:tgtEl>
                      <p:spTgt spid="4099"/>
                    </p:tgtEl>
                  </p:cond>
                </p:stCondLst>
                <p:endSync evt="end" delay="0">
                  <p:rtn val="all"/>
                </p:endSync>
                <p:childTnLst>
                  <p:par>
                    <p:cTn id="58" fill="hold">
                      <p:stCondLst>
                        <p:cond delay="0"/>
                      </p:stCondLst>
                      <p:childTnLst>
                        <p:par>
                          <p:cTn id="59" fill="hold">
                            <p:stCondLst>
                              <p:cond delay="0"/>
                            </p:stCondLst>
                            <p:childTnLst>
                              <p:par>
                                <p:cTn id="60" presetID="26" presetClass="emph" presetSubtype="0" fill="hold" nodeType="clickEffect">
                                  <p:stCondLst>
                                    <p:cond delay="0"/>
                                  </p:stCondLst>
                                  <p:childTnLst>
                                    <p:animEffect transition="out" filter="fade">
                                      <p:cBhvr>
                                        <p:cTn id="61" dur="500" tmFilter="0, 0; .2, .5; .8, .5; 1, 0"/>
                                        <p:tgtEl>
                                          <p:spTgt spid="4099"/>
                                        </p:tgtEl>
                                      </p:cBhvr>
                                    </p:animEffect>
                                    <p:animScale>
                                      <p:cBhvr>
                                        <p:cTn id="62" dur="250" autoRev="1" fill="hold"/>
                                        <p:tgtEl>
                                          <p:spTgt spid="4099"/>
                                        </p:tgtEl>
                                      </p:cBhvr>
                                      <p:by x="105000" y="105000"/>
                                    </p:animScale>
                                  </p:childTnLst>
                                </p:cTn>
                              </p:par>
                            </p:childTnLst>
                          </p:cTn>
                        </p:par>
                      </p:childTnLst>
                    </p:cTn>
                  </p:par>
                </p:childTnLst>
              </p:cTn>
              <p:nextCondLst>
                <p:cond evt="onClick" delay="0">
                  <p:tgtEl>
                    <p:spTgt spid="4099"/>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pattFill prst="dotDmnd">
          <a:fgClr>
            <a:srgbClr val="FFFF00"/>
          </a:fgClr>
          <a:bgClr>
            <a:schemeClr val="bg1"/>
          </a:bgClr>
        </a:pattFill>
        <a:effectLst/>
      </p:bgPr>
    </p:bg>
    <p:spTree>
      <p:nvGrpSpPr>
        <p:cNvPr id="1" name=""/>
        <p:cNvGrpSpPr/>
        <p:nvPr/>
      </p:nvGrpSpPr>
      <p:grpSpPr>
        <a:xfrm>
          <a:off x="0" y="0"/>
          <a:ext cx="0" cy="0"/>
          <a:chOff x="0" y="0"/>
          <a:chExt cx="0" cy="0"/>
        </a:xfrm>
      </p:grpSpPr>
      <p:sp>
        <p:nvSpPr>
          <p:cNvPr id="6" name="TextovéPole 5"/>
          <p:cNvSpPr txBox="1"/>
          <p:nvPr/>
        </p:nvSpPr>
        <p:spPr>
          <a:xfrm>
            <a:off x="323528" y="274510"/>
            <a:ext cx="4802853" cy="400110"/>
          </a:xfrm>
          <a:prstGeom prst="rect">
            <a:avLst/>
          </a:prstGeom>
          <a:noFill/>
        </p:spPr>
        <p:txBody>
          <a:bodyPr wrap="none" rtlCol="0">
            <a:spAutoFit/>
          </a:bodyPr>
          <a:lstStyle/>
          <a:p>
            <a:r>
              <a:rPr lang="cs-CZ" sz="2000" b="1" dirty="0" smtClean="0"/>
              <a:t>Vyber jen živočichy. Klikej na jejich obrázky.</a:t>
            </a:r>
            <a:endParaRPr lang="cs-CZ" sz="2000" b="1" dirty="0"/>
          </a:p>
        </p:txBody>
      </p:sp>
      <p:pic>
        <p:nvPicPr>
          <p:cNvPr id="5122" name="Picture 2" descr="C:\Users\pc\AppData\Local\Microsoft\Windows\Temporary Internet Files\Content.IE5\GI12HMPS\MC90035985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3857" y="1153537"/>
            <a:ext cx="1584102" cy="655874"/>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C:\Users\pc\AppData\Local\Microsoft\Windows\Temporary Internet Files\Content.IE5\XSR1XRGT\MC900438041[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1559" y="2873083"/>
            <a:ext cx="1152129" cy="11521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Users\pc\AppData\Local\Microsoft\Windows\Temporary Internet Files\Content.IE5\I0284AEK\MC900150331[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04659" y="2010358"/>
            <a:ext cx="1040590" cy="1175463"/>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C:\Users\pc\AppData\Local\Microsoft\Windows\Temporary Internet Files\Content.IE5\0MO71SHS\MP900180710[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97849" y="2175166"/>
            <a:ext cx="1512168" cy="992990"/>
          </a:xfrm>
          <a:prstGeom prst="rect">
            <a:avLst/>
          </a:prstGeom>
          <a:noFill/>
          <a:extLst>
            <a:ext uri="{909E8E84-426E-40DD-AFC4-6F175D3DCCD1}">
              <a14:hiddenFill xmlns:a14="http://schemas.microsoft.com/office/drawing/2010/main">
                <a:solidFill>
                  <a:srgbClr val="FFFFFF"/>
                </a:solidFill>
              </a14:hiddenFill>
            </a:ext>
          </a:extLst>
        </p:spPr>
      </p:pic>
      <p:pic>
        <p:nvPicPr>
          <p:cNvPr id="5127" name="Picture 7" descr="C:\Users\pc\AppData\Local\Microsoft\Windows\Temporary Internet Files\Content.IE5\GI12HMPS\MC900346941[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55650" y="5051867"/>
            <a:ext cx="1440086" cy="951330"/>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C:\Users\pc\AppData\Local\Microsoft\Windows\Temporary Internet Files\Content.IE5\XSR1XRGT\MC900438019[1].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895902" y="474565"/>
            <a:ext cx="1158031" cy="1158031"/>
          </a:xfrm>
          <a:prstGeom prst="rect">
            <a:avLst/>
          </a:prstGeom>
          <a:noFill/>
          <a:extLst>
            <a:ext uri="{909E8E84-426E-40DD-AFC4-6F175D3DCCD1}">
              <a14:hiddenFill xmlns:a14="http://schemas.microsoft.com/office/drawing/2010/main">
                <a:solidFill>
                  <a:srgbClr val="FFFFFF"/>
                </a:solidFill>
              </a14:hiddenFill>
            </a:ext>
          </a:extLst>
        </p:spPr>
      </p:pic>
      <p:pic>
        <p:nvPicPr>
          <p:cNvPr id="5129" name="Picture 9" descr="C:\Users\pc\AppData\Local\Microsoft\Windows\Temporary Internet Files\Content.IE5\I0284AEK\MP900403846[1].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059832" y="5283912"/>
            <a:ext cx="1290761" cy="1290761"/>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C:\Users\pc\AppData\Local\Microsoft\Windows\Temporary Internet Files\Content.IE5\SSWO048N\MP900405036[1].jp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4104526" y="1153537"/>
            <a:ext cx="1532647" cy="1025325"/>
          </a:xfrm>
          <a:prstGeom prst="rect">
            <a:avLst/>
          </a:prstGeom>
          <a:noFill/>
          <a:extLst>
            <a:ext uri="{909E8E84-426E-40DD-AFC4-6F175D3DCCD1}">
              <a14:hiddenFill xmlns:a14="http://schemas.microsoft.com/office/drawing/2010/main">
                <a:solidFill>
                  <a:srgbClr val="FFFFFF"/>
                </a:solidFill>
              </a14:hiddenFill>
            </a:ext>
          </a:extLst>
        </p:spPr>
      </p:pic>
      <p:pic>
        <p:nvPicPr>
          <p:cNvPr id="5131" name="Picture 11" descr="C:\Users\pc\AppData\Local\Microsoft\Windows\Temporary Internet Files\Content.IE5\0W3ZSVZK\MC900438047[1].pn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204659" y="3377140"/>
            <a:ext cx="1296144" cy="1296144"/>
          </a:xfrm>
          <a:prstGeom prst="rect">
            <a:avLst/>
          </a:prstGeom>
          <a:noFill/>
          <a:extLst>
            <a:ext uri="{909E8E84-426E-40DD-AFC4-6F175D3DCCD1}">
              <a14:hiddenFill xmlns:a14="http://schemas.microsoft.com/office/drawing/2010/main">
                <a:solidFill>
                  <a:srgbClr val="FFFFFF"/>
                </a:solidFill>
              </a14:hiddenFill>
            </a:ext>
          </a:extLst>
        </p:spPr>
      </p:pic>
      <p:pic>
        <p:nvPicPr>
          <p:cNvPr id="5132" name="Picture 12" descr="C:\Users\pc\AppData\Local\Microsoft\Windows\Temporary Internet Files\Content.IE5\J12X6UJ6\MP900431792[1].jpg"/>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004048" y="5445222"/>
            <a:ext cx="1457904" cy="968139"/>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descr="C:\Users\pc\AppData\Local\Microsoft\Windows\Temporary Internet Files\Content.IE5\BWREW4RW\dglxasset[2].jpg"/>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flipH="1">
            <a:off x="5967335" y="3168156"/>
            <a:ext cx="919696" cy="1378870"/>
          </a:xfrm>
          <a:prstGeom prst="rect">
            <a:avLst/>
          </a:prstGeom>
          <a:noFill/>
          <a:extLst>
            <a:ext uri="{909E8E84-426E-40DD-AFC4-6F175D3DCCD1}">
              <a14:hiddenFill xmlns:a14="http://schemas.microsoft.com/office/drawing/2010/main">
                <a:solidFill>
                  <a:srgbClr val="FFFFFF"/>
                </a:solidFill>
              </a14:hiddenFill>
            </a:ext>
          </a:extLst>
        </p:spPr>
      </p:pic>
      <p:pic>
        <p:nvPicPr>
          <p:cNvPr id="5135" name="Picture 15" descr="C:\Users\pc\AppData\Local\Microsoft\Windows\Temporary Internet Files\Content.IE5\W3EC231V\dglxasset[3].jpg"/>
          <p:cNvPicPr>
            <a:picLocks noChangeAspect="1" noChangeArrowheads="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3595983" y="2922082"/>
            <a:ext cx="1678707" cy="1342966"/>
          </a:xfrm>
          <a:prstGeom prst="rect">
            <a:avLst/>
          </a:prstGeom>
          <a:noFill/>
          <a:extLst>
            <a:ext uri="{909E8E84-426E-40DD-AFC4-6F175D3DCCD1}">
              <a14:hiddenFill xmlns:a14="http://schemas.microsoft.com/office/drawing/2010/main">
                <a:solidFill>
                  <a:srgbClr val="FFFFFF"/>
                </a:solidFill>
              </a14:hiddenFill>
            </a:ext>
          </a:extLst>
        </p:spPr>
      </p:pic>
      <p:pic>
        <p:nvPicPr>
          <p:cNvPr id="5138" name="Picture 18" descr="C:\Users\pc\AppData\Local\Microsoft\Windows\Temporary Internet Files\Content.IE5\BWREW4RW\dglxasset[3].aspx"/>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318550" y="5051867"/>
            <a:ext cx="1268911" cy="1266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132675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135"/>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5135"/>
                                        </p:tgtEl>
                                        <p:attrNameLst>
                                          <p:attrName>style.visibility</p:attrName>
                                        </p:attrNameLst>
                                      </p:cBhvr>
                                      <p:to>
                                        <p:strVal val="hidden"/>
                                      </p:to>
                                    </p:set>
                                  </p:childTnLst>
                                </p:cTn>
                              </p:par>
                            </p:childTnLst>
                          </p:cTn>
                        </p:par>
                      </p:childTnLst>
                    </p:cTn>
                  </p:par>
                </p:childTnLst>
              </p:cTn>
              <p:nextCondLst>
                <p:cond evt="onClick" delay="0">
                  <p:tgtEl>
                    <p:spTgt spid="5135"/>
                  </p:tgtEl>
                </p:cond>
              </p:nextCondLst>
            </p:seq>
            <p:seq concurrent="1" nextAc="seek">
              <p:cTn id="7" restart="whenNotActive" fill="hold" evtFilter="cancelBubble" nodeType="interactiveSeq">
                <p:stCondLst>
                  <p:cond evt="onClick" delay="0">
                    <p:tgtEl>
                      <p:spTgt spid="5134"/>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nodeType="clickEffect">
                                  <p:stCondLst>
                                    <p:cond delay="0"/>
                                  </p:stCondLst>
                                  <p:childTnLst>
                                    <p:set>
                                      <p:cBhvr>
                                        <p:cTn id="11" dur="1" fill="hold">
                                          <p:stCondLst>
                                            <p:cond delay="0"/>
                                          </p:stCondLst>
                                        </p:cTn>
                                        <p:tgtEl>
                                          <p:spTgt spid="5134"/>
                                        </p:tgtEl>
                                        <p:attrNameLst>
                                          <p:attrName>style.visibility</p:attrName>
                                        </p:attrNameLst>
                                      </p:cBhvr>
                                      <p:to>
                                        <p:strVal val="hidden"/>
                                      </p:to>
                                    </p:set>
                                  </p:childTnLst>
                                </p:cTn>
                              </p:par>
                            </p:childTnLst>
                          </p:cTn>
                        </p:par>
                      </p:childTnLst>
                    </p:cTn>
                  </p:par>
                </p:childTnLst>
              </p:cTn>
              <p:nextCondLst>
                <p:cond evt="onClick" delay="0">
                  <p:tgtEl>
                    <p:spTgt spid="5134"/>
                  </p:tgtEl>
                </p:cond>
              </p:nextCondLst>
            </p:seq>
            <p:seq concurrent="1" nextAc="seek">
              <p:cTn id="12" restart="whenNotActive" fill="hold" evtFilter="cancelBubble" nodeType="interactiveSeq">
                <p:stCondLst>
                  <p:cond evt="onClick" delay="0">
                    <p:tgtEl>
                      <p:spTgt spid="5138"/>
                    </p:tgtEl>
                  </p:cond>
                </p:stCondLst>
                <p:endSync evt="end" delay="0">
                  <p:rtn val="all"/>
                </p:endSync>
                <p:childTnLst>
                  <p:par>
                    <p:cTn id="13" fill="hold">
                      <p:stCondLst>
                        <p:cond delay="0"/>
                      </p:stCondLst>
                      <p:childTnLst>
                        <p:par>
                          <p:cTn id="14" fill="hold">
                            <p:stCondLst>
                              <p:cond delay="0"/>
                            </p:stCondLst>
                            <p:childTnLst>
                              <p:par>
                                <p:cTn id="15" presetID="1" presetClass="exit" presetSubtype="0" fill="hold" nodeType="clickEffect">
                                  <p:stCondLst>
                                    <p:cond delay="0"/>
                                  </p:stCondLst>
                                  <p:childTnLst>
                                    <p:set>
                                      <p:cBhvr>
                                        <p:cTn id="16" dur="1" fill="hold">
                                          <p:stCondLst>
                                            <p:cond delay="0"/>
                                          </p:stCondLst>
                                        </p:cTn>
                                        <p:tgtEl>
                                          <p:spTgt spid="5138"/>
                                        </p:tgtEl>
                                        <p:attrNameLst>
                                          <p:attrName>style.visibility</p:attrName>
                                        </p:attrNameLst>
                                      </p:cBhvr>
                                      <p:to>
                                        <p:strVal val="hidden"/>
                                      </p:to>
                                    </p:set>
                                  </p:childTnLst>
                                </p:cTn>
                              </p:par>
                            </p:childTnLst>
                          </p:cTn>
                        </p:par>
                      </p:childTnLst>
                    </p:cTn>
                  </p:par>
                </p:childTnLst>
              </p:cTn>
              <p:nextCondLst>
                <p:cond evt="onClick" delay="0">
                  <p:tgtEl>
                    <p:spTgt spid="5138"/>
                  </p:tgtEl>
                </p:cond>
              </p:nextCondLst>
            </p:seq>
            <p:seq concurrent="1" nextAc="seek">
              <p:cTn id="17" restart="whenNotActive" fill="hold" evtFilter="cancelBubble" nodeType="interactiveSeq">
                <p:stCondLst>
                  <p:cond evt="onClick" delay="0">
                    <p:tgtEl>
                      <p:spTgt spid="5122"/>
                    </p:tgtEl>
                  </p:cond>
                </p:stCondLst>
                <p:endSync evt="end" delay="0">
                  <p:rtn val="all"/>
                </p:endSync>
                <p:childTnLst>
                  <p:par>
                    <p:cTn id="18" fill="hold">
                      <p:stCondLst>
                        <p:cond delay="0"/>
                      </p:stCondLst>
                      <p:childTnLst>
                        <p:par>
                          <p:cTn id="19" fill="hold">
                            <p:stCondLst>
                              <p:cond delay="0"/>
                            </p:stCondLst>
                            <p:childTnLst>
                              <p:par>
                                <p:cTn id="20" presetID="6" presetClass="emph" presetSubtype="0" fill="hold" nodeType="clickEffect">
                                  <p:stCondLst>
                                    <p:cond delay="0"/>
                                  </p:stCondLst>
                                  <p:childTnLst>
                                    <p:animScale>
                                      <p:cBhvr>
                                        <p:cTn id="21" dur="2000" fill="hold"/>
                                        <p:tgtEl>
                                          <p:spTgt spid="5122"/>
                                        </p:tgtEl>
                                      </p:cBhvr>
                                      <p:by x="150000" y="150000"/>
                                    </p:animScale>
                                  </p:childTnLst>
                                </p:cTn>
                              </p:par>
                            </p:childTnLst>
                          </p:cTn>
                        </p:par>
                      </p:childTnLst>
                    </p:cTn>
                  </p:par>
                </p:childTnLst>
              </p:cTn>
              <p:nextCondLst>
                <p:cond evt="onClick" delay="0">
                  <p:tgtEl>
                    <p:spTgt spid="5122"/>
                  </p:tgtEl>
                </p:cond>
              </p:nextCondLst>
            </p:seq>
            <p:seq concurrent="1" nextAc="seek">
              <p:cTn id="22" restart="whenNotActive" fill="hold" evtFilter="cancelBubble" nodeType="interactiveSeq">
                <p:stCondLst>
                  <p:cond evt="onClick" delay="0">
                    <p:tgtEl>
                      <p:spTgt spid="5130"/>
                    </p:tgtEl>
                  </p:cond>
                </p:stCondLst>
                <p:endSync evt="end" delay="0">
                  <p:rtn val="all"/>
                </p:endSync>
                <p:childTnLst>
                  <p:par>
                    <p:cTn id="23" fill="hold">
                      <p:stCondLst>
                        <p:cond delay="0"/>
                      </p:stCondLst>
                      <p:childTnLst>
                        <p:par>
                          <p:cTn id="24" fill="hold">
                            <p:stCondLst>
                              <p:cond delay="0"/>
                            </p:stCondLst>
                            <p:childTnLst>
                              <p:par>
                                <p:cTn id="25" presetID="6" presetClass="emph" presetSubtype="0" fill="hold" nodeType="clickEffect">
                                  <p:stCondLst>
                                    <p:cond delay="0"/>
                                  </p:stCondLst>
                                  <p:childTnLst>
                                    <p:animScale>
                                      <p:cBhvr>
                                        <p:cTn id="26" dur="2000" fill="hold"/>
                                        <p:tgtEl>
                                          <p:spTgt spid="5130"/>
                                        </p:tgtEl>
                                      </p:cBhvr>
                                      <p:by x="150000" y="150000"/>
                                    </p:animScale>
                                  </p:childTnLst>
                                </p:cTn>
                              </p:par>
                            </p:childTnLst>
                          </p:cTn>
                        </p:par>
                      </p:childTnLst>
                    </p:cTn>
                  </p:par>
                </p:childTnLst>
              </p:cTn>
              <p:nextCondLst>
                <p:cond evt="onClick" delay="0">
                  <p:tgtEl>
                    <p:spTgt spid="5130"/>
                  </p:tgtEl>
                </p:cond>
              </p:nextCondLst>
            </p:seq>
            <p:seq concurrent="1" nextAc="seek">
              <p:cTn id="27" restart="whenNotActive" fill="hold" evtFilter="cancelBubble" nodeType="interactiveSeq">
                <p:stCondLst>
                  <p:cond evt="onClick" delay="0">
                    <p:tgtEl>
                      <p:spTgt spid="5128"/>
                    </p:tgtEl>
                  </p:cond>
                </p:stCondLst>
                <p:endSync evt="end" delay="0">
                  <p:rtn val="all"/>
                </p:endSync>
                <p:childTnLst>
                  <p:par>
                    <p:cTn id="28" fill="hold">
                      <p:stCondLst>
                        <p:cond delay="0"/>
                      </p:stCondLst>
                      <p:childTnLst>
                        <p:par>
                          <p:cTn id="29" fill="hold">
                            <p:stCondLst>
                              <p:cond delay="0"/>
                            </p:stCondLst>
                            <p:childTnLst>
                              <p:par>
                                <p:cTn id="30" presetID="6" presetClass="emph" presetSubtype="0" fill="hold" nodeType="clickEffect">
                                  <p:stCondLst>
                                    <p:cond delay="0"/>
                                  </p:stCondLst>
                                  <p:childTnLst>
                                    <p:animScale>
                                      <p:cBhvr>
                                        <p:cTn id="31" dur="2000" fill="hold"/>
                                        <p:tgtEl>
                                          <p:spTgt spid="5128"/>
                                        </p:tgtEl>
                                      </p:cBhvr>
                                      <p:by x="150000" y="150000"/>
                                    </p:animScale>
                                  </p:childTnLst>
                                </p:cTn>
                              </p:par>
                            </p:childTnLst>
                          </p:cTn>
                        </p:par>
                      </p:childTnLst>
                    </p:cTn>
                  </p:par>
                </p:childTnLst>
              </p:cTn>
              <p:nextCondLst>
                <p:cond evt="onClick" delay="0">
                  <p:tgtEl>
                    <p:spTgt spid="5128"/>
                  </p:tgtEl>
                </p:cond>
              </p:nextCondLst>
            </p:seq>
            <p:seq concurrent="1" nextAc="seek">
              <p:cTn id="32" restart="whenNotActive" fill="hold" evtFilter="cancelBubble" nodeType="interactiveSeq">
                <p:stCondLst>
                  <p:cond evt="onClick" delay="0">
                    <p:tgtEl>
                      <p:spTgt spid="5126"/>
                    </p:tgtEl>
                  </p:cond>
                </p:stCondLst>
                <p:endSync evt="end" delay="0">
                  <p:rtn val="all"/>
                </p:endSync>
                <p:childTnLst>
                  <p:par>
                    <p:cTn id="33" fill="hold">
                      <p:stCondLst>
                        <p:cond delay="0"/>
                      </p:stCondLst>
                      <p:childTnLst>
                        <p:par>
                          <p:cTn id="34" fill="hold">
                            <p:stCondLst>
                              <p:cond delay="0"/>
                            </p:stCondLst>
                            <p:childTnLst>
                              <p:par>
                                <p:cTn id="35" presetID="6" presetClass="emph" presetSubtype="0" fill="hold" nodeType="clickEffect">
                                  <p:stCondLst>
                                    <p:cond delay="0"/>
                                  </p:stCondLst>
                                  <p:childTnLst>
                                    <p:animScale>
                                      <p:cBhvr>
                                        <p:cTn id="36" dur="2000" fill="hold"/>
                                        <p:tgtEl>
                                          <p:spTgt spid="5126"/>
                                        </p:tgtEl>
                                      </p:cBhvr>
                                      <p:by x="150000" y="150000"/>
                                    </p:animScale>
                                  </p:childTnLst>
                                </p:cTn>
                              </p:par>
                            </p:childTnLst>
                          </p:cTn>
                        </p:par>
                      </p:childTnLst>
                    </p:cTn>
                  </p:par>
                </p:childTnLst>
              </p:cTn>
              <p:nextCondLst>
                <p:cond evt="onClick" delay="0">
                  <p:tgtEl>
                    <p:spTgt spid="5126"/>
                  </p:tgtEl>
                </p:cond>
              </p:nextCondLst>
            </p:seq>
            <p:seq concurrent="1" nextAc="seek">
              <p:cTn id="37" restart="whenNotActive" fill="hold" evtFilter="cancelBubble" nodeType="interactiveSeq">
                <p:stCondLst>
                  <p:cond evt="onClick" delay="0">
                    <p:tgtEl>
                      <p:spTgt spid="5124"/>
                    </p:tgtEl>
                  </p:cond>
                </p:stCondLst>
                <p:endSync evt="end" delay="0">
                  <p:rtn val="all"/>
                </p:endSync>
                <p:childTnLst>
                  <p:par>
                    <p:cTn id="38" fill="hold">
                      <p:stCondLst>
                        <p:cond delay="0"/>
                      </p:stCondLst>
                      <p:childTnLst>
                        <p:par>
                          <p:cTn id="39" fill="hold">
                            <p:stCondLst>
                              <p:cond delay="0"/>
                            </p:stCondLst>
                            <p:childTnLst>
                              <p:par>
                                <p:cTn id="40" presetID="6" presetClass="emph" presetSubtype="0" fill="hold" nodeType="clickEffect">
                                  <p:stCondLst>
                                    <p:cond delay="0"/>
                                  </p:stCondLst>
                                  <p:childTnLst>
                                    <p:animScale>
                                      <p:cBhvr>
                                        <p:cTn id="41" dur="2000" fill="hold"/>
                                        <p:tgtEl>
                                          <p:spTgt spid="5124"/>
                                        </p:tgtEl>
                                      </p:cBhvr>
                                      <p:by x="150000" y="150000"/>
                                    </p:animScale>
                                  </p:childTnLst>
                                </p:cTn>
                              </p:par>
                            </p:childTnLst>
                          </p:cTn>
                        </p:par>
                      </p:childTnLst>
                    </p:cTn>
                  </p:par>
                </p:childTnLst>
              </p:cTn>
              <p:nextCondLst>
                <p:cond evt="onClick" delay="0">
                  <p:tgtEl>
                    <p:spTgt spid="5124"/>
                  </p:tgtEl>
                </p:cond>
              </p:nextCondLst>
            </p:seq>
            <p:seq concurrent="1" nextAc="seek">
              <p:cTn id="42" restart="whenNotActive" fill="hold" evtFilter="cancelBubble" nodeType="interactiveSeq">
                <p:stCondLst>
                  <p:cond evt="onClick" delay="0">
                    <p:tgtEl>
                      <p:spTgt spid="5123"/>
                    </p:tgtEl>
                  </p:cond>
                </p:stCondLst>
                <p:endSync evt="end" delay="0">
                  <p:rtn val="all"/>
                </p:endSync>
                <p:childTnLst>
                  <p:par>
                    <p:cTn id="43" fill="hold">
                      <p:stCondLst>
                        <p:cond delay="0"/>
                      </p:stCondLst>
                      <p:childTnLst>
                        <p:par>
                          <p:cTn id="44" fill="hold">
                            <p:stCondLst>
                              <p:cond delay="0"/>
                            </p:stCondLst>
                            <p:childTnLst>
                              <p:par>
                                <p:cTn id="45" presetID="6" presetClass="emph" presetSubtype="0" fill="hold" nodeType="clickEffect">
                                  <p:stCondLst>
                                    <p:cond delay="0"/>
                                  </p:stCondLst>
                                  <p:childTnLst>
                                    <p:animScale>
                                      <p:cBhvr>
                                        <p:cTn id="46" dur="2000" fill="hold"/>
                                        <p:tgtEl>
                                          <p:spTgt spid="5123"/>
                                        </p:tgtEl>
                                      </p:cBhvr>
                                      <p:by x="150000" y="150000"/>
                                    </p:animScale>
                                  </p:childTnLst>
                                </p:cTn>
                              </p:par>
                            </p:childTnLst>
                          </p:cTn>
                        </p:par>
                      </p:childTnLst>
                    </p:cTn>
                  </p:par>
                </p:childTnLst>
              </p:cTn>
              <p:nextCondLst>
                <p:cond evt="onClick" delay="0">
                  <p:tgtEl>
                    <p:spTgt spid="5123"/>
                  </p:tgtEl>
                </p:cond>
              </p:nextCondLst>
            </p:seq>
            <p:seq concurrent="1" nextAc="seek">
              <p:cTn id="47" restart="whenNotActive" fill="hold" evtFilter="cancelBubble" nodeType="interactiveSeq">
                <p:stCondLst>
                  <p:cond evt="onClick" delay="0">
                    <p:tgtEl>
                      <p:spTgt spid="5131"/>
                    </p:tgtEl>
                  </p:cond>
                </p:stCondLst>
                <p:endSync evt="end" delay="0">
                  <p:rtn val="all"/>
                </p:endSync>
                <p:childTnLst>
                  <p:par>
                    <p:cTn id="48" fill="hold">
                      <p:stCondLst>
                        <p:cond delay="0"/>
                      </p:stCondLst>
                      <p:childTnLst>
                        <p:par>
                          <p:cTn id="49" fill="hold">
                            <p:stCondLst>
                              <p:cond delay="0"/>
                            </p:stCondLst>
                            <p:childTnLst>
                              <p:par>
                                <p:cTn id="50" presetID="6" presetClass="emph" presetSubtype="0" fill="hold" nodeType="clickEffect">
                                  <p:stCondLst>
                                    <p:cond delay="0"/>
                                  </p:stCondLst>
                                  <p:childTnLst>
                                    <p:animScale>
                                      <p:cBhvr>
                                        <p:cTn id="51" dur="2000" fill="hold"/>
                                        <p:tgtEl>
                                          <p:spTgt spid="5131"/>
                                        </p:tgtEl>
                                      </p:cBhvr>
                                      <p:by x="150000" y="150000"/>
                                    </p:animScale>
                                  </p:childTnLst>
                                </p:cTn>
                              </p:par>
                            </p:childTnLst>
                          </p:cTn>
                        </p:par>
                      </p:childTnLst>
                    </p:cTn>
                  </p:par>
                </p:childTnLst>
              </p:cTn>
              <p:nextCondLst>
                <p:cond evt="onClick" delay="0">
                  <p:tgtEl>
                    <p:spTgt spid="5131"/>
                  </p:tgtEl>
                </p:cond>
              </p:nextCondLst>
            </p:seq>
            <p:seq concurrent="1" nextAc="seek">
              <p:cTn id="52" restart="whenNotActive" fill="hold" evtFilter="cancelBubble" nodeType="interactiveSeq">
                <p:stCondLst>
                  <p:cond evt="onClick" delay="0">
                    <p:tgtEl>
                      <p:spTgt spid="5127"/>
                    </p:tgtEl>
                  </p:cond>
                </p:stCondLst>
                <p:endSync evt="end" delay="0">
                  <p:rtn val="all"/>
                </p:endSync>
                <p:childTnLst>
                  <p:par>
                    <p:cTn id="53" fill="hold">
                      <p:stCondLst>
                        <p:cond delay="0"/>
                      </p:stCondLst>
                      <p:childTnLst>
                        <p:par>
                          <p:cTn id="54" fill="hold">
                            <p:stCondLst>
                              <p:cond delay="0"/>
                            </p:stCondLst>
                            <p:childTnLst>
                              <p:par>
                                <p:cTn id="55" presetID="6" presetClass="emph" presetSubtype="0" fill="hold" nodeType="clickEffect">
                                  <p:stCondLst>
                                    <p:cond delay="0"/>
                                  </p:stCondLst>
                                  <p:childTnLst>
                                    <p:animScale>
                                      <p:cBhvr>
                                        <p:cTn id="56" dur="2000" fill="hold"/>
                                        <p:tgtEl>
                                          <p:spTgt spid="5127"/>
                                        </p:tgtEl>
                                      </p:cBhvr>
                                      <p:by x="150000" y="150000"/>
                                    </p:animScale>
                                  </p:childTnLst>
                                </p:cTn>
                              </p:par>
                            </p:childTnLst>
                          </p:cTn>
                        </p:par>
                      </p:childTnLst>
                    </p:cTn>
                  </p:par>
                </p:childTnLst>
              </p:cTn>
              <p:nextCondLst>
                <p:cond evt="onClick" delay="0">
                  <p:tgtEl>
                    <p:spTgt spid="5127"/>
                  </p:tgtEl>
                </p:cond>
              </p:nextCondLst>
            </p:seq>
            <p:seq concurrent="1" nextAc="seek">
              <p:cTn id="57" restart="whenNotActive" fill="hold" evtFilter="cancelBubble" nodeType="interactiveSeq">
                <p:stCondLst>
                  <p:cond evt="onClick" delay="0">
                    <p:tgtEl>
                      <p:spTgt spid="5129"/>
                    </p:tgtEl>
                  </p:cond>
                </p:stCondLst>
                <p:endSync evt="end" delay="0">
                  <p:rtn val="all"/>
                </p:endSync>
                <p:childTnLst>
                  <p:par>
                    <p:cTn id="58" fill="hold">
                      <p:stCondLst>
                        <p:cond delay="0"/>
                      </p:stCondLst>
                      <p:childTnLst>
                        <p:par>
                          <p:cTn id="59" fill="hold">
                            <p:stCondLst>
                              <p:cond delay="0"/>
                            </p:stCondLst>
                            <p:childTnLst>
                              <p:par>
                                <p:cTn id="60" presetID="6" presetClass="emph" presetSubtype="0" fill="hold" nodeType="clickEffect">
                                  <p:stCondLst>
                                    <p:cond delay="0"/>
                                  </p:stCondLst>
                                  <p:childTnLst>
                                    <p:animScale>
                                      <p:cBhvr>
                                        <p:cTn id="61" dur="2000" fill="hold"/>
                                        <p:tgtEl>
                                          <p:spTgt spid="5129"/>
                                        </p:tgtEl>
                                      </p:cBhvr>
                                      <p:by x="150000" y="150000"/>
                                    </p:animScale>
                                  </p:childTnLst>
                                </p:cTn>
                              </p:par>
                            </p:childTnLst>
                          </p:cTn>
                        </p:par>
                      </p:childTnLst>
                    </p:cTn>
                  </p:par>
                </p:childTnLst>
              </p:cTn>
              <p:nextCondLst>
                <p:cond evt="onClick" delay="0">
                  <p:tgtEl>
                    <p:spTgt spid="5129"/>
                  </p:tgtEl>
                </p:cond>
              </p:nextCondLst>
            </p:seq>
            <p:seq concurrent="1" nextAc="seek">
              <p:cTn id="62" restart="whenNotActive" fill="hold" evtFilter="cancelBubble" nodeType="interactiveSeq">
                <p:stCondLst>
                  <p:cond evt="onClick" delay="0">
                    <p:tgtEl>
                      <p:spTgt spid="5132"/>
                    </p:tgtEl>
                  </p:cond>
                </p:stCondLst>
                <p:endSync evt="end" delay="0">
                  <p:rtn val="all"/>
                </p:endSync>
                <p:childTnLst>
                  <p:par>
                    <p:cTn id="63" fill="hold">
                      <p:stCondLst>
                        <p:cond delay="0"/>
                      </p:stCondLst>
                      <p:childTnLst>
                        <p:par>
                          <p:cTn id="64" fill="hold">
                            <p:stCondLst>
                              <p:cond delay="0"/>
                            </p:stCondLst>
                            <p:childTnLst>
                              <p:par>
                                <p:cTn id="65" presetID="6" presetClass="emph" presetSubtype="0" fill="hold" nodeType="clickEffect">
                                  <p:stCondLst>
                                    <p:cond delay="0"/>
                                  </p:stCondLst>
                                  <p:childTnLst>
                                    <p:animScale>
                                      <p:cBhvr>
                                        <p:cTn id="66" dur="2000" fill="hold"/>
                                        <p:tgtEl>
                                          <p:spTgt spid="5132"/>
                                        </p:tgtEl>
                                      </p:cBhvr>
                                      <p:by x="150000" y="150000"/>
                                    </p:animScale>
                                  </p:childTnLst>
                                </p:cTn>
                              </p:par>
                            </p:childTnLst>
                          </p:cTn>
                        </p:par>
                      </p:childTnLst>
                    </p:cTn>
                  </p:par>
                </p:childTnLst>
              </p:cTn>
              <p:nextCondLst>
                <p:cond evt="onClick" delay="0">
                  <p:tgtEl>
                    <p:spTgt spid="513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395536" y="484616"/>
            <a:ext cx="3333220" cy="400110"/>
          </a:xfrm>
          <a:prstGeom prst="rect">
            <a:avLst/>
          </a:prstGeom>
          <a:noFill/>
        </p:spPr>
        <p:txBody>
          <a:bodyPr wrap="none" rtlCol="0">
            <a:spAutoFit/>
          </a:bodyPr>
          <a:lstStyle/>
          <a:p>
            <a:r>
              <a:rPr lang="cs-CZ" sz="2000" b="1" dirty="0" smtClean="0">
                <a:solidFill>
                  <a:srgbClr val="FF33CC"/>
                </a:solidFill>
              </a:rPr>
              <a:t>Co do sloupce nepatří? Klikej!</a:t>
            </a:r>
            <a:endParaRPr lang="cs-CZ" sz="2000" b="1" dirty="0">
              <a:solidFill>
                <a:srgbClr val="FF33CC"/>
              </a:solidFill>
            </a:endParaRPr>
          </a:p>
        </p:txBody>
      </p:sp>
    </p:spTree>
    <p:extLst>
      <p:ext uri="{BB962C8B-B14F-4D97-AF65-F5344CB8AC3E}">
        <p14:creationId xmlns:p14="http://schemas.microsoft.com/office/powerpoint/2010/main" val="30216746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EECFB"/>
        </a:solidFill>
        <a:effectLst/>
      </p:bgPr>
    </p:bg>
    <p:spTree>
      <p:nvGrpSpPr>
        <p:cNvPr id="1" name=""/>
        <p:cNvGrpSpPr/>
        <p:nvPr/>
      </p:nvGrpSpPr>
      <p:grpSpPr>
        <a:xfrm>
          <a:off x="0" y="0"/>
          <a:ext cx="0" cy="0"/>
          <a:chOff x="0" y="0"/>
          <a:chExt cx="0" cy="0"/>
        </a:xfrm>
      </p:grpSpPr>
      <p:sp>
        <p:nvSpPr>
          <p:cNvPr id="30" name="Zaoblený obdélníkový popisek 29"/>
          <p:cNvSpPr/>
          <p:nvPr/>
        </p:nvSpPr>
        <p:spPr>
          <a:xfrm>
            <a:off x="170672" y="260647"/>
            <a:ext cx="2261773" cy="792089"/>
          </a:xfrm>
          <a:prstGeom prst="wedgeRoundRectCallout">
            <a:avLst>
              <a:gd name="adj1" fmla="val -5133"/>
              <a:gd name="adj2" fmla="val 72594"/>
              <a:gd name="adj3" fmla="val 16667"/>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9" name="Zaoblený obdélníkový popisek 28"/>
          <p:cNvSpPr/>
          <p:nvPr/>
        </p:nvSpPr>
        <p:spPr>
          <a:xfrm>
            <a:off x="3059832" y="261399"/>
            <a:ext cx="2160240" cy="791337"/>
          </a:xfrm>
          <a:prstGeom prst="wedgeRoundRectCallout">
            <a:avLst>
              <a:gd name="adj1" fmla="val -6039"/>
              <a:gd name="adj2" fmla="val 71991"/>
              <a:gd name="adj3" fmla="val 16667"/>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7" name="Zaoblený obdélníkový popisek 26"/>
          <p:cNvSpPr/>
          <p:nvPr/>
        </p:nvSpPr>
        <p:spPr>
          <a:xfrm>
            <a:off x="5495240" y="260647"/>
            <a:ext cx="3495447" cy="792090"/>
          </a:xfrm>
          <a:prstGeom prst="wedgeRoundRectCallout">
            <a:avLst>
              <a:gd name="adj1" fmla="val -1023"/>
              <a:gd name="adj2" fmla="val 76725"/>
              <a:gd name="adj3" fmla="val 16667"/>
            </a:avLst>
          </a:prstGeom>
          <a:solidFill>
            <a:srgbClr val="FF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TextovéPole 3"/>
          <p:cNvSpPr txBox="1"/>
          <p:nvPr/>
        </p:nvSpPr>
        <p:spPr>
          <a:xfrm>
            <a:off x="170672" y="260648"/>
            <a:ext cx="2261773" cy="707886"/>
          </a:xfrm>
          <a:prstGeom prst="rect">
            <a:avLst/>
          </a:prstGeom>
          <a:noFill/>
        </p:spPr>
        <p:txBody>
          <a:bodyPr wrap="none" rtlCol="0">
            <a:spAutoFit/>
          </a:bodyPr>
          <a:lstStyle/>
          <a:p>
            <a:r>
              <a:rPr lang="cs-CZ" sz="4000" b="1" dirty="0" smtClean="0">
                <a:solidFill>
                  <a:srgbClr val="FF33CC"/>
                </a:solidFill>
              </a:rPr>
              <a:t>ROSTLINY</a:t>
            </a:r>
            <a:endParaRPr lang="cs-CZ" sz="4000" b="1" dirty="0">
              <a:solidFill>
                <a:srgbClr val="FF33CC"/>
              </a:solidFill>
            </a:endParaRPr>
          </a:p>
        </p:txBody>
      </p:sp>
      <p:sp>
        <p:nvSpPr>
          <p:cNvPr id="5" name="TextovéPole 4"/>
          <p:cNvSpPr txBox="1"/>
          <p:nvPr/>
        </p:nvSpPr>
        <p:spPr>
          <a:xfrm>
            <a:off x="3316759" y="260647"/>
            <a:ext cx="1654748" cy="707886"/>
          </a:xfrm>
          <a:prstGeom prst="rect">
            <a:avLst/>
          </a:prstGeom>
          <a:noFill/>
        </p:spPr>
        <p:txBody>
          <a:bodyPr wrap="none" rtlCol="0">
            <a:spAutoFit/>
          </a:bodyPr>
          <a:lstStyle/>
          <a:p>
            <a:r>
              <a:rPr lang="cs-CZ" sz="4000" b="1" dirty="0" smtClean="0">
                <a:solidFill>
                  <a:srgbClr val="FF33CC"/>
                </a:solidFill>
              </a:rPr>
              <a:t>OSOBY</a:t>
            </a:r>
            <a:endParaRPr lang="cs-CZ" sz="4000" b="1" dirty="0">
              <a:solidFill>
                <a:srgbClr val="FF33CC"/>
              </a:solidFill>
            </a:endParaRPr>
          </a:p>
        </p:txBody>
      </p:sp>
      <p:sp>
        <p:nvSpPr>
          <p:cNvPr id="6" name="TextovéPole 5"/>
          <p:cNvSpPr txBox="1"/>
          <p:nvPr/>
        </p:nvSpPr>
        <p:spPr>
          <a:xfrm>
            <a:off x="5720230" y="261399"/>
            <a:ext cx="3097771" cy="707886"/>
          </a:xfrm>
          <a:prstGeom prst="rect">
            <a:avLst/>
          </a:prstGeom>
          <a:noFill/>
        </p:spPr>
        <p:txBody>
          <a:bodyPr wrap="none" rtlCol="0">
            <a:spAutoFit/>
          </a:bodyPr>
          <a:lstStyle/>
          <a:p>
            <a:r>
              <a:rPr lang="cs-CZ" sz="4000" b="1" dirty="0" smtClean="0">
                <a:solidFill>
                  <a:srgbClr val="FF33CC"/>
                </a:solidFill>
              </a:rPr>
              <a:t>ŽIVOČICHOVÉ</a:t>
            </a:r>
            <a:endParaRPr lang="cs-CZ" sz="4000" b="1" dirty="0">
              <a:solidFill>
                <a:srgbClr val="FF33CC"/>
              </a:solidFill>
            </a:endParaRPr>
          </a:p>
        </p:txBody>
      </p:sp>
      <p:sp>
        <p:nvSpPr>
          <p:cNvPr id="7" name="TextovéPole 6"/>
          <p:cNvSpPr txBox="1"/>
          <p:nvPr/>
        </p:nvSpPr>
        <p:spPr>
          <a:xfrm>
            <a:off x="326871" y="1316087"/>
            <a:ext cx="1938351" cy="769441"/>
          </a:xfrm>
          <a:prstGeom prst="rect">
            <a:avLst/>
          </a:prstGeom>
          <a:noFill/>
        </p:spPr>
        <p:txBody>
          <a:bodyPr wrap="none" rtlCol="0">
            <a:spAutoFit/>
          </a:bodyPr>
          <a:lstStyle/>
          <a:p>
            <a:r>
              <a:rPr lang="cs-CZ" sz="4400" b="1" dirty="0" smtClean="0">
                <a:solidFill>
                  <a:srgbClr val="00CCFF"/>
                </a:solidFill>
              </a:rPr>
              <a:t>kapradí</a:t>
            </a:r>
            <a:endParaRPr lang="cs-CZ" sz="4400" b="1" dirty="0">
              <a:solidFill>
                <a:srgbClr val="00CCFF"/>
              </a:solidFill>
            </a:endParaRPr>
          </a:p>
        </p:txBody>
      </p:sp>
      <p:sp>
        <p:nvSpPr>
          <p:cNvPr id="8" name="TextovéPole 7"/>
          <p:cNvSpPr txBox="1"/>
          <p:nvPr/>
        </p:nvSpPr>
        <p:spPr>
          <a:xfrm>
            <a:off x="409275" y="3116287"/>
            <a:ext cx="1921167" cy="769441"/>
          </a:xfrm>
          <a:prstGeom prst="rect">
            <a:avLst/>
          </a:prstGeom>
          <a:noFill/>
        </p:spPr>
        <p:txBody>
          <a:bodyPr wrap="none" rtlCol="0">
            <a:spAutoFit/>
          </a:bodyPr>
          <a:lstStyle/>
          <a:p>
            <a:r>
              <a:rPr lang="cs-CZ" sz="4400" b="1" dirty="0" smtClean="0">
                <a:solidFill>
                  <a:srgbClr val="00CCFF"/>
                </a:solidFill>
              </a:rPr>
              <a:t>velryba</a:t>
            </a:r>
            <a:endParaRPr lang="cs-CZ" sz="4400" b="1" dirty="0">
              <a:solidFill>
                <a:srgbClr val="00CCFF"/>
              </a:solidFill>
            </a:endParaRPr>
          </a:p>
        </p:txBody>
      </p:sp>
      <p:sp>
        <p:nvSpPr>
          <p:cNvPr id="9" name="TextovéPole 8"/>
          <p:cNvSpPr txBox="1"/>
          <p:nvPr/>
        </p:nvSpPr>
        <p:spPr>
          <a:xfrm>
            <a:off x="473286" y="4070393"/>
            <a:ext cx="1185709" cy="769441"/>
          </a:xfrm>
          <a:prstGeom prst="rect">
            <a:avLst/>
          </a:prstGeom>
          <a:noFill/>
        </p:spPr>
        <p:txBody>
          <a:bodyPr wrap="none" rtlCol="0">
            <a:spAutoFit/>
          </a:bodyPr>
          <a:lstStyle/>
          <a:p>
            <a:r>
              <a:rPr lang="cs-CZ" sz="4400" b="1" dirty="0" smtClean="0">
                <a:solidFill>
                  <a:srgbClr val="00CCFF"/>
                </a:solidFill>
              </a:rPr>
              <a:t>růže</a:t>
            </a:r>
            <a:endParaRPr lang="cs-CZ" sz="4400" b="1" dirty="0">
              <a:solidFill>
                <a:srgbClr val="00CCFF"/>
              </a:solidFill>
            </a:endParaRPr>
          </a:p>
        </p:txBody>
      </p:sp>
      <p:sp>
        <p:nvSpPr>
          <p:cNvPr id="10" name="TextovéPole 9"/>
          <p:cNvSpPr txBox="1"/>
          <p:nvPr/>
        </p:nvSpPr>
        <p:spPr>
          <a:xfrm>
            <a:off x="409275" y="4996678"/>
            <a:ext cx="1365630" cy="769441"/>
          </a:xfrm>
          <a:prstGeom prst="rect">
            <a:avLst/>
          </a:prstGeom>
          <a:noFill/>
        </p:spPr>
        <p:txBody>
          <a:bodyPr wrap="none" rtlCol="0">
            <a:spAutoFit/>
          </a:bodyPr>
          <a:lstStyle/>
          <a:p>
            <a:r>
              <a:rPr lang="cs-CZ" sz="4400" b="1" dirty="0" smtClean="0">
                <a:solidFill>
                  <a:srgbClr val="00CCFF"/>
                </a:solidFill>
              </a:rPr>
              <a:t>javor</a:t>
            </a:r>
            <a:endParaRPr lang="cs-CZ" sz="4400" b="1" dirty="0">
              <a:solidFill>
                <a:srgbClr val="00CCFF"/>
              </a:solidFill>
            </a:endParaRPr>
          </a:p>
        </p:txBody>
      </p:sp>
      <p:sp>
        <p:nvSpPr>
          <p:cNvPr id="12" name="TextovéPole 11"/>
          <p:cNvSpPr txBox="1"/>
          <p:nvPr/>
        </p:nvSpPr>
        <p:spPr>
          <a:xfrm>
            <a:off x="442053" y="5949280"/>
            <a:ext cx="1338828" cy="769441"/>
          </a:xfrm>
          <a:prstGeom prst="rect">
            <a:avLst/>
          </a:prstGeom>
          <a:noFill/>
        </p:spPr>
        <p:txBody>
          <a:bodyPr wrap="none" rtlCol="0">
            <a:spAutoFit/>
          </a:bodyPr>
          <a:lstStyle/>
          <a:p>
            <a:r>
              <a:rPr lang="cs-CZ" sz="4400" b="1" dirty="0" smtClean="0">
                <a:solidFill>
                  <a:srgbClr val="00CCFF"/>
                </a:solidFill>
              </a:rPr>
              <a:t>smrk</a:t>
            </a:r>
            <a:endParaRPr lang="cs-CZ" sz="4400" b="1" dirty="0">
              <a:solidFill>
                <a:srgbClr val="00CCFF"/>
              </a:solidFill>
            </a:endParaRPr>
          </a:p>
        </p:txBody>
      </p:sp>
      <p:sp>
        <p:nvSpPr>
          <p:cNvPr id="13" name="TextovéPole 12"/>
          <p:cNvSpPr txBox="1"/>
          <p:nvPr/>
        </p:nvSpPr>
        <p:spPr>
          <a:xfrm>
            <a:off x="409275" y="2252191"/>
            <a:ext cx="1460208" cy="769441"/>
          </a:xfrm>
          <a:prstGeom prst="rect">
            <a:avLst/>
          </a:prstGeom>
          <a:noFill/>
        </p:spPr>
        <p:txBody>
          <a:bodyPr wrap="none" rtlCol="0">
            <a:spAutoFit/>
          </a:bodyPr>
          <a:lstStyle/>
          <a:p>
            <a:r>
              <a:rPr lang="cs-CZ" sz="4400" b="1" dirty="0" smtClean="0">
                <a:solidFill>
                  <a:srgbClr val="00CCFF"/>
                </a:solidFill>
              </a:rPr>
              <a:t>fialka</a:t>
            </a:r>
            <a:endParaRPr lang="cs-CZ" sz="4400" b="1" dirty="0">
              <a:solidFill>
                <a:srgbClr val="00CCFF"/>
              </a:solidFill>
            </a:endParaRPr>
          </a:p>
        </p:txBody>
      </p:sp>
      <p:sp>
        <p:nvSpPr>
          <p:cNvPr id="14" name="TextovéPole 13"/>
          <p:cNvSpPr txBox="1"/>
          <p:nvPr/>
        </p:nvSpPr>
        <p:spPr>
          <a:xfrm>
            <a:off x="3480843" y="1318344"/>
            <a:ext cx="1639551" cy="769441"/>
          </a:xfrm>
          <a:prstGeom prst="rect">
            <a:avLst/>
          </a:prstGeom>
          <a:noFill/>
        </p:spPr>
        <p:txBody>
          <a:bodyPr wrap="none" rtlCol="0">
            <a:spAutoFit/>
          </a:bodyPr>
          <a:lstStyle/>
          <a:p>
            <a:r>
              <a:rPr lang="cs-CZ" sz="4400" b="1" dirty="0" smtClean="0">
                <a:solidFill>
                  <a:srgbClr val="00CCFF"/>
                </a:solidFill>
              </a:rPr>
              <a:t>účetní</a:t>
            </a:r>
            <a:endParaRPr lang="cs-CZ" sz="4400" b="1" dirty="0">
              <a:solidFill>
                <a:srgbClr val="00CCFF"/>
              </a:solidFill>
            </a:endParaRPr>
          </a:p>
        </p:txBody>
      </p:sp>
      <p:sp>
        <p:nvSpPr>
          <p:cNvPr id="15" name="TextovéPole 14"/>
          <p:cNvSpPr txBox="1"/>
          <p:nvPr/>
        </p:nvSpPr>
        <p:spPr>
          <a:xfrm>
            <a:off x="3480843" y="2252190"/>
            <a:ext cx="2014398" cy="769441"/>
          </a:xfrm>
          <a:prstGeom prst="rect">
            <a:avLst/>
          </a:prstGeom>
          <a:noFill/>
        </p:spPr>
        <p:txBody>
          <a:bodyPr wrap="none" rtlCol="0">
            <a:spAutoFit/>
          </a:bodyPr>
          <a:lstStyle/>
          <a:p>
            <a:r>
              <a:rPr lang="cs-CZ" sz="4400" b="1" dirty="0" smtClean="0">
                <a:solidFill>
                  <a:srgbClr val="00CCFF"/>
                </a:solidFill>
              </a:rPr>
              <a:t>učitelka</a:t>
            </a:r>
            <a:endParaRPr lang="cs-CZ" sz="4400" b="1" dirty="0">
              <a:solidFill>
                <a:srgbClr val="00CCFF"/>
              </a:solidFill>
            </a:endParaRPr>
          </a:p>
        </p:txBody>
      </p:sp>
      <p:sp>
        <p:nvSpPr>
          <p:cNvPr id="16" name="TextovéPole 15"/>
          <p:cNvSpPr txBox="1"/>
          <p:nvPr/>
        </p:nvSpPr>
        <p:spPr>
          <a:xfrm>
            <a:off x="3581894" y="5942153"/>
            <a:ext cx="1195712" cy="769441"/>
          </a:xfrm>
          <a:prstGeom prst="rect">
            <a:avLst/>
          </a:prstGeom>
          <a:noFill/>
        </p:spPr>
        <p:txBody>
          <a:bodyPr wrap="none" rtlCol="0">
            <a:spAutoFit/>
          </a:bodyPr>
          <a:lstStyle/>
          <a:p>
            <a:r>
              <a:rPr lang="cs-CZ" sz="4400" b="1" dirty="0" smtClean="0">
                <a:solidFill>
                  <a:srgbClr val="00CCFF"/>
                </a:solidFill>
              </a:rPr>
              <a:t>otec</a:t>
            </a:r>
            <a:endParaRPr lang="cs-CZ" sz="4400" b="1" dirty="0">
              <a:solidFill>
                <a:srgbClr val="00CCFF"/>
              </a:solidFill>
            </a:endParaRPr>
          </a:p>
        </p:txBody>
      </p:sp>
      <p:sp>
        <p:nvSpPr>
          <p:cNvPr id="17" name="TextovéPole 16"/>
          <p:cNvSpPr txBox="1"/>
          <p:nvPr/>
        </p:nvSpPr>
        <p:spPr>
          <a:xfrm>
            <a:off x="3480843" y="3190764"/>
            <a:ext cx="1297343" cy="769441"/>
          </a:xfrm>
          <a:prstGeom prst="rect">
            <a:avLst/>
          </a:prstGeom>
          <a:noFill/>
        </p:spPr>
        <p:txBody>
          <a:bodyPr wrap="none" rtlCol="0">
            <a:spAutoFit/>
          </a:bodyPr>
          <a:lstStyle/>
          <a:p>
            <a:r>
              <a:rPr lang="cs-CZ" sz="4400" b="1" dirty="0" smtClean="0">
                <a:solidFill>
                  <a:srgbClr val="00CCFF"/>
                </a:solidFill>
              </a:rPr>
              <a:t>strýc</a:t>
            </a:r>
            <a:endParaRPr lang="cs-CZ" sz="4400" b="1" dirty="0">
              <a:solidFill>
                <a:srgbClr val="00CCFF"/>
              </a:solidFill>
            </a:endParaRPr>
          </a:p>
        </p:txBody>
      </p:sp>
      <p:sp>
        <p:nvSpPr>
          <p:cNvPr id="18" name="TextovéPole 17"/>
          <p:cNvSpPr txBox="1"/>
          <p:nvPr/>
        </p:nvSpPr>
        <p:spPr>
          <a:xfrm>
            <a:off x="3598658" y="4982979"/>
            <a:ext cx="2874954" cy="769441"/>
          </a:xfrm>
          <a:prstGeom prst="rect">
            <a:avLst/>
          </a:prstGeom>
          <a:noFill/>
        </p:spPr>
        <p:txBody>
          <a:bodyPr wrap="none" rtlCol="0">
            <a:spAutoFit/>
          </a:bodyPr>
          <a:lstStyle/>
          <a:p>
            <a:r>
              <a:rPr lang="cs-CZ" sz="4400" b="1" dirty="0" smtClean="0">
                <a:solidFill>
                  <a:srgbClr val="00CCFF"/>
                </a:solidFill>
              </a:rPr>
              <a:t>prodavačka</a:t>
            </a:r>
            <a:endParaRPr lang="cs-CZ" sz="4400" b="1" dirty="0">
              <a:solidFill>
                <a:srgbClr val="00CCFF"/>
              </a:solidFill>
            </a:endParaRPr>
          </a:p>
        </p:txBody>
      </p:sp>
      <p:sp>
        <p:nvSpPr>
          <p:cNvPr id="19" name="TextovéPole 18"/>
          <p:cNvSpPr txBox="1"/>
          <p:nvPr/>
        </p:nvSpPr>
        <p:spPr>
          <a:xfrm>
            <a:off x="3518850" y="4071898"/>
            <a:ext cx="1522725" cy="769441"/>
          </a:xfrm>
          <a:prstGeom prst="rect">
            <a:avLst/>
          </a:prstGeom>
          <a:noFill/>
        </p:spPr>
        <p:txBody>
          <a:bodyPr wrap="none" rtlCol="0">
            <a:spAutoFit/>
          </a:bodyPr>
          <a:lstStyle/>
          <a:p>
            <a:r>
              <a:rPr lang="cs-CZ" sz="4400" b="1" dirty="0" smtClean="0">
                <a:solidFill>
                  <a:srgbClr val="00CCFF"/>
                </a:solidFill>
              </a:rPr>
              <a:t>hroch</a:t>
            </a:r>
            <a:endParaRPr lang="cs-CZ" sz="4400" b="1" dirty="0">
              <a:solidFill>
                <a:srgbClr val="00CCFF"/>
              </a:solidFill>
            </a:endParaRPr>
          </a:p>
        </p:txBody>
      </p:sp>
      <p:sp>
        <p:nvSpPr>
          <p:cNvPr id="20" name="TextovéPole 19"/>
          <p:cNvSpPr txBox="1"/>
          <p:nvPr/>
        </p:nvSpPr>
        <p:spPr>
          <a:xfrm>
            <a:off x="6840024" y="5106089"/>
            <a:ext cx="1152880" cy="769441"/>
          </a:xfrm>
          <a:prstGeom prst="rect">
            <a:avLst/>
          </a:prstGeom>
          <a:noFill/>
        </p:spPr>
        <p:txBody>
          <a:bodyPr wrap="none" rtlCol="0">
            <a:spAutoFit/>
          </a:bodyPr>
          <a:lstStyle/>
          <a:p>
            <a:r>
              <a:rPr lang="cs-CZ" sz="4400" b="1" dirty="0" smtClean="0">
                <a:solidFill>
                  <a:srgbClr val="00CCFF"/>
                </a:solidFill>
              </a:rPr>
              <a:t>slon</a:t>
            </a:r>
            <a:endParaRPr lang="cs-CZ" sz="4400" b="1" dirty="0">
              <a:solidFill>
                <a:srgbClr val="00CCFF"/>
              </a:solidFill>
            </a:endParaRPr>
          </a:p>
        </p:txBody>
      </p:sp>
      <p:sp>
        <p:nvSpPr>
          <p:cNvPr id="22" name="TextovéPole 21"/>
          <p:cNvSpPr txBox="1"/>
          <p:nvPr/>
        </p:nvSpPr>
        <p:spPr>
          <a:xfrm>
            <a:off x="6588224" y="2358946"/>
            <a:ext cx="1358577" cy="769441"/>
          </a:xfrm>
          <a:prstGeom prst="rect">
            <a:avLst/>
          </a:prstGeom>
          <a:noFill/>
        </p:spPr>
        <p:txBody>
          <a:bodyPr wrap="none" rtlCol="0">
            <a:spAutoFit/>
          </a:bodyPr>
          <a:lstStyle/>
          <a:p>
            <a:r>
              <a:rPr lang="cs-CZ" sz="4400" b="1" dirty="0" smtClean="0">
                <a:solidFill>
                  <a:srgbClr val="00CCFF"/>
                </a:solidFill>
              </a:rPr>
              <a:t>želva</a:t>
            </a:r>
            <a:endParaRPr lang="cs-CZ" sz="4400" b="1" dirty="0">
              <a:solidFill>
                <a:srgbClr val="00CCFF"/>
              </a:solidFill>
            </a:endParaRPr>
          </a:p>
        </p:txBody>
      </p:sp>
      <p:sp>
        <p:nvSpPr>
          <p:cNvPr id="23" name="TextovéPole 22"/>
          <p:cNvSpPr txBox="1"/>
          <p:nvPr/>
        </p:nvSpPr>
        <p:spPr>
          <a:xfrm>
            <a:off x="6520140" y="1326477"/>
            <a:ext cx="2470548" cy="769441"/>
          </a:xfrm>
          <a:prstGeom prst="rect">
            <a:avLst/>
          </a:prstGeom>
          <a:noFill/>
        </p:spPr>
        <p:txBody>
          <a:bodyPr wrap="none" rtlCol="0">
            <a:spAutoFit/>
          </a:bodyPr>
          <a:lstStyle/>
          <a:p>
            <a:r>
              <a:rPr lang="cs-CZ" sz="4400" b="1" dirty="0" smtClean="0">
                <a:solidFill>
                  <a:srgbClr val="00CCFF"/>
                </a:solidFill>
              </a:rPr>
              <a:t>mravenec</a:t>
            </a:r>
            <a:endParaRPr lang="cs-CZ" sz="4400" b="1" dirty="0">
              <a:solidFill>
                <a:srgbClr val="00CCFF"/>
              </a:solidFill>
            </a:endParaRPr>
          </a:p>
        </p:txBody>
      </p:sp>
      <p:sp>
        <p:nvSpPr>
          <p:cNvPr id="24" name="TextovéPole 23"/>
          <p:cNvSpPr txBox="1"/>
          <p:nvPr/>
        </p:nvSpPr>
        <p:spPr>
          <a:xfrm>
            <a:off x="6660232" y="3289923"/>
            <a:ext cx="1512465" cy="769441"/>
          </a:xfrm>
          <a:prstGeom prst="rect">
            <a:avLst/>
          </a:prstGeom>
          <a:noFill/>
        </p:spPr>
        <p:txBody>
          <a:bodyPr wrap="none" rtlCol="0">
            <a:spAutoFit/>
          </a:bodyPr>
          <a:lstStyle/>
          <a:p>
            <a:r>
              <a:rPr lang="cs-CZ" sz="4400" b="1" dirty="0" smtClean="0">
                <a:solidFill>
                  <a:srgbClr val="00CCFF"/>
                </a:solidFill>
              </a:rPr>
              <a:t>kobra</a:t>
            </a:r>
            <a:endParaRPr lang="cs-CZ" sz="4400" b="1" dirty="0">
              <a:solidFill>
                <a:srgbClr val="00CCFF"/>
              </a:solidFill>
            </a:endParaRPr>
          </a:p>
        </p:txBody>
      </p:sp>
      <p:sp>
        <p:nvSpPr>
          <p:cNvPr id="25" name="TextovéPole 24"/>
          <p:cNvSpPr txBox="1"/>
          <p:nvPr/>
        </p:nvSpPr>
        <p:spPr>
          <a:xfrm>
            <a:off x="6795943" y="4213538"/>
            <a:ext cx="1620957" cy="769441"/>
          </a:xfrm>
          <a:prstGeom prst="rect">
            <a:avLst/>
          </a:prstGeom>
          <a:noFill/>
        </p:spPr>
        <p:txBody>
          <a:bodyPr wrap="none" rtlCol="0">
            <a:spAutoFit/>
          </a:bodyPr>
          <a:lstStyle/>
          <a:p>
            <a:r>
              <a:rPr lang="cs-CZ" sz="4400" b="1" dirty="0" smtClean="0">
                <a:solidFill>
                  <a:srgbClr val="00CCFF"/>
                </a:solidFill>
              </a:rPr>
              <a:t>leknín</a:t>
            </a:r>
            <a:endParaRPr lang="cs-CZ" sz="4400" b="1" dirty="0">
              <a:solidFill>
                <a:srgbClr val="00CCFF"/>
              </a:solidFill>
            </a:endParaRPr>
          </a:p>
        </p:txBody>
      </p:sp>
      <p:sp>
        <p:nvSpPr>
          <p:cNvPr id="26" name="TextovéPole 25"/>
          <p:cNvSpPr txBox="1"/>
          <p:nvPr/>
        </p:nvSpPr>
        <p:spPr>
          <a:xfrm>
            <a:off x="6848484" y="5949280"/>
            <a:ext cx="1547218" cy="769441"/>
          </a:xfrm>
          <a:prstGeom prst="rect">
            <a:avLst/>
          </a:prstGeom>
          <a:noFill/>
        </p:spPr>
        <p:txBody>
          <a:bodyPr wrap="none" rtlCol="0">
            <a:spAutoFit/>
          </a:bodyPr>
          <a:lstStyle/>
          <a:p>
            <a:r>
              <a:rPr lang="cs-CZ" sz="4400" b="1" dirty="0" smtClean="0">
                <a:solidFill>
                  <a:srgbClr val="00CCFF"/>
                </a:solidFill>
              </a:rPr>
              <a:t>motýl</a:t>
            </a:r>
            <a:endParaRPr lang="cs-CZ" sz="4400" b="1" dirty="0">
              <a:solidFill>
                <a:srgbClr val="00CCFF"/>
              </a:solidFill>
            </a:endParaRPr>
          </a:p>
        </p:txBody>
      </p:sp>
    </p:spTree>
    <p:extLst>
      <p:ext uri="{BB962C8B-B14F-4D97-AF65-F5344CB8AC3E}">
        <p14:creationId xmlns:p14="http://schemas.microsoft.com/office/powerpoint/2010/main" val="28844996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16" presetClass="emph" presetSubtype="0" fill="hold" grpId="0" nodeType="clickEffect">
                                  <p:stCondLst>
                                    <p:cond delay="0"/>
                                  </p:stCondLst>
                                  <p:iterate type="lt">
                                    <p:tmPct val="4000"/>
                                  </p:iterate>
                                  <p:childTnLst>
                                    <p:set>
                                      <p:cBhvr override="childStyle">
                                        <p:cTn id="6" dur="500" fill="hold"/>
                                        <p:tgtEl>
                                          <p:spTgt spid="10"/>
                                        </p:tgtEl>
                                        <p:attrNameLst>
                                          <p:attrName>style.color</p:attrName>
                                        </p:attrNameLst>
                                      </p:cBhvr>
                                      <p:to>
                                        <p:clrVal>
                                          <a:schemeClr val="accent2"/>
                                        </p:clrVal>
                                      </p:to>
                                    </p:set>
                                    <p:set>
                                      <p:cBhvr>
                                        <p:cTn id="7" dur="500" fill="hold"/>
                                        <p:tgtEl>
                                          <p:spTgt spid="10"/>
                                        </p:tgtEl>
                                        <p:attrNameLst>
                                          <p:attrName>fillcolor</p:attrName>
                                        </p:attrNameLst>
                                      </p:cBhvr>
                                      <p:to>
                                        <p:clrVal>
                                          <a:schemeClr val="accent2"/>
                                        </p:clrVal>
                                      </p:to>
                                    </p:set>
                                    <p:set>
                                      <p:cBhvr>
                                        <p:cTn id="8" dur="500" fill="hold"/>
                                        <p:tgtEl>
                                          <p:spTgt spid="10"/>
                                        </p:tgtEl>
                                        <p:attrNameLst>
                                          <p:attrName>fill.type</p:attrName>
                                        </p:attrNameLst>
                                      </p:cBhvr>
                                      <p:to>
                                        <p:strVal val="solid"/>
                                      </p:to>
                                    </p:set>
                                  </p:childTnLst>
                                </p:cTn>
                              </p:par>
                            </p:childTnLst>
                          </p:cTn>
                        </p:par>
                      </p:childTnLst>
                    </p:cTn>
                  </p:par>
                </p:childTnLst>
              </p:cTn>
              <p:nextCondLst>
                <p:cond evt="onClick" delay="0">
                  <p:tgtEl>
                    <p:spTgt spid="10"/>
                  </p:tgtEl>
                </p:cond>
              </p:nextCondLst>
            </p:seq>
            <p:seq concurrent="1" nextAc="seek">
              <p:cTn id="9" restart="whenNotActive" fill="hold" evtFilter="cancelBubble" nodeType="interactiveSeq">
                <p:stCondLst>
                  <p:cond evt="onClick" delay="0">
                    <p:tgtEl>
                      <p:spTgt spid="7"/>
                    </p:tgtEl>
                  </p:cond>
                </p:stCondLst>
                <p:endSync evt="end" delay="0">
                  <p:rtn val="all"/>
                </p:endSync>
                <p:childTnLst>
                  <p:par>
                    <p:cTn id="10" fill="hold">
                      <p:stCondLst>
                        <p:cond delay="0"/>
                      </p:stCondLst>
                      <p:childTnLst>
                        <p:par>
                          <p:cTn id="11" fill="hold">
                            <p:stCondLst>
                              <p:cond delay="0"/>
                            </p:stCondLst>
                            <p:childTnLst>
                              <p:par>
                                <p:cTn id="12" presetID="16" presetClass="emph" presetSubtype="0" fill="hold" grpId="0" nodeType="clickEffect">
                                  <p:stCondLst>
                                    <p:cond delay="0"/>
                                  </p:stCondLst>
                                  <p:iterate type="lt">
                                    <p:tmPct val="4000"/>
                                  </p:iterate>
                                  <p:childTnLst>
                                    <p:set>
                                      <p:cBhvr override="childStyle">
                                        <p:cTn id="13" dur="500" fill="hold"/>
                                        <p:tgtEl>
                                          <p:spTgt spid="7"/>
                                        </p:tgtEl>
                                        <p:attrNameLst>
                                          <p:attrName>style.color</p:attrName>
                                        </p:attrNameLst>
                                      </p:cBhvr>
                                      <p:to>
                                        <p:clrVal>
                                          <a:schemeClr val="accent2"/>
                                        </p:clrVal>
                                      </p:to>
                                    </p:set>
                                    <p:set>
                                      <p:cBhvr>
                                        <p:cTn id="14" dur="500" fill="hold"/>
                                        <p:tgtEl>
                                          <p:spTgt spid="7"/>
                                        </p:tgtEl>
                                        <p:attrNameLst>
                                          <p:attrName>fillcolor</p:attrName>
                                        </p:attrNameLst>
                                      </p:cBhvr>
                                      <p:to>
                                        <p:clrVal>
                                          <a:schemeClr val="accent2"/>
                                        </p:clrVal>
                                      </p:to>
                                    </p:set>
                                    <p:set>
                                      <p:cBhvr>
                                        <p:cTn id="15" dur="500" fill="hold"/>
                                        <p:tgtEl>
                                          <p:spTgt spid="7"/>
                                        </p:tgtEl>
                                        <p:attrNameLst>
                                          <p:attrName>fill.type</p:attrName>
                                        </p:attrNameLst>
                                      </p:cBhvr>
                                      <p:to>
                                        <p:strVal val="solid"/>
                                      </p:to>
                                    </p:set>
                                  </p:childTnLst>
                                </p:cTn>
                              </p:par>
                            </p:childTnLst>
                          </p:cTn>
                        </p:par>
                      </p:childTnLst>
                    </p:cTn>
                  </p:par>
                </p:childTnLst>
              </p:cTn>
              <p:nextCondLst>
                <p:cond evt="onClick" delay="0">
                  <p:tgtEl>
                    <p:spTgt spid="7"/>
                  </p:tgtEl>
                </p:cond>
              </p:nextCondLst>
            </p:seq>
            <p:seq concurrent="1" nextAc="seek">
              <p:cTn id="16" restart="whenNotActive" fill="hold" evtFilter="cancelBubble" nodeType="interactiveSeq">
                <p:stCondLst>
                  <p:cond evt="onClick" delay="0">
                    <p:tgtEl>
                      <p:spTgt spid="13"/>
                    </p:tgtEl>
                  </p:cond>
                </p:stCondLst>
                <p:endSync evt="end" delay="0">
                  <p:rtn val="all"/>
                </p:endSync>
                <p:childTnLst>
                  <p:par>
                    <p:cTn id="17" fill="hold">
                      <p:stCondLst>
                        <p:cond delay="0"/>
                      </p:stCondLst>
                      <p:childTnLst>
                        <p:par>
                          <p:cTn id="18" fill="hold">
                            <p:stCondLst>
                              <p:cond delay="0"/>
                            </p:stCondLst>
                            <p:childTnLst>
                              <p:par>
                                <p:cTn id="19" presetID="16" presetClass="emph" presetSubtype="0" fill="hold" grpId="0" nodeType="clickEffect">
                                  <p:stCondLst>
                                    <p:cond delay="0"/>
                                  </p:stCondLst>
                                  <p:iterate type="lt">
                                    <p:tmPct val="4000"/>
                                  </p:iterate>
                                  <p:childTnLst>
                                    <p:set>
                                      <p:cBhvr override="childStyle">
                                        <p:cTn id="20" dur="500" fill="hold"/>
                                        <p:tgtEl>
                                          <p:spTgt spid="13"/>
                                        </p:tgtEl>
                                        <p:attrNameLst>
                                          <p:attrName>style.color</p:attrName>
                                        </p:attrNameLst>
                                      </p:cBhvr>
                                      <p:to>
                                        <p:clrVal>
                                          <a:schemeClr val="accent2"/>
                                        </p:clrVal>
                                      </p:to>
                                    </p:set>
                                    <p:set>
                                      <p:cBhvr>
                                        <p:cTn id="21" dur="500" fill="hold"/>
                                        <p:tgtEl>
                                          <p:spTgt spid="13"/>
                                        </p:tgtEl>
                                        <p:attrNameLst>
                                          <p:attrName>fillcolor</p:attrName>
                                        </p:attrNameLst>
                                      </p:cBhvr>
                                      <p:to>
                                        <p:clrVal>
                                          <a:schemeClr val="accent2"/>
                                        </p:clrVal>
                                      </p:to>
                                    </p:set>
                                    <p:set>
                                      <p:cBhvr>
                                        <p:cTn id="22" dur="500" fill="hold"/>
                                        <p:tgtEl>
                                          <p:spTgt spid="13"/>
                                        </p:tgtEl>
                                        <p:attrNameLst>
                                          <p:attrName>fill.type</p:attrName>
                                        </p:attrNameLst>
                                      </p:cBhvr>
                                      <p:to>
                                        <p:strVal val="solid"/>
                                      </p:to>
                                    </p:set>
                                  </p:childTnLst>
                                </p:cTn>
                              </p:par>
                            </p:childTnLst>
                          </p:cTn>
                        </p:par>
                      </p:childTnLst>
                    </p:cTn>
                  </p:par>
                </p:childTnLst>
              </p:cTn>
              <p:nextCondLst>
                <p:cond evt="onClick" delay="0">
                  <p:tgtEl>
                    <p:spTgt spid="13"/>
                  </p:tgtEl>
                </p:cond>
              </p:nextCondLst>
            </p:seq>
            <p:seq concurrent="1" nextAc="seek">
              <p:cTn id="23" restart="whenNotActive" fill="hold" evtFilter="cancelBubble" nodeType="interactiveSeq">
                <p:stCondLst>
                  <p:cond evt="onClick" delay="0">
                    <p:tgtEl>
                      <p:spTgt spid="9"/>
                    </p:tgtEl>
                  </p:cond>
                </p:stCondLst>
                <p:endSync evt="end" delay="0">
                  <p:rtn val="all"/>
                </p:endSync>
                <p:childTnLst>
                  <p:par>
                    <p:cTn id="24" fill="hold">
                      <p:stCondLst>
                        <p:cond delay="0"/>
                      </p:stCondLst>
                      <p:childTnLst>
                        <p:par>
                          <p:cTn id="25" fill="hold">
                            <p:stCondLst>
                              <p:cond delay="0"/>
                            </p:stCondLst>
                            <p:childTnLst>
                              <p:par>
                                <p:cTn id="26" presetID="16" presetClass="emph" presetSubtype="0" fill="hold" grpId="0" nodeType="clickEffect">
                                  <p:stCondLst>
                                    <p:cond delay="0"/>
                                  </p:stCondLst>
                                  <p:iterate type="lt">
                                    <p:tmPct val="4000"/>
                                  </p:iterate>
                                  <p:childTnLst>
                                    <p:set>
                                      <p:cBhvr override="childStyle">
                                        <p:cTn id="27" dur="500" fill="hold"/>
                                        <p:tgtEl>
                                          <p:spTgt spid="9"/>
                                        </p:tgtEl>
                                        <p:attrNameLst>
                                          <p:attrName>style.color</p:attrName>
                                        </p:attrNameLst>
                                      </p:cBhvr>
                                      <p:to>
                                        <p:clrVal>
                                          <a:schemeClr val="accent2"/>
                                        </p:clrVal>
                                      </p:to>
                                    </p:set>
                                    <p:set>
                                      <p:cBhvr>
                                        <p:cTn id="28" dur="500" fill="hold"/>
                                        <p:tgtEl>
                                          <p:spTgt spid="9"/>
                                        </p:tgtEl>
                                        <p:attrNameLst>
                                          <p:attrName>fillcolor</p:attrName>
                                        </p:attrNameLst>
                                      </p:cBhvr>
                                      <p:to>
                                        <p:clrVal>
                                          <a:schemeClr val="accent2"/>
                                        </p:clrVal>
                                      </p:to>
                                    </p:set>
                                    <p:set>
                                      <p:cBhvr>
                                        <p:cTn id="29" dur="500" fill="hold"/>
                                        <p:tgtEl>
                                          <p:spTgt spid="9"/>
                                        </p:tgtEl>
                                        <p:attrNameLst>
                                          <p:attrName>fill.type</p:attrName>
                                        </p:attrNameLst>
                                      </p:cBhvr>
                                      <p:to>
                                        <p:strVal val="solid"/>
                                      </p:to>
                                    </p:set>
                                  </p:childTnLst>
                                </p:cTn>
                              </p:par>
                            </p:childTnLst>
                          </p:cTn>
                        </p:par>
                      </p:childTnLst>
                    </p:cTn>
                  </p:par>
                </p:childTnLst>
              </p:cTn>
              <p:nextCondLst>
                <p:cond evt="onClick" delay="0">
                  <p:tgtEl>
                    <p:spTgt spid="9"/>
                  </p:tgtEl>
                </p:cond>
              </p:nextCondLst>
            </p:seq>
            <p:seq concurrent="1" nextAc="seek">
              <p:cTn id="30" restart="whenNotActive" fill="hold" evtFilter="cancelBubble" nodeType="interactiveSeq">
                <p:stCondLst>
                  <p:cond evt="onClick" delay="0">
                    <p:tgtEl>
                      <p:spTgt spid="12"/>
                    </p:tgtEl>
                  </p:cond>
                </p:stCondLst>
                <p:endSync evt="end" delay="0">
                  <p:rtn val="all"/>
                </p:endSync>
                <p:childTnLst>
                  <p:par>
                    <p:cTn id="31" fill="hold">
                      <p:stCondLst>
                        <p:cond delay="0"/>
                      </p:stCondLst>
                      <p:childTnLst>
                        <p:par>
                          <p:cTn id="32" fill="hold">
                            <p:stCondLst>
                              <p:cond delay="0"/>
                            </p:stCondLst>
                            <p:childTnLst>
                              <p:par>
                                <p:cTn id="33" presetID="16" presetClass="emph" presetSubtype="0" fill="hold" grpId="0" nodeType="clickEffect">
                                  <p:stCondLst>
                                    <p:cond delay="0"/>
                                  </p:stCondLst>
                                  <p:iterate type="lt">
                                    <p:tmPct val="4000"/>
                                  </p:iterate>
                                  <p:childTnLst>
                                    <p:set>
                                      <p:cBhvr override="childStyle">
                                        <p:cTn id="34" dur="500" fill="hold"/>
                                        <p:tgtEl>
                                          <p:spTgt spid="12"/>
                                        </p:tgtEl>
                                        <p:attrNameLst>
                                          <p:attrName>style.color</p:attrName>
                                        </p:attrNameLst>
                                      </p:cBhvr>
                                      <p:to>
                                        <p:clrVal>
                                          <a:schemeClr val="accent2"/>
                                        </p:clrVal>
                                      </p:to>
                                    </p:set>
                                    <p:set>
                                      <p:cBhvr>
                                        <p:cTn id="35" dur="500" fill="hold"/>
                                        <p:tgtEl>
                                          <p:spTgt spid="12"/>
                                        </p:tgtEl>
                                        <p:attrNameLst>
                                          <p:attrName>fillcolor</p:attrName>
                                        </p:attrNameLst>
                                      </p:cBhvr>
                                      <p:to>
                                        <p:clrVal>
                                          <a:schemeClr val="accent2"/>
                                        </p:clrVal>
                                      </p:to>
                                    </p:set>
                                    <p:set>
                                      <p:cBhvr>
                                        <p:cTn id="36" dur="500" fill="hold"/>
                                        <p:tgtEl>
                                          <p:spTgt spid="12"/>
                                        </p:tgtEl>
                                        <p:attrNameLst>
                                          <p:attrName>fill.type</p:attrName>
                                        </p:attrNameLst>
                                      </p:cBhvr>
                                      <p:to>
                                        <p:strVal val="solid"/>
                                      </p:to>
                                    </p:set>
                                  </p:childTnLst>
                                </p:cTn>
                              </p:par>
                            </p:childTnLst>
                          </p:cTn>
                        </p:par>
                      </p:childTnLst>
                    </p:cTn>
                  </p:par>
                </p:childTnLst>
              </p:cTn>
              <p:nextCondLst>
                <p:cond evt="onClick" delay="0">
                  <p:tgtEl>
                    <p:spTgt spid="12"/>
                  </p:tgtEl>
                </p:cond>
              </p:nextCondLst>
            </p:seq>
            <p:seq concurrent="1" nextAc="seek">
              <p:cTn id="37" restart="whenNotActive" fill="hold" evtFilter="cancelBubble" nodeType="interactiveSeq">
                <p:stCondLst>
                  <p:cond evt="onClick" delay="0">
                    <p:tgtEl>
                      <p:spTgt spid="14"/>
                    </p:tgtEl>
                  </p:cond>
                </p:stCondLst>
                <p:endSync evt="end" delay="0">
                  <p:rtn val="all"/>
                </p:endSync>
                <p:childTnLst>
                  <p:par>
                    <p:cTn id="38" fill="hold">
                      <p:stCondLst>
                        <p:cond delay="0"/>
                      </p:stCondLst>
                      <p:childTnLst>
                        <p:par>
                          <p:cTn id="39" fill="hold">
                            <p:stCondLst>
                              <p:cond delay="0"/>
                            </p:stCondLst>
                            <p:childTnLst>
                              <p:par>
                                <p:cTn id="40" presetID="16" presetClass="emph" presetSubtype="0" fill="hold" grpId="0" nodeType="clickEffect">
                                  <p:stCondLst>
                                    <p:cond delay="0"/>
                                  </p:stCondLst>
                                  <p:iterate type="lt">
                                    <p:tmPct val="4000"/>
                                  </p:iterate>
                                  <p:childTnLst>
                                    <p:set>
                                      <p:cBhvr override="childStyle">
                                        <p:cTn id="41" dur="500" fill="hold"/>
                                        <p:tgtEl>
                                          <p:spTgt spid="14"/>
                                        </p:tgtEl>
                                        <p:attrNameLst>
                                          <p:attrName>style.color</p:attrName>
                                        </p:attrNameLst>
                                      </p:cBhvr>
                                      <p:to>
                                        <p:clrVal>
                                          <a:schemeClr val="accent2"/>
                                        </p:clrVal>
                                      </p:to>
                                    </p:set>
                                    <p:set>
                                      <p:cBhvr>
                                        <p:cTn id="42" dur="500" fill="hold"/>
                                        <p:tgtEl>
                                          <p:spTgt spid="14"/>
                                        </p:tgtEl>
                                        <p:attrNameLst>
                                          <p:attrName>fillcolor</p:attrName>
                                        </p:attrNameLst>
                                      </p:cBhvr>
                                      <p:to>
                                        <p:clrVal>
                                          <a:schemeClr val="accent2"/>
                                        </p:clrVal>
                                      </p:to>
                                    </p:set>
                                    <p:set>
                                      <p:cBhvr>
                                        <p:cTn id="43" dur="500" fill="hold"/>
                                        <p:tgtEl>
                                          <p:spTgt spid="14"/>
                                        </p:tgtEl>
                                        <p:attrNameLst>
                                          <p:attrName>fill.type</p:attrName>
                                        </p:attrNameLst>
                                      </p:cBhvr>
                                      <p:to>
                                        <p:strVal val="solid"/>
                                      </p:to>
                                    </p:set>
                                  </p:childTnLst>
                                </p:cTn>
                              </p:par>
                            </p:childTnLst>
                          </p:cTn>
                        </p:par>
                      </p:childTnLst>
                    </p:cTn>
                  </p:par>
                </p:childTnLst>
              </p:cTn>
              <p:nextCondLst>
                <p:cond evt="onClick" delay="0">
                  <p:tgtEl>
                    <p:spTgt spid="14"/>
                  </p:tgtEl>
                </p:cond>
              </p:nextCondLst>
            </p:seq>
            <p:seq concurrent="1" nextAc="seek">
              <p:cTn id="44" restart="whenNotActive" fill="hold" evtFilter="cancelBubble" nodeType="interactiveSeq">
                <p:stCondLst>
                  <p:cond evt="onClick" delay="0">
                    <p:tgtEl>
                      <p:spTgt spid="15"/>
                    </p:tgtEl>
                  </p:cond>
                </p:stCondLst>
                <p:endSync evt="end" delay="0">
                  <p:rtn val="all"/>
                </p:endSync>
                <p:childTnLst>
                  <p:par>
                    <p:cTn id="45" fill="hold">
                      <p:stCondLst>
                        <p:cond delay="0"/>
                      </p:stCondLst>
                      <p:childTnLst>
                        <p:par>
                          <p:cTn id="46" fill="hold">
                            <p:stCondLst>
                              <p:cond delay="0"/>
                            </p:stCondLst>
                            <p:childTnLst>
                              <p:par>
                                <p:cTn id="47" presetID="16" presetClass="emph" presetSubtype="0" fill="hold" grpId="0" nodeType="clickEffect">
                                  <p:stCondLst>
                                    <p:cond delay="0"/>
                                  </p:stCondLst>
                                  <p:iterate type="lt">
                                    <p:tmPct val="4000"/>
                                  </p:iterate>
                                  <p:childTnLst>
                                    <p:set>
                                      <p:cBhvr override="childStyle">
                                        <p:cTn id="48" dur="500" fill="hold"/>
                                        <p:tgtEl>
                                          <p:spTgt spid="15"/>
                                        </p:tgtEl>
                                        <p:attrNameLst>
                                          <p:attrName>style.color</p:attrName>
                                        </p:attrNameLst>
                                      </p:cBhvr>
                                      <p:to>
                                        <p:clrVal>
                                          <a:schemeClr val="accent2"/>
                                        </p:clrVal>
                                      </p:to>
                                    </p:set>
                                    <p:set>
                                      <p:cBhvr>
                                        <p:cTn id="49" dur="500" fill="hold"/>
                                        <p:tgtEl>
                                          <p:spTgt spid="15"/>
                                        </p:tgtEl>
                                        <p:attrNameLst>
                                          <p:attrName>fillcolor</p:attrName>
                                        </p:attrNameLst>
                                      </p:cBhvr>
                                      <p:to>
                                        <p:clrVal>
                                          <a:schemeClr val="accent2"/>
                                        </p:clrVal>
                                      </p:to>
                                    </p:set>
                                    <p:set>
                                      <p:cBhvr>
                                        <p:cTn id="50" dur="500" fill="hold"/>
                                        <p:tgtEl>
                                          <p:spTgt spid="15"/>
                                        </p:tgtEl>
                                        <p:attrNameLst>
                                          <p:attrName>fill.type</p:attrName>
                                        </p:attrNameLst>
                                      </p:cBhvr>
                                      <p:to>
                                        <p:strVal val="solid"/>
                                      </p:to>
                                    </p:set>
                                  </p:childTnLst>
                                </p:cTn>
                              </p:par>
                            </p:childTnLst>
                          </p:cTn>
                        </p:par>
                      </p:childTnLst>
                    </p:cTn>
                  </p:par>
                </p:childTnLst>
              </p:cTn>
              <p:nextCondLst>
                <p:cond evt="onClick" delay="0">
                  <p:tgtEl>
                    <p:spTgt spid="15"/>
                  </p:tgtEl>
                </p:cond>
              </p:nextCondLst>
            </p:seq>
            <p:seq concurrent="1" nextAc="seek">
              <p:cTn id="51" restart="whenNotActive" fill="hold" evtFilter="cancelBubble" nodeType="interactiveSeq">
                <p:stCondLst>
                  <p:cond evt="onClick" delay="0">
                    <p:tgtEl>
                      <p:spTgt spid="17"/>
                    </p:tgtEl>
                  </p:cond>
                </p:stCondLst>
                <p:endSync evt="end" delay="0">
                  <p:rtn val="all"/>
                </p:endSync>
                <p:childTnLst>
                  <p:par>
                    <p:cTn id="52" fill="hold">
                      <p:stCondLst>
                        <p:cond delay="0"/>
                      </p:stCondLst>
                      <p:childTnLst>
                        <p:par>
                          <p:cTn id="53" fill="hold">
                            <p:stCondLst>
                              <p:cond delay="0"/>
                            </p:stCondLst>
                            <p:childTnLst>
                              <p:par>
                                <p:cTn id="54" presetID="16" presetClass="emph" presetSubtype="0" fill="hold" grpId="0" nodeType="clickEffect">
                                  <p:stCondLst>
                                    <p:cond delay="0"/>
                                  </p:stCondLst>
                                  <p:iterate type="lt">
                                    <p:tmPct val="4000"/>
                                  </p:iterate>
                                  <p:childTnLst>
                                    <p:set>
                                      <p:cBhvr override="childStyle">
                                        <p:cTn id="55" dur="500" fill="hold"/>
                                        <p:tgtEl>
                                          <p:spTgt spid="17"/>
                                        </p:tgtEl>
                                        <p:attrNameLst>
                                          <p:attrName>style.color</p:attrName>
                                        </p:attrNameLst>
                                      </p:cBhvr>
                                      <p:to>
                                        <p:clrVal>
                                          <a:schemeClr val="accent2"/>
                                        </p:clrVal>
                                      </p:to>
                                    </p:set>
                                    <p:set>
                                      <p:cBhvr>
                                        <p:cTn id="56" dur="500" fill="hold"/>
                                        <p:tgtEl>
                                          <p:spTgt spid="17"/>
                                        </p:tgtEl>
                                        <p:attrNameLst>
                                          <p:attrName>fillcolor</p:attrName>
                                        </p:attrNameLst>
                                      </p:cBhvr>
                                      <p:to>
                                        <p:clrVal>
                                          <a:schemeClr val="accent2"/>
                                        </p:clrVal>
                                      </p:to>
                                    </p:set>
                                    <p:set>
                                      <p:cBhvr>
                                        <p:cTn id="57" dur="500" fill="hold"/>
                                        <p:tgtEl>
                                          <p:spTgt spid="17"/>
                                        </p:tgtEl>
                                        <p:attrNameLst>
                                          <p:attrName>fill.type</p:attrName>
                                        </p:attrNameLst>
                                      </p:cBhvr>
                                      <p:to>
                                        <p:strVal val="solid"/>
                                      </p:to>
                                    </p:set>
                                  </p:childTnLst>
                                </p:cTn>
                              </p:par>
                            </p:childTnLst>
                          </p:cTn>
                        </p:par>
                      </p:childTnLst>
                    </p:cTn>
                  </p:par>
                </p:childTnLst>
              </p:cTn>
              <p:nextCondLst>
                <p:cond evt="onClick" delay="0">
                  <p:tgtEl>
                    <p:spTgt spid="17"/>
                  </p:tgtEl>
                </p:cond>
              </p:nextCondLst>
            </p:seq>
            <p:seq concurrent="1" nextAc="seek">
              <p:cTn id="58" restart="whenNotActive" fill="hold" evtFilter="cancelBubble" nodeType="interactiveSeq">
                <p:stCondLst>
                  <p:cond evt="onClick" delay="0">
                    <p:tgtEl>
                      <p:spTgt spid="18"/>
                    </p:tgtEl>
                  </p:cond>
                </p:stCondLst>
                <p:endSync evt="end" delay="0">
                  <p:rtn val="all"/>
                </p:endSync>
                <p:childTnLst>
                  <p:par>
                    <p:cTn id="59" fill="hold">
                      <p:stCondLst>
                        <p:cond delay="0"/>
                      </p:stCondLst>
                      <p:childTnLst>
                        <p:par>
                          <p:cTn id="60" fill="hold">
                            <p:stCondLst>
                              <p:cond delay="0"/>
                            </p:stCondLst>
                            <p:childTnLst>
                              <p:par>
                                <p:cTn id="61" presetID="16" presetClass="emph" presetSubtype="0" fill="hold" grpId="0" nodeType="clickEffect">
                                  <p:stCondLst>
                                    <p:cond delay="0"/>
                                  </p:stCondLst>
                                  <p:iterate type="lt">
                                    <p:tmPct val="4000"/>
                                  </p:iterate>
                                  <p:childTnLst>
                                    <p:set>
                                      <p:cBhvr override="childStyle">
                                        <p:cTn id="62" dur="500" fill="hold"/>
                                        <p:tgtEl>
                                          <p:spTgt spid="18"/>
                                        </p:tgtEl>
                                        <p:attrNameLst>
                                          <p:attrName>style.color</p:attrName>
                                        </p:attrNameLst>
                                      </p:cBhvr>
                                      <p:to>
                                        <p:clrVal>
                                          <a:schemeClr val="accent2"/>
                                        </p:clrVal>
                                      </p:to>
                                    </p:set>
                                    <p:set>
                                      <p:cBhvr>
                                        <p:cTn id="63" dur="500" fill="hold"/>
                                        <p:tgtEl>
                                          <p:spTgt spid="18"/>
                                        </p:tgtEl>
                                        <p:attrNameLst>
                                          <p:attrName>fillcolor</p:attrName>
                                        </p:attrNameLst>
                                      </p:cBhvr>
                                      <p:to>
                                        <p:clrVal>
                                          <a:schemeClr val="accent2"/>
                                        </p:clrVal>
                                      </p:to>
                                    </p:set>
                                    <p:set>
                                      <p:cBhvr>
                                        <p:cTn id="64" dur="500" fill="hold"/>
                                        <p:tgtEl>
                                          <p:spTgt spid="18"/>
                                        </p:tgtEl>
                                        <p:attrNameLst>
                                          <p:attrName>fill.type</p:attrName>
                                        </p:attrNameLst>
                                      </p:cBhvr>
                                      <p:to>
                                        <p:strVal val="solid"/>
                                      </p:to>
                                    </p:set>
                                  </p:childTnLst>
                                </p:cTn>
                              </p:par>
                            </p:childTnLst>
                          </p:cTn>
                        </p:par>
                      </p:childTnLst>
                    </p:cTn>
                  </p:par>
                </p:childTnLst>
              </p:cTn>
              <p:nextCondLst>
                <p:cond evt="onClick" delay="0">
                  <p:tgtEl>
                    <p:spTgt spid="18"/>
                  </p:tgtEl>
                </p:cond>
              </p:nextCondLst>
            </p:seq>
            <p:seq concurrent="1" nextAc="seek">
              <p:cTn id="65" restart="whenNotActive" fill="hold" evtFilter="cancelBubble" nodeType="interactiveSeq">
                <p:stCondLst>
                  <p:cond evt="onClick" delay="0">
                    <p:tgtEl>
                      <p:spTgt spid="16"/>
                    </p:tgtEl>
                  </p:cond>
                </p:stCondLst>
                <p:endSync evt="end" delay="0">
                  <p:rtn val="all"/>
                </p:endSync>
                <p:childTnLst>
                  <p:par>
                    <p:cTn id="66" fill="hold">
                      <p:stCondLst>
                        <p:cond delay="0"/>
                      </p:stCondLst>
                      <p:childTnLst>
                        <p:par>
                          <p:cTn id="67" fill="hold">
                            <p:stCondLst>
                              <p:cond delay="0"/>
                            </p:stCondLst>
                            <p:childTnLst>
                              <p:par>
                                <p:cTn id="68" presetID="16" presetClass="emph" presetSubtype="0" fill="hold" grpId="0" nodeType="clickEffect">
                                  <p:stCondLst>
                                    <p:cond delay="0"/>
                                  </p:stCondLst>
                                  <p:iterate type="lt">
                                    <p:tmPct val="4000"/>
                                  </p:iterate>
                                  <p:childTnLst>
                                    <p:set>
                                      <p:cBhvr override="childStyle">
                                        <p:cTn id="69" dur="500" fill="hold"/>
                                        <p:tgtEl>
                                          <p:spTgt spid="16"/>
                                        </p:tgtEl>
                                        <p:attrNameLst>
                                          <p:attrName>style.color</p:attrName>
                                        </p:attrNameLst>
                                      </p:cBhvr>
                                      <p:to>
                                        <p:clrVal>
                                          <a:schemeClr val="accent2"/>
                                        </p:clrVal>
                                      </p:to>
                                    </p:set>
                                    <p:set>
                                      <p:cBhvr>
                                        <p:cTn id="70" dur="500" fill="hold"/>
                                        <p:tgtEl>
                                          <p:spTgt spid="16"/>
                                        </p:tgtEl>
                                        <p:attrNameLst>
                                          <p:attrName>fillcolor</p:attrName>
                                        </p:attrNameLst>
                                      </p:cBhvr>
                                      <p:to>
                                        <p:clrVal>
                                          <a:schemeClr val="accent2"/>
                                        </p:clrVal>
                                      </p:to>
                                    </p:set>
                                    <p:set>
                                      <p:cBhvr>
                                        <p:cTn id="71" dur="500" fill="hold"/>
                                        <p:tgtEl>
                                          <p:spTgt spid="16"/>
                                        </p:tgtEl>
                                        <p:attrNameLst>
                                          <p:attrName>fill.type</p:attrName>
                                        </p:attrNameLst>
                                      </p:cBhvr>
                                      <p:to>
                                        <p:strVal val="solid"/>
                                      </p:to>
                                    </p:set>
                                  </p:childTnLst>
                                </p:cTn>
                              </p:par>
                            </p:childTnLst>
                          </p:cTn>
                        </p:par>
                      </p:childTnLst>
                    </p:cTn>
                  </p:par>
                </p:childTnLst>
              </p:cTn>
              <p:nextCondLst>
                <p:cond evt="onClick" delay="0">
                  <p:tgtEl>
                    <p:spTgt spid="16"/>
                  </p:tgtEl>
                </p:cond>
              </p:nextCondLst>
            </p:seq>
            <p:seq concurrent="1" nextAc="seek">
              <p:cTn id="72" restart="whenNotActive" fill="hold" evtFilter="cancelBubble" nodeType="interactiveSeq">
                <p:stCondLst>
                  <p:cond evt="onClick" delay="0">
                    <p:tgtEl>
                      <p:spTgt spid="23"/>
                    </p:tgtEl>
                  </p:cond>
                </p:stCondLst>
                <p:endSync evt="end" delay="0">
                  <p:rtn val="all"/>
                </p:endSync>
                <p:childTnLst>
                  <p:par>
                    <p:cTn id="73" fill="hold">
                      <p:stCondLst>
                        <p:cond delay="0"/>
                      </p:stCondLst>
                      <p:childTnLst>
                        <p:par>
                          <p:cTn id="74" fill="hold">
                            <p:stCondLst>
                              <p:cond delay="0"/>
                            </p:stCondLst>
                            <p:childTnLst>
                              <p:par>
                                <p:cTn id="75" presetID="16" presetClass="emph" presetSubtype="0" fill="hold" grpId="0" nodeType="clickEffect">
                                  <p:stCondLst>
                                    <p:cond delay="0"/>
                                  </p:stCondLst>
                                  <p:iterate type="lt">
                                    <p:tmPct val="4000"/>
                                  </p:iterate>
                                  <p:childTnLst>
                                    <p:set>
                                      <p:cBhvr override="childStyle">
                                        <p:cTn id="76" dur="500" fill="hold"/>
                                        <p:tgtEl>
                                          <p:spTgt spid="23"/>
                                        </p:tgtEl>
                                        <p:attrNameLst>
                                          <p:attrName>style.color</p:attrName>
                                        </p:attrNameLst>
                                      </p:cBhvr>
                                      <p:to>
                                        <p:clrVal>
                                          <a:schemeClr val="accent2"/>
                                        </p:clrVal>
                                      </p:to>
                                    </p:set>
                                    <p:set>
                                      <p:cBhvr>
                                        <p:cTn id="77" dur="500" fill="hold"/>
                                        <p:tgtEl>
                                          <p:spTgt spid="23"/>
                                        </p:tgtEl>
                                        <p:attrNameLst>
                                          <p:attrName>fillcolor</p:attrName>
                                        </p:attrNameLst>
                                      </p:cBhvr>
                                      <p:to>
                                        <p:clrVal>
                                          <a:schemeClr val="accent2"/>
                                        </p:clrVal>
                                      </p:to>
                                    </p:set>
                                    <p:set>
                                      <p:cBhvr>
                                        <p:cTn id="78" dur="500" fill="hold"/>
                                        <p:tgtEl>
                                          <p:spTgt spid="23"/>
                                        </p:tgtEl>
                                        <p:attrNameLst>
                                          <p:attrName>fill.type</p:attrName>
                                        </p:attrNameLst>
                                      </p:cBhvr>
                                      <p:to>
                                        <p:strVal val="solid"/>
                                      </p:to>
                                    </p:set>
                                  </p:childTnLst>
                                </p:cTn>
                              </p:par>
                            </p:childTnLst>
                          </p:cTn>
                        </p:par>
                      </p:childTnLst>
                    </p:cTn>
                  </p:par>
                </p:childTnLst>
              </p:cTn>
              <p:nextCondLst>
                <p:cond evt="onClick" delay="0">
                  <p:tgtEl>
                    <p:spTgt spid="23"/>
                  </p:tgtEl>
                </p:cond>
              </p:nextCondLst>
            </p:seq>
            <p:seq concurrent="1" nextAc="seek">
              <p:cTn id="79" restart="whenNotActive" fill="hold" evtFilter="cancelBubble" nodeType="interactiveSeq">
                <p:stCondLst>
                  <p:cond evt="onClick" delay="0">
                    <p:tgtEl>
                      <p:spTgt spid="22"/>
                    </p:tgtEl>
                  </p:cond>
                </p:stCondLst>
                <p:endSync evt="end" delay="0">
                  <p:rtn val="all"/>
                </p:endSync>
                <p:childTnLst>
                  <p:par>
                    <p:cTn id="80" fill="hold">
                      <p:stCondLst>
                        <p:cond delay="0"/>
                      </p:stCondLst>
                      <p:childTnLst>
                        <p:par>
                          <p:cTn id="81" fill="hold">
                            <p:stCondLst>
                              <p:cond delay="0"/>
                            </p:stCondLst>
                            <p:childTnLst>
                              <p:par>
                                <p:cTn id="82" presetID="16" presetClass="emph" presetSubtype="0" fill="hold" grpId="0" nodeType="clickEffect">
                                  <p:stCondLst>
                                    <p:cond delay="0"/>
                                  </p:stCondLst>
                                  <p:iterate type="lt">
                                    <p:tmPct val="4000"/>
                                  </p:iterate>
                                  <p:childTnLst>
                                    <p:set>
                                      <p:cBhvr override="childStyle">
                                        <p:cTn id="83" dur="500" fill="hold"/>
                                        <p:tgtEl>
                                          <p:spTgt spid="22"/>
                                        </p:tgtEl>
                                        <p:attrNameLst>
                                          <p:attrName>style.color</p:attrName>
                                        </p:attrNameLst>
                                      </p:cBhvr>
                                      <p:to>
                                        <p:clrVal>
                                          <a:schemeClr val="accent2"/>
                                        </p:clrVal>
                                      </p:to>
                                    </p:set>
                                    <p:set>
                                      <p:cBhvr>
                                        <p:cTn id="84" dur="500" fill="hold"/>
                                        <p:tgtEl>
                                          <p:spTgt spid="22"/>
                                        </p:tgtEl>
                                        <p:attrNameLst>
                                          <p:attrName>fillcolor</p:attrName>
                                        </p:attrNameLst>
                                      </p:cBhvr>
                                      <p:to>
                                        <p:clrVal>
                                          <a:schemeClr val="accent2"/>
                                        </p:clrVal>
                                      </p:to>
                                    </p:set>
                                    <p:set>
                                      <p:cBhvr>
                                        <p:cTn id="85" dur="500" fill="hold"/>
                                        <p:tgtEl>
                                          <p:spTgt spid="22"/>
                                        </p:tgtEl>
                                        <p:attrNameLst>
                                          <p:attrName>fill.type</p:attrName>
                                        </p:attrNameLst>
                                      </p:cBhvr>
                                      <p:to>
                                        <p:strVal val="solid"/>
                                      </p:to>
                                    </p:set>
                                  </p:childTnLst>
                                </p:cTn>
                              </p:par>
                            </p:childTnLst>
                          </p:cTn>
                        </p:par>
                      </p:childTnLst>
                    </p:cTn>
                  </p:par>
                </p:childTnLst>
              </p:cTn>
              <p:nextCondLst>
                <p:cond evt="onClick" delay="0">
                  <p:tgtEl>
                    <p:spTgt spid="22"/>
                  </p:tgtEl>
                </p:cond>
              </p:nextCondLst>
            </p:seq>
            <p:seq concurrent="1" nextAc="seek">
              <p:cTn id="86" restart="whenNotActive" fill="hold" evtFilter="cancelBubble" nodeType="interactiveSeq">
                <p:stCondLst>
                  <p:cond evt="onClick" delay="0">
                    <p:tgtEl>
                      <p:spTgt spid="24"/>
                    </p:tgtEl>
                  </p:cond>
                </p:stCondLst>
                <p:endSync evt="end" delay="0">
                  <p:rtn val="all"/>
                </p:endSync>
                <p:childTnLst>
                  <p:par>
                    <p:cTn id="87" fill="hold">
                      <p:stCondLst>
                        <p:cond delay="0"/>
                      </p:stCondLst>
                      <p:childTnLst>
                        <p:par>
                          <p:cTn id="88" fill="hold">
                            <p:stCondLst>
                              <p:cond delay="0"/>
                            </p:stCondLst>
                            <p:childTnLst>
                              <p:par>
                                <p:cTn id="89" presetID="16" presetClass="emph" presetSubtype="0" fill="hold" grpId="0" nodeType="clickEffect">
                                  <p:stCondLst>
                                    <p:cond delay="0"/>
                                  </p:stCondLst>
                                  <p:iterate type="lt">
                                    <p:tmPct val="4000"/>
                                  </p:iterate>
                                  <p:childTnLst>
                                    <p:set>
                                      <p:cBhvr override="childStyle">
                                        <p:cTn id="90" dur="500" fill="hold"/>
                                        <p:tgtEl>
                                          <p:spTgt spid="24"/>
                                        </p:tgtEl>
                                        <p:attrNameLst>
                                          <p:attrName>style.color</p:attrName>
                                        </p:attrNameLst>
                                      </p:cBhvr>
                                      <p:to>
                                        <p:clrVal>
                                          <a:schemeClr val="accent2"/>
                                        </p:clrVal>
                                      </p:to>
                                    </p:set>
                                    <p:set>
                                      <p:cBhvr>
                                        <p:cTn id="91" dur="500" fill="hold"/>
                                        <p:tgtEl>
                                          <p:spTgt spid="24"/>
                                        </p:tgtEl>
                                        <p:attrNameLst>
                                          <p:attrName>fillcolor</p:attrName>
                                        </p:attrNameLst>
                                      </p:cBhvr>
                                      <p:to>
                                        <p:clrVal>
                                          <a:schemeClr val="accent2"/>
                                        </p:clrVal>
                                      </p:to>
                                    </p:set>
                                    <p:set>
                                      <p:cBhvr>
                                        <p:cTn id="92" dur="500" fill="hold"/>
                                        <p:tgtEl>
                                          <p:spTgt spid="24"/>
                                        </p:tgtEl>
                                        <p:attrNameLst>
                                          <p:attrName>fill.type</p:attrName>
                                        </p:attrNameLst>
                                      </p:cBhvr>
                                      <p:to>
                                        <p:strVal val="solid"/>
                                      </p:to>
                                    </p:set>
                                  </p:childTnLst>
                                </p:cTn>
                              </p:par>
                            </p:childTnLst>
                          </p:cTn>
                        </p:par>
                      </p:childTnLst>
                    </p:cTn>
                  </p:par>
                </p:childTnLst>
              </p:cTn>
              <p:nextCondLst>
                <p:cond evt="onClick" delay="0">
                  <p:tgtEl>
                    <p:spTgt spid="24"/>
                  </p:tgtEl>
                </p:cond>
              </p:nextCondLst>
            </p:seq>
            <p:seq concurrent="1" nextAc="seek">
              <p:cTn id="93" restart="whenNotActive" fill="hold" evtFilter="cancelBubble" nodeType="interactiveSeq">
                <p:stCondLst>
                  <p:cond evt="onClick" delay="0">
                    <p:tgtEl>
                      <p:spTgt spid="20"/>
                    </p:tgtEl>
                  </p:cond>
                </p:stCondLst>
                <p:endSync evt="end" delay="0">
                  <p:rtn val="all"/>
                </p:endSync>
                <p:childTnLst>
                  <p:par>
                    <p:cTn id="94" fill="hold">
                      <p:stCondLst>
                        <p:cond delay="0"/>
                      </p:stCondLst>
                      <p:childTnLst>
                        <p:par>
                          <p:cTn id="95" fill="hold">
                            <p:stCondLst>
                              <p:cond delay="0"/>
                            </p:stCondLst>
                            <p:childTnLst>
                              <p:par>
                                <p:cTn id="96" presetID="16" presetClass="emph" presetSubtype="0" fill="hold" grpId="0" nodeType="clickEffect">
                                  <p:stCondLst>
                                    <p:cond delay="0"/>
                                  </p:stCondLst>
                                  <p:iterate type="lt">
                                    <p:tmPct val="4000"/>
                                  </p:iterate>
                                  <p:childTnLst>
                                    <p:set>
                                      <p:cBhvr override="childStyle">
                                        <p:cTn id="97" dur="500" fill="hold"/>
                                        <p:tgtEl>
                                          <p:spTgt spid="20"/>
                                        </p:tgtEl>
                                        <p:attrNameLst>
                                          <p:attrName>style.color</p:attrName>
                                        </p:attrNameLst>
                                      </p:cBhvr>
                                      <p:to>
                                        <p:clrVal>
                                          <a:schemeClr val="accent2"/>
                                        </p:clrVal>
                                      </p:to>
                                    </p:set>
                                    <p:set>
                                      <p:cBhvr>
                                        <p:cTn id="98" dur="500" fill="hold"/>
                                        <p:tgtEl>
                                          <p:spTgt spid="20"/>
                                        </p:tgtEl>
                                        <p:attrNameLst>
                                          <p:attrName>fillcolor</p:attrName>
                                        </p:attrNameLst>
                                      </p:cBhvr>
                                      <p:to>
                                        <p:clrVal>
                                          <a:schemeClr val="accent2"/>
                                        </p:clrVal>
                                      </p:to>
                                    </p:set>
                                    <p:set>
                                      <p:cBhvr>
                                        <p:cTn id="99" dur="500" fill="hold"/>
                                        <p:tgtEl>
                                          <p:spTgt spid="20"/>
                                        </p:tgtEl>
                                        <p:attrNameLst>
                                          <p:attrName>fill.type</p:attrName>
                                        </p:attrNameLst>
                                      </p:cBhvr>
                                      <p:to>
                                        <p:strVal val="solid"/>
                                      </p:to>
                                    </p:set>
                                  </p:childTnLst>
                                </p:cTn>
                              </p:par>
                            </p:childTnLst>
                          </p:cTn>
                        </p:par>
                      </p:childTnLst>
                    </p:cTn>
                  </p:par>
                </p:childTnLst>
              </p:cTn>
              <p:nextCondLst>
                <p:cond evt="onClick" delay="0">
                  <p:tgtEl>
                    <p:spTgt spid="20"/>
                  </p:tgtEl>
                </p:cond>
              </p:nextCondLst>
            </p:seq>
            <p:seq concurrent="1" nextAc="seek">
              <p:cTn id="100" restart="whenNotActive" fill="hold" evtFilter="cancelBubble" nodeType="interactiveSeq">
                <p:stCondLst>
                  <p:cond evt="onClick" delay="0">
                    <p:tgtEl>
                      <p:spTgt spid="26"/>
                    </p:tgtEl>
                  </p:cond>
                </p:stCondLst>
                <p:endSync evt="end" delay="0">
                  <p:rtn val="all"/>
                </p:endSync>
                <p:childTnLst>
                  <p:par>
                    <p:cTn id="101" fill="hold">
                      <p:stCondLst>
                        <p:cond delay="0"/>
                      </p:stCondLst>
                      <p:childTnLst>
                        <p:par>
                          <p:cTn id="102" fill="hold">
                            <p:stCondLst>
                              <p:cond delay="0"/>
                            </p:stCondLst>
                            <p:childTnLst>
                              <p:par>
                                <p:cTn id="103" presetID="16" presetClass="emph" presetSubtype="0" fill="hold" grpId="0" nodeType="clickEffect">
                                  <p:stCondLst>
                                    <p:cond delay="0"/>
                                  </p:stCondLst>
                                  <p:iterate type="lt">
                                    <p:tmPct val="4000"/>
                                  </p:iterate>
                                  <p:childTnLst>
                                    <p:set>
                                      <p:cBhvr override="childStyle">
                                        <p:cTn id="104" dur="500" fill="hold"/>
                                        <p:tgtEl>
                                          <p:spTgt spid="26"/>
                                        </p:tgtEl>
                                        <p:attrNameLst>
                                          <p:attrName>style.color</p:attrName>
                                        </p:attrNameLst>
                                      </p:cBhvr>
                                      <p:to>
                                        <p:clrVal>
                                          <a:schemeClr val="accent2"/>
                                        </p:clrVal>
                                      </p:to>
                                    </p:set>
                                    <p:set>
                                      <p:cBhvr>
                                        <p:cTn id="105" dur="500" fill="hold"/>
                                        <p:tgtEl>
                                          <p:spTgt spid="26"/>
                                        </p:tgtEl>
                                        <p:attrNameLst>
                                          <p:attrName>fillcolor</p:attrName>
                                        </p:attrNameLst>
                                      </p:cBhvr>
                                      <p:to>
                                        <p:clrVal>
                                          <a:schemeClr val="accent2"/>
                                        </p:clrVal>
                                      </p:to>
                                    </p:set>
                                    <p:set>
                                      <p:cBhvr>
                                        <p:cTn id="106" dur="500" fill="hold"/>
                                        <p:tgtEl>
                                          <p:spTgt spid="26"/>
                                        </p:tgtEl>
                                        <p:attrNameLst>
                                          <p:attrName>fill.type</p:attrName>
                                        </p:attrNameLst>
                                      </p:cBhvr>
                                      <p:to>
                                        <p:strVal val="solid"/>
                                      </p:to>
                                    </p:set>
                                  </p:childTnLst>
                                </p:cTn>
                              </p:par>
                            </p:childTnLst>
                          </p:cTn>
                        </p:par>
                      </p:childTnLst>
                    </p:cTn>
                  </p:par>
                </p:childTnLst>
              </p:cTn>
              <p:nextCondLst>
                <p:cond evt="onClick" delay="0">
                  <p:tgtEl>
                    <p:spTgt spid="26"/>
                  </p:tgtEl>
                </p:cond>
              </p:nextCondLst>
            </p:seq>
            <p:seq concurrent="1" nextAc="seek">
              <p:cTn id="107" restart="whenNotActive" fill="hold" evtFilter="cancelBubble" nodeType="interactiveSeq">
                <p:stCondLst>
                  <p:cond evt="onClick" delay="0">
                    <p:tgtEl>
                      <p:spTgt spid="8"/>
                    </p:tgtEl>
                  </p:cond>
                </p:stCondLst>
                <p:endSync evt="end" delay="0">
                  <p:rtn val="all"/>
                </p:endSync>
                <p:childTnLst>
                  <p:par>
                    <p:cTn id="108" fill="hold">
                      <p:stCondLst>
                        <p:cond delay="0"/>
                      </p:stCondLst>
                      <p:childTnLst>
                        <p:par>
                          <p:cTn id="109" fill="hold">
                            <p:stCondLst>
                              <p:cond delay="0"/>
                            </p:stCondLst>
                            <p:childTnLst>
                              <p:par>
                                <p:cTn id="110" presetID="1" presetClass="exit" presetSubtype="0" fill="hold" grpId="0" nodeType="clickEffect">
                                  <p:stCondLst>
                                    <p:cond delay="0"/>
                                  </p:stCondLst>
                                  <p:childTnLst>
                                    <p:set>
                                      <p:cBhvr>
                                        <p:cTn id="111" dur="1" fill="hold">
                                          <p:stCondLst>
                                            <p:cond delay="0"/>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112" restart="whenNotActive" fill="hold" evtFilter="cancelBubble" nodeType="interactiveSeq">
                <p:stCondLst>
                  <p:cond evt="onClick" delay="0">
                    <p:tgtEl>
                      <p:spTgt spid="19"/>
                    </p:tgtEl>
                  </p:cond>
                </p:stCondLst>
                <p:endSync evt="end" delay="0">
                  <p:rtn val="all"/>
                </p:endSync>
                <p:childTnLst>
                  <p:par>
                    <p:cTn id="113" fill="hold">
                      <p:stCondLst>
                        <p:cond delay="0"/>
                      </p:stCondLst>
                      <p:childTnLst>
                        <p:par>
                          <p:cTn id="114" fill="hold">
                            <p:stCondLst>
                              <p:cond delay="0"/>
                            </p:stCondLst>
                            <p:childTnLst>
                              <p:par>
                                <p:cTn id="115" presetID="1" presetClass="exit" presetSubtype="0" fill="hold" grpId="0" nodeType="clickEffect">
                                  <p:stCondLst>
                                    <p:cond delay="0"/>
                                  </p:stCondLst>
                                  <p:childTnLst>
                                    <p:set>
                                      <p:cBhvr>
                                        <p:cTn id="116" dur="1" fill="hold">
                                          <p:stCondLst>
                                            <p:cond delay="0"/>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117" restart="whenNotActive" fill="hold" evtFilter="cancelBubble" nodeType="interactiveSeq">
                <p:stCondLst>
                  <p:cond evt="onClick" delay="0">
                    <p:tgtEl>
                      <p:spTgt spid="25"/>
                    </p:tgtEl>
                  </p:cond>
                </p:stCondLst>
                <p:endSync evt="end" delay="0">
                  <p:rtn val="all"/>
                </p:endSync>
                <p:childTnLst>
                  <p:par>
                    <p:cTn id="118" fill="hold">
                      <p:stCondLst>
                        <p:cond delay="0"/>
                      </p:stCondLst>
                      <p:childTnLst>
                        <p:par>
                          <p:cTn id="119" fill="hold">
                            <p:stCondLst>
                              <p:cond delay="0"/>
                            </p:stCondLst>
                            <p:childTnLst>
                              <p:par>
                                <p:cTn id="120" presetID="1" presetClass="exit" presetSubtype="0" fill="hold" grpId="0" nodeType="clickEffect">
                                  <p:stCondLst>
                                    <p:cond delay="0"/>
                                  </p:stCondLst>
                                  <p:childTnLst>
                                    <p:set>
                                      <p:cBhvr>
                                        <p:cTn id="121" dur="1" fill="hold">
                                          <p:stCondLst>
                                            <p:cond delay="0"/>
                                          </p:stCondLst>
                                        </p:cTn>
                                        <p:tgtEl>
                                          <p:spTgt spid="25"/>
                                        </p:tgtEl>
                                        <p:attrNameLst>
                                          <p:attrName>style.visibility</p:attrName>
                                        </p:attrNameLst>
                                      </p:cBhvr>
                                      <p:to>
                                        <p:strVal val="hidden"/>
                                      </p:to>
                                    </p:set>
                                  </p:childTnLst>
                                </p:cTn>
                              </p:par>
                            </p:childTnLst>
                          </p:cTn>
                        </p:par>
                      </p:childTnLst>
                    </p:cTn>
                  </p:par>
                </p:childTnLst>
              </p:cTn>
              <p:nextCondLst>
                <p:cond evt="onClick" delay="0">
                  <p:tgtEl>
                    <p:spTgt spid="25"/>
                  </p:tgtEl>
                </p:cond>
              </p:nextCondLst>
            </p:seq>
          </p:childTnLst>
        </p:cTn>
      </p:par>
    </p:tnLst>
    <p:bldLst>
      <p:bldP spid="7" grpId="0"/>
      <p:bldP spid="8" grpId="0"/>
      <p:bldP spid="9" grpId="0"/>
      <p:bldP spid="10" grpId="0"/>
      <p:bldP spid="12" grpId="0"/>
      <p:bldP spid="13" grpId="0"/>
      <p:bldP spid="14" grpId="0"/>
      <p:bldP spid="15" grpId="0"/>
      <p:bldP spid="16" grpId="0"/>
      <p:bldP spid="17" grpId="0"/>
      <p:bldP spid="18" grpId="0"/>
      <p:bldP spid="19" grpId="0"/>
      <p:bldP spid="20" grpId="0"/>
      <p:bldP spid="22" grpId="0"/>
      <p:bldP spid="23" grpId="0"/>
      <p:bldP spid="24" grpId="0"/>
      <p:bldP spid="25" grpId="0"/>
      <p:bldP spid="2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803913" y="514394"/>
            <a:ext cx="5411161" cy="400110"/>
          </a:xfrm>
          <a:prstGeom prst="rect">
            <a:avLst/>
          </a:prstGeom>
          <a:noFill/>
        </p:spPr>
        <p:txBody>
          <a:bodyPr wrap="none" rtlCol="0">
            <a:spAutoFit/>
          </a:bodyPr>
          <a:lstStyle/>
          <a:p>
            <a:r>
              <a:rPr lang="cs-CZ" sz="2000" b="1" dirty="0" smtClean="0">
                <a:solidFill>
                  <a:srgbClr val="FF0000"/>
                </a:solidFill>
              </a:rPr>
              <a:t>Zařazuj slova do správných rámečků. Klikej na ně.</a:t>
            </a:r>
            <a:endParaRPr lang="cs-CZ" sz="2000" b="1" dirty="0">
              <a:solidFill>
                <a:srgbClr val="FF0000"/>
              </a:solidFill>
            </a:endParaRPr>
          </a:p>
        </p:txBody>
      </p:sp>
    </p:spTree>
    <p:extLst>
      <p:ext uri="{BB962C8B-B14F-4D97-AF65-F5344CB8AC3E}">
        <p14:creationId xmlns:p14="http://schemas.microsoft.com/office/powerpoint/2010/main" val="303736143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pattFill prst="pct25">
          <a:fgClr>
            <a:srgbClr val="FDFECE"/>
          </a:fgClr>
          <a:bgClr>
            <a:schemeClr val="bg1"/>
          </a:bgClr>
        </a:pattFill>
        <a:effectLst/>
      </p:bgPr>
    </p:bg>
    <p:spTree>
      <p:nvGrpSpPr>
        <p:cNvPr id="1" name=""/>
        <p:cNvGrpSpPr/>
        <p:nvPr/>
      </p:nvGrpSpPr>
      <p:grpSpPr>
        <a:xfrm>
          <a:off x="0" y="0"/>
          <a:ext cx="0" cy="0"/>
          <a:chOff x="0" y="0"/>
          <a:chExt cx="0" cy="0"/>
        </a:xfrm>
      </p:grpSpPr>
      <p:grpSp>
        <p:nvGrpSpPr>
          <p:cNvPr id="10" name="Skupina 9"/>
          <p:cNvGrpSpPr/>
          <p:nvPr/>
        </p:nvGrpSpPr>
        <p:grpSpPr>
          <a:xfrm>
            <a:off x="251520" y="225747"/>
            <a:ext cx="2232248" cy="3704101"/>
            <a:chOff x="251520" y="225747"/>
            <a:chExt cx="2232248" cy="3704101"/>
          </a:xfrm>
        </p:grpSpPr>
        <p:sp>
          <p:nvSpPr>
            <p:cNvPr id="4" name="Obdélník 3"/>
            <p:cNvSpPr/>
            <p:nvPr/>
          </p:nvSpPr>
          <p:spPr>
            <a:xfrm>
              <a:off x="251520" y="617480"/>
              <a:ext cx="2232248" cy="3312368"/>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827584" y="225747"/>
              <a:ext cx="821315" cy="400110"/>
            </a:xfrm>
            <a:prstGeom prst="rect">
              <a:avLst/>
            </a:prstGeom>
            <a:noFill/>
          </p:spPr>
          <p:txBody>
            <a:bodyPr wrap="none" rtlCol="0">
              <a:spAutoFit/>
            </a:bodyPr>
            <a:lstStyle/>
            <a:p>
              <a:r>
                <a:rPr lang="cs-CZ" sz="2000" b="1" dirty="0" smtClean="0"/>
                <a:t>osoby</a:t>
              </a:r>
              <a:endParaRPr lang="cs-CZ" sz="2000" b="1" dirty="0"/>
            </a:p>
          </p:txBody>
        </p:sp>
      </p:grpSp>
      <p:grpSp>
        <p:nvGrpSpPr>
          <p:cNvPr id="11" name="Skupina 10"/>
          <p:cNvGrpSpPr/>
          <p:nvPr/>
        </p:nvGrpSpPr>
        <p:grpSpPr>
          <a:xfrm>
            <a:off x="3347864" y="205269"/>
            <a:ext cx="2232248" cy="3724579"/>
            <a:chOff x="3347864" y="205269"/>
            <a:chExt cx="2232248" cy="3724579"/>
          </a:xfrm>
        </p:grpSpPr>
        <p:sp>
          <p:nvSpPr>
            <p:cNvPr id="5" name="Obdélník 4"/>
            <p:cNvSpPr/>
            <p:nvPr/>
          </p:nvSpPr>
          <p:spPr>
            <a:xfrm>
              <a:off x="3347864" y="620688"/>
              <a:ext cx="2232248" cy="330916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3851918" y="205269"/>
              <a:ext cx="978729" cy="400110"/>
            </a:xfrm>
            <a:prstGeom prst="rect">
              <a:avLst/>
            </a:prstGeom>
            <a:noFill/>
          </p:spPr>
          <p:txBody>
            <a:bodyPr wrap="none" rtlCol="0">
              <a:spAutoFit/>
            </a:bodyPr>
            <a:lstStyle/>
            <a:p>
              <a:r>
                <a:rPr lang="cs-CZ" sz="2000" b="1" dirty="0" smtClean="0"/>
                <a:t>rostliny</a:t>
              </a:r>
              <a:endParaRPr lang="cs-CZ" sz="2000" b="1" dirty="0"/>
            </a:p>
          </p:txBody>
        </p:sp>
      </p:grpSp>
      <p:grpSp>
        <p:nvGrpSpPr>
          <p:cNvPr id="12" name="Skupina 11"/>
          <p:cNvGrpSpPr/>
          <p:nvPr/>
        </p:nvGrpSpPr>
        <p:grpSpPr>
          <a:xfrm>
            <a:off x="6372200" y="205269"/>
            <a:ext cx="2232248" cy="3706325"/>
            <a:chOff x="6372200" y="205269"/>
            <a:chExt cx="2232248" cy="3706325"/>
          </a:xfrm>
        </p:grpSpPr>
        <p:sp>
          <p:nvSpPr>
            <p:cNvPr id="6" name="Obdélník 5"/>
            <p:cNvSpPr/>
            <p:nvPr/>
          </p:nvSpPr>
          <p:spPr>
            <a:xfrm>
              <a:off x="6372200" y="617480"/>
              <a:ext cx="2232248" cy="3294114"/>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TextovéPole 8"/>
            <p:cNvSpPr txBox="1"/>
            <p:nvPr/>
          </p:nvSpPr>
          <p:spPr>
            <a:xfrm>
              <a:off x="6783996" y="205269"/>
              <a:ext cx="1408655" cy="400110"/>
            </a:xfrm>
            <a:prstGeom prst="rect">
              <a:avLst/>
            </a:prstGeom>
            <a:noFill/>
          </p:spPr>
          <p:txBody>
            <a:bodyPr wrap="none" rtlCol="0">
              <a:spAutoFit/>
            </a:bodyPr>
            <a:lstStyle/>
            <a:p>
              <a:r>
                <a:rPr lang="cs-CZ" sz="2000" b="1" dirty="0" smtClean="0"/>
                <a:t>živočichové</a:t>
              </a:r>
              <a:endParaRPr lang="cs-CZ" sz="2000" b="1" dirty="0"/>
            </a:p>
          </p:txBody>
        </p:sp>
      </p:grpSp>
      <p:sp>
        <p:nvSpPr>
          <p:cNvPr id="3" name="TextovéPole 2"/>
          <p:cNvSpPr txBox="1"/>
          <p:nvPr/>
        </p:nvSpPr>
        <p:spPr>
          <a:xfrm>
            <a:off x="382135" y="4555961"/>
            <a:ext cx="1298753" cy="400110"/>
          </a:xfrm>
          <a:prstGeom prst="rect">
            <a:avLst/>
          </a:prstGeom>
          <a:noFill/>
        </p:spPr>
        <p:txBody>
          <a:bodyPr wrap="none" rtlCol="0">
            <a:spAutoFit/>
          </a:bodyPr>
          <a:lstStyle/>
          <a:p>
            <a:r>
              <a:rPr lang="cs-CZ" sz="2000" b="1" dirty="0" smtClean="0">
                <a:solidFill>
                  <a:srgbClr val="0070C0"/>
                </a:solidFill>
              </a:rPr>
              <a:t>POKLADNÍ</a:t>
            </a:r>
            <a:endParaRPr lang="cs-CZ" sz="2000" b="1" dirty="0">
              <a:solidFill>
                <a:srgbClr val="0070C0"/>
              </a:solidFill>
            </a:endParaRPr>
          </a:p>
        </p:txBody>
      </p:sp>
      <p:sp>
        <p:nvSpPr>
          <p:cNvPr id="13" name="TextovéPole 12"/>
          <p:cNvSpPr txBox="1"/>
          <p:nvPr/>
        </p:nvSpPr>
        <p:spPr>
          <a:xfrm>
            <a:off x="6600484" y="5223683"/>
            <a:ext cx="971741" cy="400110"/>
          </a:xfrm>
          <a:prstGeom prst="rect">
            <a:avLst/>
          </a:prstGeom>
          <a:noFill/>
        </p:spPr>
        <p:txBody>
          <a:bodyPr wrap="none" rtlCol="0">
            <a:spAutoFit/>
          </a:bodyPr>
          <a:lstStyle/>
          <a:p>
            <a:r>
              <a:rPr lang="cs-CZ" sz="2000" b="1" dirty="0" smtClean="0">
                <a:solidFill>
                  <a:srgbClr val="0070C0"/>
                </a:solidFill>
              </a:rPr>
              <a:t>ZEDNÍK</a:t>
            </a:r>
            <a:endParaRPr lang="cs-CZ" sz="2000" b="1" dirty="0">
              <a:solidFill>
                <a:srgbClr val="0070C0"/>
              </a:solidFill>
            </a:endParaRPr>
          </a:p>
        </p:txBody>
      </p:sp>
      <p:sp>
        <p:nvSpPr>
          <p:cNvPr id="14" name="TextovéPole 13"/>
          <p:cNvSpPr txBox="1"/>
          <p:nvPr/>
        </p:nvSpPr>
        <p:spPr>
          <a:xfrm>
            <a:off x="7480457" y="4673325"/>
            <a:ext cx="1322798" cy="400110"/>
          </a:xfrm>
          <a:prstGeom prst="rect">
            <a:avLst/>
          </a:prstGeom>
          <a:noFill/>
        </p:spPr>
        <p:txBody>
          <a:bodyPr wrap="none" rtlCol="0">
            <a:spAutoFit/>
          </a:bodyPr>
          <a:lstStyle/>
          <a:p>
            <a:r>
              <a:rPr lang="cs-CZ" sz="2000" b="1" dirty="0" smtClean="0">
                <a:solidFill>
                  <a:srgbClr val="0070C0"/>
                </a:solidFill>
              </a:rPr>
              <a:t>MAMINKA</a:t>
            </a:r>
            <a:endParaRPr lang="cs-CZ" sz="2000" b="1" dirty="0">
              <a:solidFill>
                <a:srgbClr val="0070C0"/>
              </a:solidFill>
            </a:endParaRPr>
          </a:p>
        </p:txBody>
      </p:sp>
      <p:sp>
        <p:nvSpPr>
          <p:cNvPr id="15" name="TextovéPole 14"/>
          <p:cNvSpPr txBox="1"/>
          <p:nvPr/>
        </p:nvSpPr>
        <p:spPr>
          <a:xfrm>
            <a:off x="2843808" y="6102588"/>
            <a:ext cx="667170" cy="400110"/>
          </a:xfrm>
          <a:prstGeom prst="rect">
            <a:avLst/>
          </a:prstGeom>
          <a:noFill/>
        </p:spPr>
        <p:txBody>
          <a:bodyPr wrap="none" rtlCol="0">
            <a:spAutoFit/>
          </a:bodyPr>
          <a:lstStyle/>
          <a:p>
            <a:r>
              <a:rPr lang="cs-CZ" sz="2000" b="1" dirty="0" smtClean="0">
                <a:solidFill>
                  <a:srgbClr val="0070C0"/>
                </a:solidFill>
              </a:rPr>
              <a:t>DÍTĚ</a:t>
            </a:r>
            <a:endParaRPr lang="cs-CZ" sz="2000" b="1" dirty="0">
              <a:solidFill>
                <a:srgbClr val="0070C0"/>
              </a:solidFill>
            </a:endParaRPr>
          </a:p>
        </p:txBody>
      </p:sp>
      <p:sp>
        <p:nvSpPr>
          <p:cNvPr id="16" name="TextovéPole 15"/>
          <p:cNvSpPr txBox="1"/>
          <p:nvPr/>
        </p:nvSpPr>
        <p:spPr>
          <a:xfrm>
            <a:off x="6692689" y="5860387"/>
            <a:ext cx="879536" cy="400110"/>
          </a:xfrm>
          <a:prstGeom prst="rect">
            <a:avLst/>
          </a:prstGeom>
          <a:noFill/>
        </p:spPr>
        <p:txBody>
          <a:bodyPr wrap="none" rtlCol="0">
            <a:spAutoFit/>
          </a:bodyPr>
          <a:lstStyle/>
          <a:p>
            <a:r>
              <a:rPr lang="cs-CZ" sz="2000" b="1" dirty="0" smtClean="0">
                <a:solidFill>
                  <a:srgbClr val="0070C0"/>
                </a:solidFill>
              </a:rPr>
              <a:t>BRATR</a:t>
            </a:r>
            <a:endParaRPr lang="cs-CZ" sz="2000" b="1" dirty="0">
              <a:solidFill>
                <a:srgbClr val="0070C0"/>
              </a:solidFill>
            </a:endParaRPr>
          </a:p>
        </p:txBody>
      </p:sp>
      <p:sp>
        <p:nvSpPr>
          <p:cNvPr id="17" name="TextovéPole 16"/>
          <p:cNvSpPr txBox="1"/>
          <p:nvPr/>
        </p:nvSpPr>
        <p:spPr>
          <a:xfrm>
            <a:off x="5448008" y="4795354"/>
            <a:ext cx="764953" cy="400110"/>
          </a:xfrm>
          <a:prstGeom prst="rect">
            <a:avLst/>
          </a:prstGeom>
          <a:noFill/>
        </p:spPr>
        <p:txBody>
          <a:bodyPr wrap="none" rtlCol="0">
            <a:spAutoFit/>
          </a:bodyPr>
          <a:lstStyle/>
          <a:p>
            <a:r>
              <a:rPr lang="cs-CZ" sz="2000" b="1" dirty="0" smtClean="0">
                <a:solidFill>
                  <a:srgbClr val="0070C0"/>
                </a:solidFill>
              </a:rPr>
              <a:t>ŘIDIČ</a:t>
            </a:r>
            <a:endParaRPr lang="cs-CZ" sz="2000" b="1" dirty="0">
              <a:solidFill>
                <a:srgbClr val="0070C0"/>
              </a:solidFill>
            </a:endParaRPr>
          </a:p>
        </p:txBody>
      </p:sp>
      <p:sp>
        <p:nvSpPr>
          <p:cNvPr id="18" name="TextovéPole 17"/>
          <p:cNvSpPr txBox="1"/>
          <p:nvPr/>
        </p:nvSpPr>
        <p:spPr>
          <a:xfrm>
            <a:off x="116681" y="6161264"/>
            <a:ext cx="1127937" cy="400110"/>
          </a:xfrm>
          <a:prstGeom prst="rect">
            <a:avLst/>
          </a:prstGeom>
          <a:noFill/>
        </p:spPr>
        <p:txBody>
          <a:bodyPr wrap="none" rtlCol="0">
            <a:spAutoFit/>
          </a:bodyPr>
          <a:lstStyle/>
          <a:p>
            <a:r>
              <a:rPr lang="cs-CZ" sz="2000" b="1" dirty="0" smtClean="0">
                <a:solidFill>
                  <a:srgbClr val="0070C0"/>
                </a:solidFill>
              </a:rPr>
              <a:t>BABIČKA</a:t>
            </a:r>
            <a:endParaRPr lang="cs-CZ" sz="2000" b="1" dirty="0">
              <a:solidFill>
                <a:srgbClr val="0070C0"/>
              </a:solidFill>
            </a:endParaRPr>
          </a:p>
        </p:txBody>
      </p:sp>
      <p:sp>
        <p:nvSpPr>
          <p:cNvPr id="19" name="TextovéPole 18"/>
          <p:cNvSpPr txBox="1"/>
          <p:nvPr/>
        </p:nvSpPr>
        <p:spPr>
          <a:xfrm>
            <a:off x="4463988" y="5073435"/>
            <a:ext cx="917239" cy="400110"/>
          </a:xfrm>
          <a:prstGeom prst="rect">
            <a:avLst/>
          </a:prstGeom>
          <a:noFill/>
        </p:spPr>
        <p:txBody>
          <a:bodyPr wrap="none" rtlCol="0">
            <a:spAutoFit/>
          </a:bodyPr>
          <a:lstStyle/>
          <a:p>
            <a:r>
              <a:rPr lang="cs-CZ" sz="2000" b="1" dirty="0" smtClean="0">
                <a:solidFill>
                  <a:srgbClr val="0070C0"/>
                </a:solidFill>
              </a:rPr>
              <a:t>UČITEL</a:t>
            </a:r>
            <a:endParaRPr lang="cs-CZ" sz="2000" b="1" dirty="0">
              <a:solidFill>
                <a:srgbClr val="0070C0"/>
              </a:solidFill>
            </a:endParaRPr>
          </a:p>
        </p:txBody>
      </p:sp>
      <p:sp>
        <p:nvSpPr>
          <p:cNvPr id="20" name="TextovéPole 19"/>
          <p:cNvSpPr txBox="1"/>
          <p:nvPr/>
        </p:nvSpPr>
        <p:spPr>
          <a:xfrm>
            <a:off x="2048264" y="4796046"/>
            <a:ext cx="871008" cy="400110"/>
          </a:xfrm>
          <a:prstGeom prst="rect">
            <a:avLst/>
          </a:prstGeom>
          <a:noFill/>
        </p:spPr>
        <p:txBody>
          <a:bodyPr wrap="none" rtlCol="0">
            <a:spAutoFit/>
          </a:bodyPr>
          <a:lstStyle/>
          <a:p>
            <a:r>
              <a:rPr lang="cs-CZ" sz="2000" b="1" dirty="0" smtClean="0">
                <a:solidFill>
                  <a:srgbClr val="0070C0"/>
                </a:solidFill>
              </a:rPr>
              <a:t>JAVOR</a:t>
            </a:r>
            <a:endParaRPr lang="cs-CZ" sz="2000" b="1" dirty="0">
              <a:solidFill>
                <a:srgbClr val="0070C0"/>
              </a:solidFill>
            </a:endParaRPr>
          </a:p>
        </p:txBody>
      </p:sp>
      <p:sp>
        <p:nvSpPr>
          <p:cNvPr id="21" name="TextovéPole 20"/>
          <p:cNvSpPr txBox="1"/>
          <p:nvPr/>
        </p:nvSpPr>
        <p:spPr>
          <a:xfrm>
            <a:off x="5829953" y="6318032"/>
            <a:ext cx="1541063" cy="400110"/>
          </a:xfrm>
          <a:prstGeom prst="rect">
            <a:avLst/>
          </a:prstGeom>
          <a:noFill/>
        </p:spPr>
        <p:txBody>
          <a:bodyPr wrap="none" rtlCol="0">
            <a:spAutoFit/>
          </a:bodyPr>
          <a:lstStyle/>
          <a:p>
            <a:r>
              <a:rPr lang="cs-CZ" sz="2000" b="1" dirty="0" smtClean="0">
                <a:solidFill>
                  <a:srgbClr val="0070C0"/>
                </a:solidFill>
              </a:rPr>
              <a:t>PAMPELIŠKA</a:t>
            </a:r>
            <a:endParaRPr lang="cs-CZ" sz="2000" b="1" dirty="0">
              <a:solidFill>
                <a:srgbClr val="0070C0"/>
              </a:solidFill>
            </a:endParaRPr>
          </a:p>
        </p:txBody>
      </p:sp>
      <p:sp>
        <p:nvSpPr>
          <p:cNvPr id="23" name="TextovéPole 22"/>
          <p:cNvSpPr txBox="1"/>
          <p:nvPr/>
        </p:nvSpPr>
        <p:spPr>
          <a:xfrm>
            <a:off x="5611686" y="5454516"/>
            <a:ext cx="828497" cy="400110"/>
          </a:xfrm>
          <a:prstGeom prst="rect">
            <a:avLst/>
          </a:prstGeom>
          <a:noFill/>
        </p:spPr>
        <p:txBody>
          <a:bodyPr wrap="none" rtlCol="0">
            <a:spAutoFit/>
          </a:bodyPr>
          <a:lstStyle/>
          <a:p>
            <a:r>
              <a:rPr lang="cs-CZ" sz="2000" b="1" dirty="0" smtClean="0">
                <a:solidFill>
                  <a:srgbClr val="0070C0"/>
                </a:solidFill>
              </a:rPr>
              <a:t>MECH</a:t>
            </a:r>
            <a:endParaRPr lang="cs-CZ" sz="2000" b="1" dirty="0">
              <a:solidFill>
                <a:srgbClr val="0070C0"/>
              </a:solidFill>
            </a:endParaRPr>
          </a:p>
        </p:txBody>
      </p:sp>
      <p:sp>
        <p:nvSpPr>
          <p:cNvPr id="25" name="TextovéPole 24"/>
          <p:cNvSpPr txBox="1"/>
          <p:nvPr/>
        </p:nvSpPr>
        <p:spPr>
          <a:xfrm>
            <a:off x="3851918" y="4537098"/>
            <a:ext cx="1295547" cy="400110"/>
          </a:xfrm>
          <a:prstGeom prst="rect">
            <a:avLst/>
          </a:prstGeom>
          <a:noFill/>
        </p:spPr>
        <p:txBody>
          <a:bodyPr wrap="none" rtlCol="0">
            <a:spAutoFit/>
          </a:bodyPr>
          <a:lstStyle/>
          <a:p>
            <a:r>
              <a:rPr lang="cs-CZ" sz="2000" b="1" dirty="0" smtClean="0">
                <a:solidFill>
                  <a:srgbClr val="0070C0"/>
                </a:solidFill>
              </a:rPr>
              <a:t>BRUSINKA</a:t>
            </a:r>
            <a:endParaRPr lang="cs-CZ" sz="2000" b="1" dirty="0">
              <a:solidFill>
                <a:srgbClr val="0070C0"/>
              </a:solidFill>
            </a:endParaRPr>
          </a:p>
        </p:txBody>
      </p:sp>
      <p:sp>
        <p:nvSpPr>
          <p:cNvPr id="26" name="TextovéPole 25"/>
          <p:cNvSpPr txBox="1"/>
          <p:nvPr/>
        </p:nvSpPr>
        <p:spPr>
          <a:xfrm>
            <a:off x="4820785" y="5961209"/>
            <a:ext cx="1009700" cy="400110"/>
          </a:xfrm>
          <a:prstGeom prst="rect">
            <a:avLst/>
          </a:prstGeom>
          <a:noFill/>
        </p:spPr>
        <p:txBody>
          <a:bodyPr wrap="none" rtlCol="0">
            <a:spAutoFit/>
          </a:bodyPr>
          <a:lstStyle/>
          <a:p>
            <a:r>
              <a:rPr lang="cs-CZ" sz="2000" b="1" dirty="0" smtClean="0">
                <a:solidFill>
                  <a:srgbClr val="0070C0"/>
                </a:solidFill>
              </a:rPr>
              <a:t>JABLOŇ</a:t>
            </a:r>
            <a:endParaRPr lang="cs-CZ" sz="2000" b="1" dirty="0">
              <a:solidFill>
                <a:srgbClr val="0070C0"/>
              </a:solidFill>
            </a:endParaRPr>
          </a:p>
        </p:txBody>
      </p:sp>
      <p:sp>
        <p:nvSpPr>
          <p:cNvPr id="27" name="TextovéPole 26"/>
          <p:cNvSpPr txBox="1"/>
          <p:nvPr/>
        </p:nvSpPr>
        <p:spPr>
          <a:xfrm>
            <a:off x="107504" y="5273490"/>
            <a:ext cx="1745991" cy="400110"/>
          </a:xfrm>
          <a:prstGeom prst="rect">
            <a:avLst/>
          </a:prstGeom>
          <a:noFill/>
        </p:spPr>
        <p:txBody>
          <a:bodyPr wrap="none" rtlCol="0">
            <a:spAutoFit/>
          </a:bodyPr>
          <a:lstStyle/>
          <a:p>
            <a:r>
              <a:rPr lang="cs-CZ" sz="2000" b="1" dirty="0" smtClean="0">
                <a:solidFill>
                  <a:srgbClr val="0070C0"/>
                </a:solidFill>
              </a:rPr>
              <a:t>SEDMIKRÁSKA</a:t>
            </a:r>
            <a:endParaRPr lang="cs-CZ" sz="2000" b="1" dirty="0">
              <a:solidFill>
                <a:srgbClr val="0070C0"/>
              </a:solidFill>
            </a:endParaRPr>
          </a:p>
        </p:txBody>
      </p:sp>
      <p:sp>
        <p:nvSpPr>
          <p:cNvPr id="28" name="TextovéPole 27"/>
          <p:cNvSpPr txBox="1"/>
          <p:nvPr/>
        </p:nvSpPr>
        <p:spPr>
          <a:xfrm>
            <a:off x="3510978" y="5623793"/>
            <a:ext cx="1072730" cy="400110"/>
          </a:xfrm>
          <a:prstGeom prst="rect">
            <a:avLst/>
          </a:prstGeom>
          <a:noFill/>
        </p:spPr>
        <p:txBody>
          <a:bodyPr wrap="none" rtlCol="0">
            <a:spAutoFit/>
          </a:bodyPr>
          <a:lstStyle/>
          <a:p>
            <a:r>
              <a:rPr lang="cs-CZ" sz="2000" b="1" dirty="0" smtClean="0">
                <a:solidFill>
                  <a:srgbClr val="0070C0"/>
                </a:solidFill>
              </a:rPr>
              <a:t>PETRŽEL</a:t>
            </a:r>
            <a:endParaRPr lang="cs-CZ" sz="2000" b="1" dirty="0">
              <a:solidFill>
                <a:srgbClr val="0070C0"/>
              </a:solidFill>
            </a:endParaRPr>
          </a:p>
        </p:txBody>
      </p:sp>
      <p:sp>
        <p:nvSpPr>
          <p:cNvPr id="29" name="TextovéPole 28"/>
          <p:cNvSpPr txBox="1"/>
          <p:nvPr/>
        </p:nvSpPr>
        <p:spPr>
          <a:xfrm>
            <a:off x="2334593" y="5510008"/>
            <a:ext cx="742511" cy="400110"/>
          </a:xfrm>
          <a:prstGeom prst="rect">
            <a:avLst/>
          </a:prstGeom>
          <a:noFill/>
        </p:spPr>
        <p:txBody>
          <a:bodyPr wrap="none" rtlCol="0">
            <a:spAutoFit/>
          </a:bodyPr>
          <a:lstStyle/>
          <a:p>
            <a:r>
              <a:rPr lang="cs-CZ" sz="2000" b="1" dirty="0" smtClean="0">
                <a:solidFill>
                  <a:srgbClr val="0070C0"/>
                </a:solidFill>
              </a:rPr>
              <a:t>RŮŽE</a:t>
            </a:r>
            <a:endParaRPr lang="cs-CZ" sz="2000" b="1" dirty="0">
              <a:solidFill>
                <a:srgbClr val="0070C0"/>
              </a:solidFill>
            </a:endParaRPr>
          </a:p>
        </p:txBody>
      </p:sp>
      <p:sp>
        <p:nvSpPr>
          <p:cNvPr id="30" name="TextovéPole 29"/>
          <p:cNvSpPr txBox="1"/>
          <p:nvPr/>
        </p:nvSpPr>
        <p:spPr>
          <a:xfrm>
            <a:off x="1166164" y="5781319"/>
            <a:ext cx="858633" cy="400110"/>
          </a:xfrm>
          <a:prstGeom prst="rect">
            <a:avLst/>
          </a:prstGeom>
          <a:noFill/>
        </p:spPr>
        <p:txBody>
          <a:bodyPr wrap="none" rtlCol="0">
            <a:spAutoFit/>
          </a:bodyPr>
          <a:lstStyle/>
          <a:p>
            <a:r>
              <a:rPr lang="cs-CZ" sz="2000" b="1" dirty="0" smtClean="0">
                <a:solidFill>
                  <a:srgbClr val="0070C0"/>
                </a:solidFill>
              </a:rPr>
              <a:t>VČELA</a:t>
            </a:r>
            <a:endParaRPr lang="cs-CZ" sz="2000" b="1" dirty="0">
              <a:solidFill>
                <a:srgbClr val="0070C0"/>
              </a:solidFill>
            </a:endParaRPr>
          </a:p>
        </p:txBody>
      </p:sp>
      <p:sp>
        <p:nvSpPr>
          <p:cNvPr id="31" name="TextovéPole 30"/>
          <p:cNvSpPr txBox="1"/>
          <p:nvPr/>
        </p:nvSpPr>
        <p:spPr>
          <a:xfrm>
            <a:off x="3210438" y="5054406"/>
            <a:ext cx="1011752" cy="400110"/>
          </a:xfrm>
          <a:prstGeom prst="rect">
            <a:avLst/>
          </a:prstGeom>
          <a:noFill/>
        </p:spPr>
        <p:txBody>
          <a:bodyPr wrap="none" rtlCol="0">
            <a:spAutoFit/>
          </a:bodyPr>
          <a:lstStyle/>
          <a:p>
            <a:r>
              <a:rPr lang="cs-CZ" sz="2000" b="1" dirty="0" smtClean="0">
                <a:solidFill>
                  <a:srgbClr val="0070C0"/>
                </a:solidFill>
              </a:rPr>
              <a:t>KOMÁR</a:t>
            </a:r>
            <a:endParaRPr lang="cs-CZ" sz="2000" b="1" dirty="0">
              <a:solidFill>
                <a:srgbClr val="0070C0"/>
              </a:solidFill>
            </a:endParaRPr>
          </a:p>
        </p:txBody>
      </p:sp>
      <p:sp>
        <p:nvSpPr>
          <p:cNvPr id="32" name="TextovéPole 31"/>
          <p:cNvSpPr txBox="1"/>
          <p:nvPr/>
        </p:nvSpPr>
        <p:spPr>
          <a:xfrm>
            <a:off x="1680888" y="6297458"/>
            <a:ext cx="1024961" cy="400110"/>
          </a:xfrm>
          <a:prstGeom prst="rect">
            <a:avLst/>
          </a:prstGeom>
          <a:noFill/>
        </p:spPr>
        <p:txBody>
          <a:bodyPr wrap="none" rtlCol="0">
            <a:spAutoFit/>
          </a:bodyPr>
          <a:lstStyle/>
          <a:p>
            <a:r>
              <a:rPr lang="cs-CZ" sz="2000" b="1" dirty="0" smtClean="0">
                <a:solidFill>
                  <a:srgbClr val="0070C0"/>
                </a:solidFill>
              </a:rPr>
              <a:t>ŽRALOK</a:t>
            </a:r>
            <a:endParaRPr lang="cs-CZ" sz="2000" b="1" dirty="0">
              <a:solidFill>
                <a:srgbClr val="0070C0"/>
              </a:solidFill>
            </a:endParaRPr>
          </a:p>
        </p:txBody>
      </p:sp>
      <p:sp>
        <p:nvSpPr>
          <p:cNvPr id="33" name="TextovéPole 32"/>
          <p:cNvSpPr txBox="1"/>
          <p:nvPr/>
        </p:nvSpPr>
        <p:spPr>
          <a:xfrm>
            <a:off x="3901514" y="6254736"/>
            <a:ext cx="598177" cy="400110"/>
          </a:xfrm>
          <a:prstGeom prst="rect">
            <a:avLst/>
          </a:prstGeom>
          <a:noFill/>
        </p:spPr>
        <p:txBody>
          <a:bodyPr wrap="none" rtlCol="0">
            <a:spAutoFit/>
          </a:bodyPr>
          <a:lstStyle/>
          <a:p>
            <a:r>
              <a:rPr lang="cs-CZ" sz="2000" b="1" dirty="0" smtClean="0">
                <a:solidFill>
                  <a:srgbClr val="0070C0"/>
                </a:solidFill>
              </a:rPr>
              <a:t>PÁV</a:t>
            </a:r>
            <a:endParaRPr lang="cs-CZ" sz="2000" b="1" dirty="0">
              <a:solidFill>
                <a:srgbClr val="0070C0"/>
              </a:solidFill>
            </a:endParaRPr>
          </a:p>
        </p:txBody>
      </p:sp>
      <p:sp>
        <p:nvSpPr>
          <p:cNvPr id="34" name="TextovéPole 33"/>
          <p:cNvSpPr txBox="1"/>
          <p:nvPr/>
        </p:nvSpPr>
        <p:spPr>
          <a:xfrm>
            <a:off x="7758718" y="5166484"/>
            <a:ext cx="769378" cy="400110"/>
          </a:xfrm>
          <a:prstGeom prst="rect">
            <a:avLst/>
          </a:prstGeom>
          <a:noFill/>
        </p:spPr>
        <p:txBody>
          <a:bodyPr wrap="none" rtlCol="0">
            <a:spAutoFit/>
          </a:bodyPr>
          <a:lstStyle/>
          <a:p>
            <a:r>
              <a:rPr lang="cs-CZ" sz="2000" b="1" dirty="0" smtClean="0">
                <a:solidFill>
                  <a:srgbClr val="0070C0"/>
                </a:solidFill>
              </a:rPr>
              <a:t>SOVA</a:t>
            </a:r>
            <a:endParaRPr lang="cs-CZ" sz="2000" b="1" dirty="0">
              <a:solidFill>
                <a:srgbClr val="0070C0"/>
              </a:solidFill>
            </a:endParaRPr>
          </a:p>
        </p:txBody>
      </p:sp>
      <p:sp>
        <p:nvSpPr>
          <p:cNvPr id="35" name="TextovéPole 34"/>
          <p:cNvSpPr txBox="1"/>
          <p:nvPr/>
        </p:nvSpPr>
        <p:spPr>
          <a:xfrm>
            <a:off x="7736355" y="6054681"/>
            <a:ext cx="565283" cy="400110"/>
          </a:xfrm>
          <a:prstGeom prst="rect">
            <a:avLst/>
          </a:prstGeom>
          <a:noFill/>
        </p:spPr>
        <p:txBody>
          <a:bodyPr wrap="none" rtlCol="0">
            <a:spAutoFit/>
          </a:bodyPr>
          <a:lstStyle/>
          <a:p>
            <a:r>
              <a:rPr lang="cs-CZ" sz="2000" b="1" dirty="0" smtClean="0">
                <a:solidFill>
                  <a:srgbClr val="0070C0"/>
                </a:solidFill>
              </a:rPr>
              <a:t>PES</a:t>
            </a:r>
            <a:endParaRPr lang="cs-CZ" sz="2000" b="1" dirty="0">
              <a:solidFill>
                <a:srgbClr val="0070C0"/>
              </a:solidFill>
            </a:endParaRPr>
          </a:p>
        </p:txBody>
      </p:sp>
      <p:sp>
        <p:nvSpPr>
          <p:cNvPr id="37" name="TextovéPole 36"/>
          <p:cNvSpPr txBox="1"/>
          <p:nvPr/>
        </p:nvSpPr>
        <p:spPr>
          <a:xfrm>
            <a:off x="6783996" y="4365104"/>
            <a:ext cx="587020" cy="400110"/>
          </a:xfrm>
          <a:prstGeom prst="rect">
            <a:avLst/>
          </a:prstGeom>
          <a:noFill/>
        </p:spPr>
        <p:txBody>
          <a:bodyPr wrap="none" rtlCol="0">
            <a:spAutoFit/>
          </a:bodyPr>
          <a:lstStyle/>
          <a:p>
            <a:r>
              <a:rPr lang="cs-CZ" sz="2000" b="1" dirty="0" smtClean="0">
                <a:solidFill>
                  <a:srgbClr val="0070C0"/>
                </a:solidFill>
              </a:rPr>
              <a:t>VLK</a:t>
            </a:r>
            <a:endParaRPr lang="cs-CZ" sz="2000" b="1" dirty="0">
              <a:solidFill>
                <a:srgbClr val="0070C0"/>
              </a:solidFill>
            </a:endParaRPr>
          </a:p>
        </p:txBody>
      </p:sp>
      <p:sp>
        <p:nvSpPr>
          <p:cNvPr id="38" name="TextovéPole 37"/>
          <p:cNvSpPr txBox="1"/>
          <p:nvPr/>
        </p:nvSpPr>
        <p:spPr>
          <a:xfrm>
            <a:off x="8055851" y="5642824"/>
            <a:ext cx="944489" cy="400110"/>
          </a:xfrm>
          <a:prstGeom prst="rect">
            <a:avLst/>
          </a:prstGeom>
          <a:noFill/>
        </p:spPr>
        <p:txBody>
          <a:bodyPr wrap="none" rtlCol="0">
            <a:spAutoFit/>
          </a:bodyPr>
          <a:lstStyle/>
          <a:p>
            <a:r>
              <a:rPr lang="cs-CZ" sz="2000" b="1" dirty="0" smtClean="0">
                <a:solidFill>
                  <a:srgbClr val="0070C0"/>
                </a:solidFill>
              </a:rPr>
              <a:t>KRÁLÍK</a:t>
            </a:r>
            <a:endParaRPr lang="cs-CZ" sz="2000" b="1" dirty="0">
              <a:solidFill>
                <a:srgbClr val="0070C0"/>
              </a:solidFill>
            </a:endParaRPr>
          </a:p>
        </p:txBody>
      </p:sp>
    </p:spTree>
    <p:extLst>
      <p:ext uri="{BB962C8B-B14F-4D97-AF65-F5344CB8AC3E}">
        <p14:creationId xmlns:p14="http://schemas.microsoft.com/office/powerpoint/2010/main" val="226548070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1.66667E-6 -1.70021E-6 C -0.00278 -0.05552 -0.00504 -0.096 -0.00191 -0.14758 C -0.00104 -0.18159 0.00312 -0.21513 0.01458 -0.24613 C 0.01701 -0.26324 0.0151 -0.25561 0.01944 -0.26903 C 0.02066 -0.28059 0.02517 -0.29332 0.02917 -0.30396 C 0.03021 -0.32663 0.03403 -0.34791 0.03698 -0.37011 C 0.03733 -0.39648 0.03785 -0.42262 0.03785 -0.44899 C 0.03785 -0.46287 0.04062 -0.51376 0.02812 -0.53042 C 0.02743 -0.5362 0.02656 -0.54175 0.02517 -0.54731 C 0.02483 -0.55193 0.025 -0.55679 0.0243 -0.56142 C 0.02205 -0.57692 0.02239 -0.56442 0.02239 -0.56396 " pathEditMode="relative" ptsTypes="ffffffffffA">
                                      <p:cBhvr>
                                        <p:cTn id="6" dur="2000" fill="hold"/>
                                        <p:tgtEl>
                                          <p:spTgt spid="3"/>
                                        </p:tgtEl>
                                        <p:attrNameLst>
                                          <p:attrName>ppt_x</p:attrName>
                                          <p:attrName>ppt_y</p:attrName>
                                        </p:attrNameLst>
                                      </p:cBhvr>
                                    </p:animMotion>
                                  </p:childTnLst>
                                </p:cTn>
                              </p:par>
                            </p:childTnLst>
                          </p:cTn>
                        </p:par>
                      </p:childTnLst>
                    </p:cTn>
                  </p:par>
                </p:childTnLst>
              </p:cTn>
              <p:nextCondLst>
                <p:cond evt="onClick" delay="0">
                  <p:tgtEl>
                    <p:spTgt spid="3"/>
                  </p:tgtEl>
                </p:cond>
              </p:nextCondLst>
            </p:seq>
            <p:seq concurrent="1" nextAc="seek">
              <p:cTn id="7" restart="whenNotActive" fill="hold" evtFilter="cancelBubble" nodeType="interactiveSeq">
                <p:stCondLst>
                  <p:cond evt="onClick" delay="0">
                    <p:tgtEl>
                      <p:spTgt spid="18"/>
                    </p:tgtEl>
                  </p:cond>
                </p:stCondLst>
                <p:endSync evt="end" delay="0">
                  <p:rtn val="all"/>
                </p:endSync>
                <p:childTnLst>
                  <p:par>
                    <p:cTn id="8" fill="hold">
                      <p:stCondLst>
                        <p:cond delay="0"/>
                      </p:stCondLst>
                      <p:childTnLst>
                        <p:par>
                          <p:cTn id="9" fill="hold">
                            <p:stCondLst>
                              <p:cond delay="0"/>
                            </p:stCondLst>
                            <p:childTnLst>
                              <p:par>
                                <p:cTn id="10" presetID="0" presetClass="path" presetSubtype="0" accel="50000" decel="50000" fill="hold" grpId="0" nodeType="clickEffect">
                                  <p:stCondLst>
                                    <p:cond delay="0"/>
                                  </p:stCondLst>
                                  <p:childTnLst>
                                    <p:animMotion origin="layout" path="M 4.44444E-6 -0.00023 C 0.00243 -0.00069 0.00503 0.00023 0.00729 -0.00139 C 0.01336 -0.00555 0.02395 -0.02521 0.02743 -0.03169 C 0.03177 -0.03932 0.03194 -0.04649 0.03715 -0.05135 C 0.03906 -0.05922 0.04322 -0.06616 0.04791 -0.07194 C 0.04895 -0.07911 0.05208 -0.08443 0.05416 -0.09137 C 0.05816 -0.11982 0.05503 -0.10756 0.06163 -0.12884 C 0.06406 -0.13671 0.06267 -0.14249 0.06684 -0.14966 C 0.06857 -0.16493 0.06979 -0.1839 0.07656 -0.19662 C 0.07812 -0.21536 0.07882 -0.23386 0.08402 -0.25167 C 0.08593 -0.26509 0.08611 -0.27874 0.08732 -0.29216 C 0.08784 -0.35716 0.09479 -0.48901 0.08611 -0.55355 C 0.08368 -0.6056 0.0835 -0.65602 0.08281 -0.70853 C 0.08368 -0.72912 0.08229 -0.73444 0.08941 -0.74855 C 0.08454 -0.75248 0.0875 -0.75133 0.08072 -0.75133 " pathEditMode="relative" rAng="0" ptsTypes="ffffffffffffffA">
                                      <p:cBhvr>
                                        <p:cTn id="11" dur="2000" fill="hold"/>
                                        <p:tgtEl>
                                          <p:spTgt spid="18"/>
                                        </p:tgtEl>
                                        <p:attrNameLst>
                                          <p:attrName>ppt_x</p:attrName>
                                          <p:attrName>ppt_y</p:attrName>
                                        </p:attrNameLst>
                                      </p:cBhvr>
                                      <p:rCtr x="4740" y="-37590"/>
                                    </p:animMotion>
                                  </p:childTnLst>
                                </p:cTn>
                              </p:par>
                            </p:childTnLst>
                          </p:cTn>
                        </p:par>
                      </p:childTnLst>
                    </p:cTn>
                  </p:par>
                </p:childTnLst>
              </p:cTn>
              <p:nextCondLst>
                <p:cond evt="onClick" delay="0">
                  <p:tgtEl>
                    <p:spTgt spid="18"/>
                  </p:tgtEl>
                </p:cond>
              </p:nextCondLst>
            </p:seq>
            <p:seq concurrent="1" nextAc="seek">
              <p:cTn id="12" restart="whenNotActive" fill="hold" evtFilter="cancelBubble" nodeType="interactiveSeq">
                <p:stCondLst>
                  <p:cond evt="onClick" delay="0">
                    <p:tgtEl>
                      <p:spTgt spid="15"/>
                    </p:tgtEl>
                  </p:cond>
                </p:stCondLst>
                <p:endSync evt="end" delay="0">
                  <p:rtn val="all"/>
                </p:endSync>
                <p:childTnLst>
                  <p:par>
                    <p:cTn id="13" fill="hold">
                      <p:stCondLst>
                        <p:cond delay="0"/>
                      </p:stCondLst>
                      <p:childTnLst>
                        <p:par>
                          <p:cTn id="14" fill="hold">
                            <p:stCondLst>
                              <p:cond delay="0"/>
                            </p:stCondLst>
                            <p:childTnLst>
                              <p:par>
                                <p:cTn id="15" presetID="0" presetClass="path" presetSubtype="0" accel="50000" decel="50000" fill="hold" grpId="0" nodeType="clickEffect">
                                  <p:stCondLst>
                                    <p:cond delay="0"/>
                                  </p:stCondLst>
                                  <p:childTnLst>
                                    <p:animMotion origin="layout" path="M -0.00261 -0.02105 C 0.0125 -0.04071 0.01614 -0.0687 0.00746 -0.09368 C 0.0052 -0.10062 0.00069 -0.1071 -0.00174 -0.11404 C -0.00677 -0.12884 -0.01094 -0.14342 -0.01615 -0.15799 C -0.01841 -0.17326 -0.02257 -0.19176 -0.02848 -0.20518 C -0.03421 -0.2179 -0.04462 -0.22785 -0.05226 -0.23895 C -0.06164 -0.25306 -0.07014 -0.26717 -0.079 -0.28175 C -0.08768 -0.29586 -0.09532 -0.30881 -0.10243 -0.32477 C -0.10417 -0.32893 -0.10591 -0.33287 -0.10799 -0.3368 C -0.10973 -0.34027 -0.11372 -0.34767 -0.11372 -0.34744 C -0.11615 -0.36178 -0.12101 -0.36687 -0.12466 -0.37983 C -0.12813 -0.39093 -0.12848 -0.40226 -0.1316 -0.41337 C -0.13334 -0.43442 -0.13334 -0.4557 -0.13594 -0.47652 C -0.13629 -0.48323 -0.13629 -0.48993 -0.13733 -0.49641 C -0.13768 -0.49942 -0.13907 -0.50196 -0.13941 -0.50451 C -0.14167 -0.52509 -0.13976 -0.53342 -0.14497 -0.55008 C -0.14636 -0.56049 -0.14723 -0.5665 -0.15157 -0.57599 C -0.15903 -0.60814 -0.17969 -0.63335 -0.19862 -0.65625 C -0.20105 -0.65926 -0.20504 -0.66042 -0.20764 -0.66296 C -0.21233 -0.66759 -0.21771 -0.67407 -0.22327 -0.67638 C -0.2283 -0.68262 -0.2316 -0.68933 -0.23664 -0.69512 C -0.23872 -0.70159 -0.24271 -0.71246 -0.24896 -0.71246 " pathEditMode="relative" rAng="0" ptsTypes="fffffffffffffffffffffA">
                                      <p:cBhvr>
                                        <p:cTn id="16" dur="2000" fill="hold"/>
                                        <p:tgtEl>
                                          <p:spTgt spid="15"/>
                                        </p:tgtEl>
                                        <p:attrNameLst>
                                          <p:attrName>ppt_x</p:attrName>
                                          <p:attrName>ppt_y</p:attrName>
                                        </p:attrNameLst>
                                      </p:cBhvr>
                                      <p:rCtr x="-11389" y="-34582"/>
                                    </p:animMotion>
                                  </p:childTnLst>
                                </p:cTn>
                              </p:par>
                            </p:childTnLst>
                          </p:cTn>
                        </p:par>
                      </p:childTnLst>
                    </p:cTn>
                  </p:par>
                </p:childTnLst>
              </p:cTn>
              <p:nextCondLst>
                <p:cond evt="onClick" delay="0">
                  <p:tgtEl>
                    <p:spTgt spid="15"/>
                  </p:tgtEl>
                </p:cond>
              </p:nextCondLst>
            </p:seq>
            <p:seq concurrent="1" nextAc="seek">
              <p:cTn id="17" restart="whenNotActive" fill="hold" evtFilter="cancelBubble" nodeType="interactiveSeq">
                <p:stCondLst>
                  <p:cond evt="onClick" delay="0">
                    <p:tgtEl>
                      <p:spTgt spid="19"/>
                    </p:tgtEl>
                  </p:cond>
                </p:stCondLst>
                <p:endSync evt="end" delay="0">
                  <p:rtn val="all"/>
                </p:endSync>
                <p:childTnLst>
                  <p:par>
                    <p:cTn id="18" fill="hold">
                      <p:stCondLst>
                        <p:cond delay="0"/>
                      </p:stCondLst>
                      <p:childTnLst>
                        <p:par>
                          <p:cTn id="19" fill="hold">
                            <p:stCondLst>
                              <p:cond delay="0"/>
                            </p:stCondLst>
                            <p:childTnLst>
                              <p:par>
                                <p:cTn id="20" presetID="0" presetClass="path" presetSubtype="0" accel="50000" decel="50000" fill="hold" grpId="0" nodeType="clickEffect">
                                  <p:stCondLst>
                                    <p:cond delay="0"/>
                                  </p:stCondLst>
                                  <p:childTnLst>
                                    <p:animMotion origin="layout" path="M 1.94444E-6 2.16285E-6 C -0.00695 -0.01643 -0.01771 -0.03239 -0.02743 -0.04465 C -0.03802 -0.0583 -0.02327 -0.03493 -0.0342 -0.05159 C -0.04393 -0.06593 -0.05643 -0.08143 -0.06493 -0.09739 C -0.06997 -0.10687 -0.07535 -0.11867 -0.08143 -0.1263 C -0.09149 -0.13879 -0.10469 -0.14712 -0.11493 -0.161 C -0.12604 -0.17673 -0.13681 -0.20356 -0.14983 -0.21351 C -0.15486 -0.22762 -0.16077 -0.24104 -0.16736 -0.25376 C -0.17153 -0.27296 -0.18299 -0.28545 -0.19167 -0.29956 C -0.21007 -0.32848 -0.23299 -0.35577 -0.25486 -0.37844 C -0.25764 -0.38145 -0.26129 -0.38261 -0.26424 -0.38538 C -0.27188 -0.39209 -0.27917 -0.3988 -0.28715 -0.40458 C -0.28924 -0.40643 -0.29149 -0.40921 -0.29393 -0.41013 C -0.29636 -0.41106 -0.30104 -0.41314 -0.30104 -0.41291 C -0.30486 -0.41707 -0.30834 -0.41823 -0.3125 -0.42124 C -0.31788 -0.42494 -0.3217 -0.42818 -0.32743 -0.43095 C -0.33403 -0.43789 -0.33976 -0.44876 -0.3474 -0.45316 C -0.35243 -0.46056 -0.35747 -0.46542 -0.36406 -0.46843 C -0.37014 -0.4786 -0.37431 -0.47398 -0.3849 -0.47398 " pathEditMode="relative" rAng="0" ptsTypes="ffffffffffffffffffA">
                                      <p:cBhvr>
                                        <p:cTn id="21" dur="2000" fill="hold"/>
                                        <p:tgtEl>
                                          <p:spTgt spid="19"/>
                                        </p:tgtEl>
                                        <p:attrNameLst>
                                          <p:attrName>ppt_x</p:attrName>
                                          <p:attrName>ppt_y</p:attrName>
                                        </p:attrNameLst>
                                      </p:cBhvr>
                                      <p:rCtr x="-19253" y="-23942"/>
                                    </p:animMotion>
                                  </p:childTnLst>
                                </p:cTn>
                              </p:par>
                            </p:childTnLst>
                          </p:cTn>
                        </p:par>
                      </p:childTnLst>
                    </p:cTn>
                  </p:par>
                </p:childTnLst>
              </p:cTn>
              <p:nextCondLst>
                <p:cond evt="onClick" delay="0">
                  <p:tgtEl>
                    <p:spTgt spid="19"/>
                  </p:tgtEl>
                </p:cond>
              </p:nextCondLst>
            </p:seq>
            <p:seq concurrent="1" nextAc="seek">
              <p:cTn id="22" restart="whenNotActive" fill="hold" evtFilter="cancelBubble" nodeType="interactiveSeq">
                <p:stCondLst>
                  <p:cond evt="onClick" delay="0">
                    <p:tgtEl>
                      <p:spTgt spid="17"/>
                    </p:tgtEl>
                  </p:cond>
                </p:stCondLst>
                <p:endSync evt="end" delay="0">
                  <p:rtn val="all"/>
                </p:endSync>
                <p:childTnLst>
                  <p:par>
                    <p:cTn id="23" fill="hold">
                      <p:stCondLst>
                        <p:cond delay="0"/>
                      </p:stCondLst>
                      <p:childTnLst>
                        <p:par>
                          <p:cTn id="24" fill="hold">
                            <p:stCondLst>
                              <p:cond delay="0"/>
                            </p:stCondLst>
                            <p:childTnLst>
                              <p:par>
                                <p:cTn id="25" presetID="0" presetClass="path" presetSubtype="0" accel="50000" decel="50000" fill="hold" grpId="0" nodeType="clickEffect">
                                  <p:stCondLst>
                                    <p:cond delay="0"/>
                                  </p:stCondLst>
                                  <p:childTnLst>
                                    <p:animMotion origin="layout" path="M -3.61111E-6 3.3102E-6 C -0.03402 -0.02128 -0.06163 -0.05806 -0.09566 -0.07773 C -0.10069 -0.0849 -0.10573 -0.0923 -0.11076 -0.09878 C -0.11371 -0.10919 -0.11961 -0.1159 -0.12465 -0.12469 C -0.12691 -0.12862 -0.12812 -0.13324 -0.13003 -0.13695 C -0.13402 -0.14481 -0.13871 -0.15221 -0.14288 -0.15985 C -0.14982 -0.17211 -0.16336 -0.18182 -0.17204 -0.19154 C -0.17899 -0.1994 -0.18507 -0.20912 -0.19236 -0.21583 C -0.21423 -0.23549 -0.23871 -0.25145 -0.26232 -0.26556 C -0.27812 -0.26209 -0.28437 -0.27042 -0.29878 -0.27782 C -0.30139 -0.27944 -0.32083 -0.2836 -0.32239 -0.28383 C -0.35798 -0.30465 -0.39583 -0.31391 -0.4342 -0.31714 C -0.44791 -0.32108 -0.46198 -0.32316 -0.47621 -0.3264 C -0.4835 -0.33311 -0.49444 -0.33426 -0.50312 -0.33704 C -0.51007 -0.33935 -0.51614 -0.34398 -0.52343 -0.34583 C -0.53437 -0.35416 -0.52118 -0.34537 -0.54583 -0.35069 C -0.54722 -0.35092 -0.54166 -0.3523 -0.54166 -0.35207 " pathEditMode="relative" rAng="0" ptsTypes="ffffffffffffffffA">
                                      <p:cBhvr>
                                        <p:cTn id="26" dur="2000" fill="hold"/>
                                        <p:tgtEl>
                                          <p:spTgt spid="17"/>
                                        </p:tgtEl>
                                        <p:attrNameLst>
                                          <p:attrName>ppt_x</p:attrName>
                                          <p:attrName>ppt_y</p:attrName>
                                        </p:attrNameLst>
                                      </p:cBhvr>
                                      <p:rCtr x="-27361" y="-17719"/>
                                    </p:animMotion>
                                  </p:childTnLst>
                                </p:cTn>
                              </p:par>
                            </p:childTnLst>
                          </p:cTn>
                        </p:par>
                      </p:childTnLst>
                    </p:cTn>
                  </p:par>
                </p:childTnLst>
              </p:cTn>
              <p:nextCondLst>
                <p:cond evt="onClick" delay="0">
                  <p:tgtEl>
                    <p:spTgt spid="17"/>
                  </p:tgtEl>
                </p:cond>
              </p:nextCondLst>
            </p:seq>
            <p:seq concurrent="1" nextAc="seek">
              <p:cTn id="27" restart="whenNotActive" fill="hold" evtFilter="cancelBubble" nodeType="interactiveSeq">
                <p:stCondLst>
                  <p:cond evt="onClick" delay="0">
                    <p:tgtEl>
                      <p:spTgt spid="13"/>
                    </p:tgtEl>
                  </p:cond>
                </p:stCondLst>
                <p:endSync evt="end" delay="0">
                  <p:rtn val="all"/>
                </p:endSync>
                <p:childTnLst>
                  <p:par>
                    <p:cTn id="28" fill="hold">
                      <p:stCondLst>
                        <p:cond delay="0"/>
                      </p:stCondLst>
                      <p:childTnLst>
                        <p:par>
                          <p:cTn id="29" fill="hold">
                            <p:stCondLst>
                              <p:cond delay="0"/>
                            </p:stCondLst>
                            <p:childTnLst>
                              <p:par>
                                <p:cTn id="30" presetID="0" presetClass="path" presetSubtype="0" accel="50000" decel="50000" fill="hold" grpId="0" nodeType="clickEffect">
                                  <p:stCondLst>
                                    <p:cond delay="0"/>
                                  </p:stCondLst>
                                  <p:childTnLst>
                                    <p:animMotion origin="layout" path="M 0.00816 -0.01133 C -0.02847 -0.02405 0.0151 -0.00717 -0.0125 -0.02174 C -0.03142 -0.03146 -0.01076 -0.01341 -0.03941 -0.03192 C -0.05069 -0.03886 -0.06146 -0.04464 -0.07292 -0.04788 C -0.09687 -0.06407 -0.11962 -0.08489 -0.14358 -0.10039 C -0.17396 -0.12028 -0.20556 -0.13347 -0.23611 -0.15429 C -0.25503 -0.16747 -0.27274 -0.1832 -0.29253 -0.195 C -0.30764 -0.21443 -0.32674 -0.2223 -0.34149 -0.24311 C -0.34896 -0.25399 -0.3566 -0.26856 -0.36528 -0.27666 C -0.37326 -0.28429 -0.38194 -0.29377 -0.38958 -0.30303 C -0.39861 -0.31344 -0.4059 -0.32338 -0.41701 -0.32616 C -0.425 -0.33148 -0.4349 -0.33911 -0.44392 -0.34096 C -0.45451 -0.34258 -0.4651 -0.34235 -0.47569 -0.34397 C -0.4849 -0.34513 -0.50278 -0.3479 -0.50278 -0.34767 C -0.50434 -0.34906 -0.50608 -0.35045 -0.50799 -0.35114 C -0.51146 -0.35299 -0.51927 -0.35531 -0.51927 -0.35507 C -0.52812 -0.36687 -0.53646 -0.37774 -0.54792 -0.38006 C -0.56285 -0.387 -0.57552 -0.39232 -0.58993 -0.39579 C -0.58819 -0.39463 -0.58628 -0.39093 -0.58368 -0.39047 C -0.57847 -0.38931 -0.56736 -0.38746 -0.56736 -0.387 C -0.56545 -0.38237 -0.56406 -0.3789 -0.56094 -0.37728 C -0.5592 -0.37612 -0.5559 -0.37451 -0.5559 -0.37404 " pathEditMode="relative" rAng="0" ptsTypes="fffffffffffffffffffffA">
                                      <p:cBhvr>
                                        <p:cTn id="31" dur="2000" fill="hold"/>
                                        <p:tgtEl>
                                          <p:spTgt spid="13"/>
                                        </p:tgtEl>
                                        <p:attrNameLst>
                                          <p:attrName>ppt_x</p:attrName>
                                          <p:attrName>ppt_y</p:attrName>
                                        </p:attrNameLst>
                                      </p:cBhvr>
                                      <p:rCtr x="-29566" y="-19015"/>
                                    </p:animMotion>
                                  </p:childTnLst>
                                </p:cTn>
                              </p:par>
                            </p:childTnLst>
                          </p:cTn>
                        </p:par>
                      </p:childTnLst>
                    </p:cTn>
                  </p:par>
                </p:childTnLst>
              </p:cTn>
              <p:nextCondLst>
                <p:cond evt="onClick" delay="0">
                  <p:tgtEl>
                    <p:spTgt spid="13"/>
                  </p:tgtEl>
                </p:cond>
              </p:nextCondLst>
            </p:seq>
            <p:seq concurrent="1" nextAc="seek">
              <p:cTn id="32" restart="whenNotActive" fill="hold" evtFilter="cancelBubble" nodeType="interactiveSeq">
                <p:stCondLst>
                  <p:cond evt="onClick" delay="0">
                    <p:tgtEl>
                      <p:spTgt spid="14"/>
                    </p:tgtEl>
                  </p:cond>
                </p:stCondLst>
                <p:endSync evt="end" delay="0">
                  <p:rtn val="all"/>
                </p:endSync>
                <p:childTnLst>
                  <p:par>
                    <p:cTn id="33" fill="hold">
                      <p:stCondLst>
                        <p:cond delay="0"/>
                      </p:stCondLst>
                      <p:childTnLst>
                        <p:par>
                          <p:cTn id="34" fill="hold">
                            <p:stCondLst>
                              <p:cond delay="0"/>
                            </p:stCondLst>
                            <p:childTnLst>
                              <p:par>
                                <p:cTn id="35" presetID="0" presetClass="path" presetSubtype="0" accel="50000" decel="50000" fill="hold" grpId="0" nodeType="clickEffect">
                                  <p:stCondLst>
                                    <p:cond delay="0"/>
                                  </p:stCondLst>
                                  <p:childTnLst>
                                    <p:animMotion origin="layout" path="M 1.11022E-16 -1.02244E-6 C -0.02153 -0.00463 -0.04132 -0.01966 -0.06285 -0.02221 C -0.08351 -0.02753 -0.10399 -0.02753 -0.12465 -0.02984 C -0.14809 -0.03215 -0.17101 -0.03955 -0.19462 -0.04164 C -0.24097 -0.05228 -0.22083 -0.04973 -0.25434 -0.05205 C -0.29167 -0.06546 -0.32778 -0.07009 -0.36562 -0.07379 C -0.37396 -0.07865 -0.38177 -0.08119 -0.39045 -0.08304 C -0.40712 -0.08998 -0.42431 -0.1034 -0.44097 -0.10779 C -0.44792 -0.10988 -0.45486 -0.10988 -0.46198 -0.1108 C -0.4684 -0.11311 -0.47378 -0.11751 -0.48003 -0.12121 C -0.48906 -0.12676 -0.49896 -0.12931 -0.50747 -0.13578 C -0.51736 -0.14342 -0.52569 -0.15013 -0.53628 -0.15522 C -0.54497 -0.16354 -0.55486 -0.16771 -0.56389 -0.17557 C -0.57882 -0.18922 -0.59271 -0.20194 -0.60955 -0.20934 C -0.61302 -0.21235 -0.61649 -0.21443 -0.6191 -0.21837 C -0.62465 -0.22692 -0.6283 -0.23849 -0.63611 -0.24196 C -0.64288 -0.25214 -0.65087 -0.25885 -0.6599 -0.26232 C -0.66701 -0.26023 -0.66337 -0.26209 -0.67049 -0.25515 C -0.67465 -0.25144 -0.68281 -0.24913 -0.68767 -0.24774 C -0.69167 -0.24497 -0.69687 -0.23641 -0.70104 -0.23595 C -0.71372 -0.23433 -0.72569 -0.23294 -0.73819 -0.23155 C -0.74323 -0.23016 -0.74826 -0.22947 -0.7533 -0.22716 C -0.75868 -0.22484 -0.76389 -0.22022 -0.76944 -0.21837 C -0.78333 -0.21351 -0.80382 -0.20796 -0.81892 -0.20495 C -0.8151 -0.20911 -0.81215 -0.21073 -0.80764 -0.21258 C -0.79201 -0.22415 -0.77222 -0.22415 -0.75521 -0.22577 C -0.74948 -0.22739 -0.74392 -0.22901 -0.73819 -0.23016 C -0.73524 -0.23155 -0.73229 -0.23317 -0.72951 -0.23479 C -0.72847 -0.23525 -0.72656 -0.23595 -0.72656 -0.23571 " pathEditMode="relative" rAng="0" ptsTypes="ffffffffffffffffffffffffffffA">
                                      <p:cBhvr>
                                        <p:cTn id="36" dur="2000" fill="hold"/>
                                        <p:tgtEl>
                                          <p:spTgt spid="14"/>
                                        </p:tgtEl>
                                        <p:attrNameLst>
                                          <p:attrName>ppt_x</p:attrName>
                                          <p:attrName>ppt_y</p:attrName>
                                        </p:attrNameLst>
                                      </p:cBhvr>
                                      <p:rCtr x="-40955" y="-13116"/>
                                    </p:animMotion>
                                  </p:childTnLst>
                                </p:cTn>
                              </p:par>
                            </p:childTnLst>
                          </p:cTn>
                        </p:par>
                      </p:childTnLst>
                    </p:cTn>
                  </p:par>
                </p:childTnLst>
              </p:cTn>
              <p:nextCondLst>
                <p:cond evt="onClick" delay="0">
                  <p:tgtEl>
                    <p:spTgt spid="14"/>
                  </p:tgtEl>
                </p:cond>
              </p:nextCondLst>
            </p:seq>
            <p:seq concurrent="1" nextAc="seek">
              <p:cTn id="37" restart="whenNotActive" fill="hold" evtFilter="cancelBubble" nodeType="interactiveSeq">
                <p:stCondLst>
                  <p:cond evt="onClick" delay="0">
                    <p:tgtEl>
                      <p:spTgt spid="16"/>
                    </p:tgtEl>
                  </p:cond>
                </p:stCondLst>
                <p:endSync evt="end" delay="0">
                  <p:rtn val="all"/>
                </p:endSync>
                <p:childTnLst>
                  <p:par>
                    <p:cTn id="38" fill="hold">
                      <p:stCondLst>
                        <p:cond delay="0"/>
                      </p:stCondLst>
                      <p:childTnLst>
                        <p:par>
                          <p:cTn id="39" fill="hold">
                            <p:stCondLst>
                              <p:cond delay="0"/>
                            </p:stCondLst>
                            <p:childTnLst>
                              <p:par>
                                <p:cTn id="40" presetID="0" presetClass="path" presetSubtype="0" accel="50000" decel="50000" fill="hold" grpId="0" nodeType="clickEffect">
                                  <p:stCondLst>
                                    <p:cond delay="0"/>
                                  </p:stCondLst>
                                  <p:childTnLst>
                                    <p:animMotion origin="layout" path="M -4.72222E-6 -2.97479E-6 C -0.01371 -0.01133 -0.02604 -0.02544 -0.04114 -0.03423 C -0.06024 -0.04534 -0.08159 -0.05297 -0.09913 -0.06708 C -0.10677 -0.07309 -0.11267 -0.08165 -0.12031 -0.08813 C -0.13489 -0.10062 -0.15277 -0.10756 -0.16944 -0.11404 C -0.17656 -0.12098 -0.1842 -0.12422 -0.19131 -0.13046 C -0.21197 -0.14712 -0.23437 -0.15915 -0.25746 -0.17025 C -0.26041 -0.17164 -0.26354 -0.17326 -0.26649 -0.17511 C -0.26996 -0.17742 -0.27274 -0.18112 -0.27638 -0.1832 C -0.27986 -0.18529 -0.28402 -0.18529 -0.2875 -0.1869 C -0.29461 -0.19014 -0.30972 -0.19963 -0.31649 -0.20425 C -0.32795 -0.21212 -0.33819 -0.22322 -0.34947 -0.23132 C -0.36527 -0.24265 -0.38142 -0.25283 -0.39861 -0.26185 C -0.40121 -0.26347 -0.40312 -0.26625 -0.40572 -0.26764 C -0.41579 -0.27319 -0.42656 -0.27666 -0.4368 -0.28198 C -0.4493 -0.28845 -0.45989 -0.29794 -0.47274 -0.30418 C -0.48281 -0.30904 -0.49479 -0.30927 -0.50486 -0.31459 C -0.5125 -0.31876 -0.51979 -0.32454 -0.52795 -0.32755 C -0.53437 -0.33009 -0.53576 -0.3294 -0.54184 -0.33356 C -0.54635 -0.33634 -0.54809 -0.34096 -0.55295 -0.34281 C -0.55642 -0.34721 -0.56006 -0.35045 -0.56493 -0.35207 C -0.57204 -0.35114 -0.57881 -0.34975 -0.58593 -0.3486 C -0.59253 -0.34628 -0.58524 -0.34929 -0.59201 -0.34536 C -0.59288 -0.34467 -0.59496 -0.34397 -0.59496 -0.34374 " pathEditMode="relative" rAng="0" ptsTypes="fffffffffffffffffffffffA">
                                      <p:cBhvr>
                                        <p:cTn id="41" dur="2000" fill="hold"/>
                                        <p:tgtEl>
                                          <p:spTgt spid="16"/>
                                        </p:tgtEl>
                                        <p:attrNameLst>
                                          <p:attrName>ppt_x</p:attrName>
                                          <p:attrName>ppt_y</p:attrName>
                                        </p:attrNameLst>
                                      </p:cBhvr>
                                      <p:rCtr x="-29757" y="-17604"/>
                                    </p:animMotion>
                                  </p:childTnLst>
                                </p:cTn>
                              </p:par>
                            </p:childTnLst>
                          </p:cTn>
                        </p:par>
                      </p:childTnLst>
                    </p:cTn>
                  </p:par>
                </p:childTnLst>
              </p:cTn>
              <p:nextCondLst>
                <p:cond evt="onClick" delay="0">
                  <p:tgtEl>
                    <p:spTgt spid="16"/>
                  </p:tgtEl>
                </p:cond>
              </p:nextCondLst>
            </p:seq>
            <p:seq concurrent="1" nextAc="seek">
              <p:cTn id="42" restart="whenNotActive" fill="hold" evtFilter="cancelBubble" nodeType="interactiveSeq">
                <p:stCondLst>
                  <p:cond evt="onClick" delay="0">
                    <p:tgtEl>
                      <p:spTgt spid="27"/>
                    </p:tgtEl>
                  </p:cond>
                </p:stCondLst>
                <p:endSync evt="end" delay="0">
                  <p:rtn val="all"/>
                </p:endSync>
                <p:childTnLst>
                  <p:par>
                    <p:cTn id="43" fill="hold">
                      <p:stCondLst>
                        <p:cond delay="0"/>
                      </p:stCondLst>
                      <p:childTnLst>
                        <p:par>
                          <p:cTn id="44" fill="hold">
                            <p:stCondLst>
                              <p:cond delay="0"/>
                            </p:stCondLst>
                            <p:childTnLst>
                              <p:par>
                                <p:cTn id="45" presetID="0" presetClass="path" presetSubtype="0" accel="50000" decel="50000" fill="hold" grpId="0" nodeType="clickEffect">
                                  <p:stCondLst>
                                    <p:cond delay="0"/>
                                  </p:stCondLst>
                                  <p:childTnLst>
                                    <p:animMotion origin="layout" path="M -1.66667E-6 -4.26324E-6 C 0.02153 -0.0458 0.04479 -0.09067 0.06754 -0.13532 C 0.07518 -0.15012 0.08368 -0.16446 0.09149 -0.17927 C 0.09531 -0.18667 0.1 -0.19338 0.10243 -0.20148 C 0.10625 -0.21512 0.1125 -0.22484 0.11754 -0.23779 C 0.12205 -0.24936 0.12396 -0.26347 0.12969 -0.27411 C 0.14184 -0.29701 0.15261 -0.32014 0.16459 -0.34304 C 0.16858 -0.35068 0.17084 -0.36086 0.17431 -0.36918 C 0.18507 -0.3944 0.19601 -0.42077 0.2092 -0.44436 C 0.21059 -0.45153 0.21406 -0.45732 0.21684 -0.46379 C 0.21997 -0.48114 0.22969 -0.49618 0.2342 -0.51307 C 0.23524 -0.52255 0.23924 -0.5281 0.2408 -0.53782 C 0.24306 -0.55239 0.24271 -0.56719 0.24844 -0.58061 C 0.24965 -0.58801 0.25035 -0.59495 0.25382 -0.60143 C 0.25764 -0.61855 0.26476 -0.62618 0.27778 -0.63381 C 0.28663 -0.6389 0.28629 -0.64075 0.29531 -0.64307 C 0.30295 -0.64931 0.30816 -0.64978 0.31806 -0.6507 C 0.32118 -0.65209 0.32483 -0.65186 0.32778 -0.65325 C 0.32986 -0.65417 0.33143 -0.65625 0.33334 -0.65718 C 0.33698 -0.66157 0.33889 -0.66666 0.34202 -0.67152 C 0.34479 -0.67568 0.34288 -0.67522 0.34549 -0.67522 " pathEditMode="relative" rAng="0" ptsTypes="ffffffffffffffffffffA">
                                      <p:cBhvr>
                                        <p:cTn id="46" dur="2000" fill="hold"/>
                                        <p:tgtEl>
                                          <p:spTgt spid="27"/>
                                        </p:tgtEl>
                                        <p:attrNameLst>
                                          <p:attrName>ppt_x</p:attrName>
                                          <p:attrName>ppt_y</p:attrName>
                                        </p:attrNameLst>
                                      </p:cBhvr>
                                      <p:rCtr x="17274" y="-33796"/>
                                    </p:animMotion>
                                  </p:childTnLst>
                                </p:cTn>
                              </p:par>
                            </p:childTnLst>
                          </p:cTn>
                        </p:par>
                      </p:childTnLst>
                    </p:cTn>
                  </p:par>
                </p:childTnLst>
              </p:cTn>
              <p:nextCondLst>
                <p:cond evt="onClick" delay="0">
                  <p:tgtEl>
                    <p:spTgt spid="27"/>
                  </p:tgtEl>
                </p:cond>
              </p:nextCondLst>
            </p:seq>
            <p:seq concurrent="1" nextAc="seek">
              <p:cTn id="47" restart="whenNotActive" fill="hold" evtFilter="cancelBubble" nodeType="interactiveSeq">
                <p:stCondLst>
                  <p:cond evt="onClick" delay="0">
                    <p:tgtEl>
                      <p:spTgt spid="20"/>
                    </p:tgtEl>
                  </p:cond>
                </p:stCondLst>
                <p:endSync evt="end" delay="0">
                  <p:rtn val="all"/>
                </p:endSync>
                <p:childTnLst>
                  <p:par>
                    <p:cTn id="48" fill="hold">
                      <p:stCondLst>
                        <p:cond delay="0"/>
                      </p:stCondLst>
                      <p:childTnLst>
                        <p:par>
                          <p:cTn id="49" fill="hold">
                            <p:stCondLst>
                              <p:cond delay="0"/>
                            </p:stCondLst>
                            <p:childTnLst>
                              <p:par>
                                <p:cTn id="50" presetID="0" presetClass="path" presetSubtype="0" accel="50000" decel="50000" fill="hold" grpId="0" nodeType="clickEffect">
                                  <p:stCondLst>
                                    <p:cond delay="0"/>
                                  </p:stCondLst>
                                  <p:childTnLst>
                                    <p:animMotion origin="layout" path="M -8.33333E-7 -6.22947E-6 C 0.01875 -0.03262 0.02413 -0.06131 0.03507 -0.10086 C 0.03871 -0.13255 0.04392 -0.16378 0.04861 -0.19524 C 0.05173 -0.21606 0.05121 -0.23896 0.05729 -0.25862 C 0.05868 -0.2732 0.06128 -0.28684 0.0651 -0.30003 C 0.06858 -0.32571 0.08212 -0.35855 0.09618 -0.37637 C 0.09983 -0.38863 0.1059 -0.39811 0.11163 -0.40875 C 0.11389 -0.41291 0.11562 -0.41731 0.11753 -0.4217 C 0.11892 -0.42494 0.12326 -0.42957 0.12326 -0.42957 C 0.12569 -0.44414 0.12222 -0.43003 0.12726 -0.43859 C 0.12917 -0.44183 0.13212 -0.449 0.13212 -0.449 C 0.13368 -0.45872 0.13229 -0.4527 0.13889 -0.46566 L 0.13889 -0.46566 C 0.1401 -0.47005 0.14028 -0.47398 0.14271 -0.47745 C 0.14444 -0.4837 0.14826 -0.48786 0.15156 -0.49295 C 0.15833 -0.50336 0.16371 -0.51123 0.17292 -0.51747 C 0.17378 -0.51886 0.17448 -0.52048 0.17569 -0.5214 C 0.17691 -0.52233 0.17864 -0.52164 0.17969 -0.52256 C 0.18194 -0.52464 0.18316 -0.52834 0.18542 -0.53043 C 0.18646 -0.53135 0.18733 -0.53205 0.18837 -0.53297 C 0.19271 -0.54199 0.18993 -0.53991 0.19514 -0.54199 C 0.19548 -0.54338 0.19548 -0.545 0.19618 -0.54592 C 0.19774 -0.54801 0.2 -0.54939 0.20191 -0.55101 C 0.20503 -0.55379 0.20278 -0.55356 0.20486 -0.55356 " pathEditMode="relative" ptsTypes="fffffffffffFfffffffffffA">
                                      <p:cBhvr>
                                        <p:cTn id="51" dur="2000" fill="hold"/>
                                        <p:tgtEl>
                                          <p:spTgt spid="20"/>
                                        </p:tgtEl>
                                        <p:attrNameLst>
                                          <p:attrName>ppt_x</p:attrName>
                                          <p:attrName>ppt_y</p:attrName>
                                        </p:attrNameLst>
                                      </p:cBhvr>
                                    </p:animMotion>
                                  </p:childTnLst>
                                </p:cTn>
                              </p:par>
                            </p:childTnLst>
                          </p:cTn>
                        </p:par>
                      </p:childTnLst>
                    </p:cTn>
                  </p:par>
                </p:childTnLst>
              </p:cTn>
              <p:nextCondLst>
                <p:cond evt="onClick" delay="0">
                  <p:tgtEl>
                    <p:spTgt spid="20"/>
                  </p:tgtEl>
                </p:cond>
              </p:nextCondLst>
            </p:seq>
            <p:seq concurrent="1" nextAc="seek">
              <p:cTn id="52" restart="whenNotActive" fill="hold" evtFilter="cancelBubble" nodeType="interactiveSeq">
                <p:stCondLst>
                  <p:cond evt="onClick" delay="0">
                    <p:tgtEl>
                      <p:spTgt spid="29"/>
                    </p:tgtEl>
                  </p:cond>
                </p:stCondLst>
                <p:endSync evt="end" delay="0">
                  <p:rtn val="all"/>
                </p:endSync>
                <p:childTnLst>
                  <p:par>
                    <p:cTn id="53" fill="hold">
                      <p:stCondLst>
                        <p:cond delay="0"/>
                      </p:stCondLst>
                      <p:childTnLst>
                        <p:par>
                          <p:cTn id="54" fill="hold">
                            <p:stCondLst>
                              <p:cond delay="0"/>
                            </p:stCondLst>
                            <p:childTnLst>
                              <p:par>
                                <p:cTn id="55" presetID="0" presetClass="path" presetSubtype="0" accel="50000" decel="50000" fill="hold" grpId="0" nodeType="clickEffect">
                                  <p:stCondLst>
                                    <p:cond delay="0"/>
                                  </p:stCondLst>
                                  <p:childTnLst>
                                    <p:animMotion origin="layout" path="M 3.88889E-6 3.7659E-6 C 0.01337 -0.03863 0.02309 -0.07287 0.03194 -0.11497 C 0.03437 -0.1388 0.03819 -0.16424 0.04566 -0.18622 C 0.04757 -0.20542 0.04878 -0.226 0.05243 -0.24451 C 0.05469 -0.27366 0.05121 -0.23896 0.05625 -0.26648 C 0.06076 -0.291 0.05903 -0.31391 0.06892 -0.33634 C 0.07361 -0.36456 0.07812 -0.39209 0.08628 -0.41916 C 0.0875 -0.43165 0.08889 -0.44414 0.09028 -0.45663 C 0.09149 -0.48555 0.09496 -0.514 0.10087 -0.54199 C 0.10365 -0.5554 0.10538 -0.57021 0.11458 -0.57807 C 0.11562 -0.5827 0.11528 -0.59635 0.11944 -0.59889 C 0.12083 -0.59982 0.12257 -0.59889 0.12413 -0.59889 " pathEditMode="relative" ptsTypes="fffffffffffA">
                                      <p:cBhvr>
                                        <p:cTn id="56" dur="2000" fill="hold"/>
                                        <p:tgtEl>
                                          <p:spTgt spid="29"/>
                                        </p:tgtEl>
                                        <p:attrNameLst>
                                          <p:attrName>ppt_x</p:attrName>
                                          <p:attrName>ppt_y</p:attrName>
                                        </p:attrNameLst>
                                      </p:cBhvr>
                                    </p:animMotion>
                                  </p:childTnLst>
                                </p:cTn>
                              </p:par>
                            </p:childTnLst>
                          </p:cTn>
                        </p:par>
                      </p:childTnLst>
                    </p:cTn>
                  </p:par>
                </p:childTnLst>
              </p:cTn>
              <p:nextCondLst>
                <p:cond evt="onClick" delay="0">
                  <p:tgtEl>
                    <p:spTgt spid="29"/>
                  </p:tgtEl>
                </p:cond>
              </p:nextCondLst>
            </p:seq>
            <p:seq concurrent="1" nextAc="seek">
              <p:cTn id="57" restart="whenNotActive" fill="hold" evtFilter="cancelBubble" nodeType="interactiveSeq">
                <p:stCondLst>
                  <p:cond evt="onClick" delay="0">
                    <p:tgtEl>
                      <p:spTgt spid="26"/>
                    </p:tgtEl>
                  </p:cond>
                </p:stCondLst>
                <p:endSync evt="end" delay="0">
                  <p:rtn val="all"/>
                </p:endSync>
                <p:childTnLst>
                  <p:par>
                    <p:cTn id="58" fill="hold">
                      <p:stCondLst>
                        <p:cond delay="0"/>
                      </p:stCondLst>
                      <p:childTnLst>
                        <p:par>
                          <p:cTn id="59" fill="hold">
                            <p:stCondLst>
                              <p:cond delay="0"/>
                            </p:stCondLst>
                            <p:childTnLst>
                              <p:par>
                                <p:cTn id="60" presetID="0" presetClass="path" presetSubtype="0" accel="50000" decel="50000" fill="hold" grpId="0" nodeType="clickEffect">
                                  <p:stCondLst>
                                    <p:cond delay="0"/>
                                  </p:stCondLst>
                                  <p:childTnLst>
                                    <p:animMotion origin="layout" path="M 4.72222E-6 3.81217E-6 C -0.0033 -0.01064 -0.00834 -0.01967 -0.00938 -0.03193 C -0.01129 -0.05344 -0.01129 -0.0805 -0.01459 -0.10225 C -0.01615 -0.12839 -0.01615 -0.15522 -0.0191 -0.1809 C -0.01928 -0.18483 -0.01928 -0.18876 -0.01962 -0.19269 C -0.02032 -0.19848 -0.02188 -0.21027 -0.02188 -0.21004 C -0.02223 -0.21374 -0.02223 -0.21721 -0.0224 -0.22068 C -0.02275 -0.22439 -0.02362 -0.23202 -0.02362 -0.23179 C -0.02396 -0.23711 -0.02396 -0.2422 -0.02431 -0.24729 C -0.02483 -0.25446 -0.02691 -0.26163 -0.02778 -0.26903 C -0.0316 -0.3035 -0.03559 -0.33796 -0.03976 -0.3722 C -0.04028 -0.38839 -0.03976 -0.41014 -0.04323 -0.42563 C -0.04462 -0.43188 -0.04566 -0.43882 -0.04723 -0.44483 C -0.04775 -0.44761 -0.04948 -0.45224 -0.04948 -0.452 C -0.0507 -0.46519 -0.05556 -0.47236 -0.05869 -0.483 C -0.06042 -0.48902 -0.06164 -0.49665 -0.06441 -0.50081 C -0.06719 -0.50983 -0.0658 -0.50637 -0.06841 -0.51215 C -0.06962 -0.52186 -0.07466 -0.52788 -0.07761 -0.53528 C -0.07882 -0.53829 -0.07969 -0.54245 -0.08108 -0.54546 C -0.08195 -0.54754 -0.08386 -0.55194 -0.08386 -0.5517 C -0.08559 -0.56443 -0.08299 -0.54708 -0.08542 -0.55818 C -0.08924 -0.57414 -0.08438 -0.55864 -0.08837 -0.57067 C -0.08907 -0.57553 -0.09063 -0.57807 -0.09184 -0.58247 C -0.09271 -0.58825 -0.09358 -0.58802 -0.09584 -0.59126 C -0.1007 -0.59751 -0.09983 -0.59751 -0.10608 -0.59751 " pathEditMode="relative" rAng="0" ptsTypes="ffffffffffffffffffffffffA">
                                      <p:cBhvr>
                                        <p:cTn id="61" dur="2000" fill="hold"/>
                                        <p:tgtEl>
                                          <p:spTgt spid="26"/>
                                        </p:tgtEl>
                                        <p:attrNameLst>
                                          <p:attrName>ppt_x</p:attrName>
                                          <p:attrName>ppt_y</p:attrName>
                                        </p:attrNameLst>
                                      </p:cBhvr>
                                      <p:rCtr x="-5313" y="-29887"/>
                                    </p:animMotion>
                                  </p:childTnLst>
                                </p:cTn>
                              </p:par>
                            </p:childTnLst>
                          </p:cTn>
                        </p:par>
                      </p:childTnLst>
                    </p:cTn>
                  </p:par>
                </p:childTnLst>
              </p:cTn>
              <p:nextCondLst>
                <p:cond evt="onClick" delay="0">
                  <p:tgtEl>
                    <p:spTgt spid="26"/>
                  </p:tgtEl>
                </p:cond>
              </p:nextCondLst>
            </p:seq>
            <p:seq concurrent="1" nextAc="seek">
              <p:cTn id="62" restart="whenNotActive" fill="hold" evtFilter="cancelBubble" nodeType="interactiveSeq">
                <p:stCondLst>
                  <p:cond evt="onClick" delay="0">
                    <p:tgtEl>
                      <p:spTgt spid="23"/>
                    </p:tgtEl>
                  </p:cond>
                </p:stCondLst>
                <p:endSync evt="end" delay="0">
                  <p:rtn val="all"/>
                </p:endSync>
                <p:childTnLst>
                  <p:par>
                    <p:cTn id="63" fill="hold">
                      <p:stCondLst>
                        <p:cond delay="0"/>
                      </p:stCondLst>
                      <p:childTnLst>
                        <p:par>
                          <p:cTn id="64" fill="hold">
                            <p:stCondLst>
                              <p:cond delay="0"/>
                            </p:stCondLst>
                            <p:childTnLst>
                              <p:par>
                                <p:cTn id="65" presetID="0" presetClass="path" presetSubtype="0" accel="50000" decel="50000" fill="hold" grpId="0" nodeType="clickEffect">
                                  <p:stCondLst>
                                    <p:cond delay="0"/>
                                  </p:stCondLst>
                                  <p:childTnLst>
                                    <p:animMotion origin="layout" path="M -1.94444E-6 5.65348E-6 C -0.00052 -0.05481 0.00312 -0.12791 -0.0059 -0.1825 C -0.00747 -0.2024 -0.00851 -0.22669 -0.01354 -0.24588 C -0.02153 -0.27642 -0.01389 -0.22622 -0.02326 -0.27827 C -0.02639 -0.29539 -0.02986 -0.31505 -0.03698 -0.32985 C -0.05174 -0.36016 -0.06059 -0.39393 -0.07083 -0.42701 C -0.07309 -0.4439 -0.07378 -0.46032 -0.07483 -0.47744 C -0.07517 -0.51098 -0.07517 -0.54475 -0.07569 -0.57829 C -0.07569 -0.58315 -0.07448 -0.61808 -0.0816 -0.62756 " pathEditMode="relative" ptsTypes="ffffffffA">
                                      <p:cBhvr>
                                        <p:cTn id="66" dur="2000" fill="hold"/>
                                        <p:tgtEl>
                                          <p:spTgt spid="23"/>
                                        </p:tgtEl>
                                        <p:attrNameLst>
                                          <p:attrName>ppt_x</p:attrName>
                                          <p:attrName>ppt_y</p:attrName>
                                        </p:attrNameLst>
                                      </p:cBhvr>
                                    </p:animMotion>
                                  </p:childTnLst>
                                </p:cTn>
                              </p:par>
                            </p:childTnLst>
                          </p:cTn>
                        </p:par>
                      </p:childTnLst>
                    </p:cTn>
                  </p:par>
                </p:childTnLst>
              </p:cTn>
              <p:nextCondLst>
                <p:cond evt="onClick" delay="0">
                  <p:tgtEl>
                    <p:spTgt spid="23"/>
                  </p:tgtEl>
                </p:cond>
              </p:nextCondLst>
            </p:seq>
            <p:seq concurrent="1" nextAc="seek">
              <p:cTn id="67" restart="whenNotActive" fill="hold" evtFilter="cancelBubble" nodeType="interactiveSeq">
                <p:stCondLst>
                  <p:cond evt="onClick" delay="0">
                    <p:tgtEl>
                      <p:spTgt spid="25"/>
                    </p:tgtEl>
                  </p:cond>
                </p:stCondLst>
                <p:endSync evt="end" delay="0">
                  <p:rtn val="all"/>
                </p:endSync>
                <p:childTnLst>
                  <p:par>
                    <p:cTn id="68" fill="hold">
                      <p:stCondLst>
                        <p:cond delay="0"/>
                      </p:stCondLst>
                      <p:childTnLst>
                        <p:par>
                          <p:cTn id="69" fill="hold">
                            <p:stCondLst>
                              <p:cond delay="0"/>
                            </p:stCondLst>
                            <p:childTnLst>
                              <p:par>
                                <p:cTn id="70" presetID="0" presetClass="path" presetSubtype="0" accel="50000" decel="50000" fill="hold" grpId="0" nodeType="clickEffect">
                                  <p:stCondLst>
                                    <p:cond delay="0"/>
                                  </p:stCondLst>
                                  <p:childTnLst>
                                    <p:animMotion origin="layout" path="M 1.94444E-6 -3.59241E-6 C -0.01094 -0.03238 -0.02083 -0.05898 -0.03003 -0.09183 C -0.03403 -0.1064 -0.03003 -0.09252 -0.03298 -0.10733 C -0.03368 -0.11126 -0.03576 -0.11889 -0.03576 -0.11889 C -0.03663 -0.13046 -0.03785 -0.14041 -0.04062 -0.15128 C -0.04132 -0.16354 -0.04166 -0.17256 -0.04462 -0.18366 C -0.04566 -0.20541 -0.04653 -0.2098 -0.05521 -0.22646 C -0.0566 -0.23502 -0.06094 -0.24381 -0.06493 -0.25098 C -0.06614 -0.25861 -0.06666 -0.26509 -0.06979 -0.27157 C -0.071 -0.27966 -0.07291 -0.29331 -0.06597 -0.29609 C -0.06232 -0.29956 -0.06389 -0.2977 -0.06111 -0.30141 " pathEditMode="relative" ptsTypes="ffffffffffA">
                                      <p:cBhvr>
                                        <p:cTn id="71" dur="2000" fill="hold"/>
                                        <p:tgtEl>
                                          <p:spTgt spid="25"/>
                                        </p:tgtEl>
                                        <p:attrNameLst>
                                          <p:attrName>ppt_x</p:attrName>
                                          <p:attrName>ppt_y</p:attrName>
                                        </p:attrNameLst>
                                      </p:cBhvr>
                                    </p:animMotion>
                                  </p:childTnLst>
                                </p:cTn>
                              </p:par>
                            </p:childTnLst>
                          </p:cTn>
                        </p:par>
                      </p:childTnLst>
                    </p:cTn>
                  </p:par>
                </p:childTnLst>
              </p:cTn>
              <p:nextCondLst>
                <p:cond evt="onClick" delay="0">
                  <p:tgtEl>
                    <p:spTgt spid="25"/>
                  </p:tgtEl>
                </p:cond>
              </p:nextCondLst>
            </p:seq>
            <p:seq concurrent="1" nextAc="seek">
              <p:cTn id="72" restart="whenNotActive" fill="hold" evtFilter="cancelBubble" nodeType="interactiveSeq">
                <p:stCondLst>
                  <p:cond evt="onClick" delay="0">
                    <p:tgtEl>
                      <p:spTgt spid="21"/>
                    </p:tgtEl>
                  </p:cond>
                </p:stCondLst>
                <p:endSync evt="end" delay="0">
                  <p:rtn val="all"/>
                </p:endSync>
                <p:childTnLst>
                  <p:par>
                    <p:cTn id="73" fill="hold">
                      <p:stCondLst>
                        <p:cond delay="0"/>
                      </p:stCondLst>
                      <p:childTnLst>
                        <p:par>
                          <p:cTn id="74" fill="hold">
                            <p:stCondLst>
                              <p:cond delay="0"/>
                            </p:stCondLst>
                            <p:childTnLst>
                              <p:par>
                                <p:cTn id="75" presetID="0" presetClass="path" presetSubtype="0" accel="50000" decel="50000" fill="hold" grpId="0" nodeType="clickEffect">
                                  <p:stCondLst>
                                    <p:cond delay="0"/>
                                  </p:stCondLst>
                                  <p:childTnLst>
                                    <p:animMotion origin="layout" path="M -1.38889E-6 -3.37728E-6 C -0.01406 -0.04927 -0.02778 -0.10085 -0.04948 -0.14388 C -0.05642 -0.17326 -0.07257 -0.19662 -0.08212 -0.22438 C -0.0908 -0.24936 -0.10017 -0.27365 -0.10972 -0.29794 C -0.11198 -0.30349 -0.11319 -0.30974 -0.1158 -0.31482 C -0.11805 -0.31922 -0.12118 -0.32269 -0.12274 -0.32755 C -0.12535 -0.33472 -0.12656 -0.34305 -0.12969 -0.35022 C -0.13229 -0.356 -0.13663 -0.3597 -0.13958 -0.36548 C -0.14392 -0.37474 -0.14774 -0.38445 -0.15347 -0.39232 C -0.15486 -0.39764 -0.15712 -0.40273 -0.15833 -0.40805 C -0.15885 -0.41082 -0.15833 -0.41383 -0.15937 -0.41637 C -0.16111 -0.42031 -0.16389 -0.42308 -0.16632 -0.42632 C -0.1684 -0.42933 -0.16892 -0.43372 -0.17031 -0.43742 C -0.17292 -0.44483 -0.17673 -0.44968 -0.18021 -0.45593 C -0.18489 -0.46379 -0.18698 -0.47629 -0.1941 -0.47976 C -0.19757 -0.48485 -0.20156 -0.48878 -0.2059 -0.49248 C -0.20851 -0.49502 -0.21007 -0.50011 -0.21285 -0.50266 C -0.21614 -0.5059 -0.21979 -0.50821 -0.22378 -0.5096 C -0.22743 -0.51307 -0.22552 -0.51237 -0.22951 -0.51237 " pathEditMode="relative" rAng="0" ptsTypes="ffffffffffffffffffA">
                                      <p:cBhvr>
                                        <p:cTn id="76" dur="2000" fill="hold"/>
                                        <p:tgtEl>
                                          <p:spTgt spid="21"/>
                                        </p:tgtEl>
                                        <p:attrNameLst>
                                          <p:attrName>ppt_x</p:attrName>
                                          <p:attrName>ppt_y</p:attrName>
                                        </p:attrNameLst>
                                      </p:cBhvr>
                                      <p:rCtr x="-11476" y="-25653"/>
                                    </p:animMotion>
                                  </p:childTnLst>
                                </p:cTn>
                              </p:par>
                            </p:childTnLst>
                          </p:cTn>
                        </p:par>
                      </p:childTnLst>
                    </p:cTn>
                  </p:par>
                </p:childTnLst>
              </p:cTn>
              <p:nextCondLst>
                <p:cond evt="onClick" delay="0">
                  <p:tgtEl>
                    <p:spTgt spid="21"/>
                  </p:tgtEl>
                </p:cond>
              </p:nextCondLst>
            </p:seq>
            <p:seq concurrent="1" nextAc="seek">
              <p:cTn id="77" restart="whenNotActive" fill="hold" evtFilter="cancelBubble" nodeType="interactiveSeq">
                <p:stCondLst>
                  <p:cond evt="onClick" delay="0">
                    <p:tgtEl>
                      <p:spTgt spid="28"/>
                    </p:tgtEl>
                  </p:cond>
                </p:stCondLst>
                <p:endSync evt="end" delay="0">
                  <p:rtn val="all"/>
                </p:endSync>
                <p:childTnLst>
                  <p:par>
                    <p:cTn id="78" fill="hold">
                      <p:stCondLst>
                        <p:cond delay="0"/>
                      </p:stCondLst>
                      <p:childTnLst>
                        <p:par>
                          <p:cTn id="79" fill="hold">
                            <p:stCondLst>
                              <p:cond delay="0"/>
                            </p:stCondLst>
                            <p:childTnLst>
                              <p:par>
                                <p:cTn id="80" presetID="0" presetClass="path" presetSubtype="0" accel="50000" decel="50000" fill="hold" grpId="0" nodeType="clickEffect">
                                  <p:stCondLst>
                                    <p:cond delay="0"/>
                                  </p:stCondLst>
                                  <p:childTnLst>
                                    <p:animMotion origin="layout" path="M 0 0 C -0.00105 -0.02868 0.00607 -0.06638 -0.00487 -0.09044 C -0.00712 -0.11311 -0.00365 -0.08628 -0.00868 -0.10733 C -0.01059 -0.11519 -0.0099 -0.12098 -0.01355 -0.12792 C -0.01493 -0.14341 -0.01493 -0.15961 -0.01737 -0.17464 C -0.01823 -0.18922 -0.0191 -0.20425 -0.02136 -0.21859 C -0.02066 -0.23386 -0.02136 -0.25167 -0.01737 -0.26648 C -0.0165 -0.27596 -0.01372 -0.28429 -0.00973 -0.29239 C -0.00799 -0.30534 -0.00521 -0.30997 0 -0.32084 C 0.00382 -0.32847 0.00191 -0.3257 0.00295 -0.32731 " pathEditMode="relative" ptsTypes="fffffffffA">
                                      <p:cBhvr>
                                        <p:cTn id="81" dur="2000" fill="hold"/>
                                        <p:tgtEl>
                                          <p:spTgt spid="28"/>
                                        </p:tgtEl>
                                        <p:attrNameLst>
                                          <p:attrName>ppt_x</p:attrName>
                                          <p:attrName>ppt_y</p:attrName>
                                        </p:attrNameLst>
                                      </p:cBhvr>
                                    </p:animMotion>
                                  </p:childTnLst>
                                </p:cTn>
                              </p:par>
                            </p:childTnLst>
                          </p:cTn>
                        </p:par>
                      </p:childTnLst>
                    </p:cTn>
                  </p:par>
                </p:childTnLst>
              </p:cTn>
              <p:nextCondLst>
                <p:cond evt="onClick" delay="0">
                  <p:tgtEl>
                    <p:spTgt spid="28"/>
                  </p:tgtEl>
                </p:cond>
              </p:nextCondLst>
            </p:seq>
            <p:seq concurrent="1" nextAc="seek">
              <p:cTn id="82" restart="whenNotActive" fill="hold" evtFilter="cancelBubble" nodeType="interactiveSeq">
                <p:stCondLst>
                  <p:cond evt="onClick" delay="0">
                    <p:tgtEl>
                      <p:spTgt spid="30"/>
                    </p:tgtEl>
                  </p:cond>
                </p:stCondLst>
                <p:endSync evt="end" delay="0">
                  <p:rtn val="all"/>
                </p:endSync>
                <p:childTnLst>
                  <p:par>
                    <p:cTn id="83" fill="hold">
                      <p:stCondLst>
                        <p:cond delay="0"/>
                      </p:stCondLst>
                      <p:childTnLst>
                        <p:par>
                          <p:cTn id="84" fill="hold">
                            <p:stCondLst>
                              <p:cond delay="0"/>
                            </p:stCondLst>
                            <p:childTnLst>
                              <p:par>
                                <p:cTn id="85" presetID="0" presetClass="path" presetSubtype="0" accel="50000" decel="50000" fill="hold" grpId="0" nodeType="clickEffect">
                                  <p:stCondLst>
                                    <p:cond delay="0"/>
                                  </p:stCondLst>
                                  <p:childTnLst>
                                    <p:animMotion origin="layout" path="M 8.33333E-7 3.06731E-6 C 0.03177 -0.03609 0.06406 -0.07102 0.09531 -0.10803 C 0.09809 -0.11104 0.09913 -0.11636 0.10139 -0.12006 C 0.11528 -0.14157 0.12969 -0.16285 0.1441 -0.18344 C 0.16458 -0.21328 0.18542 -0.2415 0.20278 -0.27527 C 0.21528 -0.30003 0.23906 -0.32038 0.25538 -0.3412 C 0.26042 -0.34791 0.26615 -0.35392 0.27031 -0.36156 C 0.27187 -0.3648 0.27326 -0.36803 0.27517 -0.37104 C 0.28767 -0.38932 0.30347 -0.40296 0.31701 -0.41962 C 0.32604 -0.43095 0.33229 -0.44691 0.34271 -0.45617 C 0.36406 -0.47467 0.3849 -0.4941 0.40555 -0.514 C 0.42292 -0.53088 0.4026 -0.5096 0.41736 -0.53019 C 0.42847 -0.54569 0.44253 -0.56119 0.45503 -0.57484 C 0.45868 -0.57877 0.46059 -0.58455 0.46406 -0.58848 C 0.47187 -0.59704 0.48229 -0.60213 0.48993 -0.61138 C 0.49983 -0.62318 0.51545 -0.64192 0.52865 -0.64516 C 0.53333 -0.64793 0.53576 -0.65372 0.54062 -0.6558 C 0.5441 -0.66482 0.55417 -0.6713 0.56042 -0.67731 C 0.56753 -0.68448 0.57344 -0.69304 0.57934 -0.70183 C 0.58246 -0.7134 0.57951 -0.70137 0.58142 -0.72866 C 0.58177 -0.7326 0.58385 -0.73583 0.58542 -0.7393 " pathEditMode="relative" rAng="0" ptsTypes="ffffffffffffffffffffA">
                                      <p:cBhvr>
                                        <p:cTn id="86" dur="2000" fill="hold"/>
                                        <p:tgtEl>
                                          <p:spTgt spid="30"/>
                                        </p:tgtEl>
                                        <p:attrNameLst>
                                          <p:attrName>ppt_x</p:attrName>
                                          <p:attrName>ppt_y</p:attrName>
                                        </p:attrNameLst>
                                      </p:cBhvr>
                                      <p:rCtr x="29271" y="-36965"/>
                                    </p:animMotion>
                                  </p:childTnLst>
                                </p:cTn>
                              </p:par>
                            </p:childTnLst>
                          </p:cTn>
                        </p:par>
                      </p:childTnLst>
                    </p:cTn>
                  </p:par>
                </p:childTnLst>
              </p:cTn>
              <p:nextCondLst>
                <p:cond evt="onClick" delay="0">
                  <p:tgtEl>
                    <p:spTgt spid="30"/>
                  </p:tgtEl>
                </p:cond>
              </p:nextCondLst>
            </p:seq>
            <p:seq concurrent="1" nextAc="seek">
              <p:cTn id="87" restart="whenNotActive" fill="hold" evtFilter="cancelBubble" nodeType="interactiveSeq">
                <p:stCondLst>
                  <p:cond evt="onClick" delay="0">
                    <p:tgtEl>
                      <p:spTgt spid="32"/>
                    </p:tgtEl>
                  </p:cond>
                </p:stCondLst>
                <p:endSync evt="end" delay="0">
                  <p:rtn val="all"/>
                </p:endSync>
                <p:childTnLst>
                  <p:par>
                    <p:cTn id="88" fill="hold">
                      <p:stCondLst>
                        <p:cond delay="0"/>
                      </p:stCondLst>
                      <p:childTnLst>
                        <p:par>
                          <p:cTn id="89" fill="hold">
                            <p:stCondLst>
                              <p:cond delay="0"/>
                            </p:stCondLst>
                            <p:childTnLst>
                              <p:par>
                                <p:cTn id="90" presetID="0" presetClass="path" presetSubtype="0" accel="50000" decel="50000" fill="hold" grpId="0" nodeType="clickEffect">
                                  <p:stCondLst>
                                    <p:cond delay="0"/>
                                  </p:stCondLst>
                                  <p:childTnLst>
                                    <p:animMotion origin="layout" path="M -5E-6 -3.79366E-7 C 0.03854 -0.05344 0.07656 -0.10757 0.11545 -0.16054 C 0.13316 -0.18483 0.17153 -0.22647 0.18247 -0.23803 C 0.20156 -0.25839 0.22118 -0.26695 0.23594 -0.29748 C 0.24479 -0.31576 0.25278 -0.33496 0.26302 -0.35184 C 0.27396 -0.36965 0.27118 -0.35601 0.28247 -0.38284 C 0.28663 -0.39302 0.28959 -0.40412 0.2941 -0.41407 C 0.29566 -0.41754 0.29827 -0.41985 0.3 -0.42309 C 0.30347 -0.42933 0.30677 -0.43581 0.30972 -0.44252 C 0.31302 -0.45015 0.31702 -0.46218 0.32136 -0.46843 C 0.32465 -0.47329 0.33038 -0.47537 0.33299 -0.48115 C 0.34375 -0.50405 0.35695 -0.52395 0.36979 -0.54453 C 0.37934 -0.5598 0.36945 -0.55147 0.38056 -0.55887 C 0.39531 -0.58386 0.41042 -0.59404 0.42917 -0.61185 C 0.43334 -0.61578 0.43646 -0.62133 0.4408 -0.6248 C 0.45834 -0.63891 0.475 -0.65487 0.49115 -0.6713 C 0.49618 -0.67639 0.50226 -0.68217 0.50677 -0.68818 C 0.51007 -0.69258 0.51007 -0.69512 0.51354 -0.69859 C 0.51754 -0.70276 0.5224 -0.70484 0.52622 -0.709 C 0.53195 -0.71525 0.53837 -0.72288 0.54566 -0.72566 C 0.54861 -0.72982 0.5559 -0.74208 0.56007 -0.74254 C 0.56719 -0.74324 0.57448 -0.74254 0.5816 -0.74254 " pathEditMode="relative" ptsTypes="fffffffffffffffffffffA">
                                      <p:cBhvr>
                                        <p:cTn id="91" dur="2000" fill="hold"/>
                                        <p:tgtEl>
                                          <p:spTgt spid="32"/>
                                        </p:tgtEl>
                                        <p:attrNameLst>
                                          <p:attrName>ppt_x</p:attrName>
                                          <p:attrName>ppt_y</p:attrName>
                                        </p:attrNameLst>
                                      </p:cBhvr>
                                    </p:animMotion>
                                  </p:childTnLst>
                                </p:cTn>
                              </p:par>
                            </p:childTnLst>
                          </p:cTn>
                        </p:par>
                      </p:childTnLst>
                    </p:cTn>
                  </p:par>
                </p:childTnLst>
              </p:cTn>
              <p:nextCondLst>
                <p:cond evt="onClick" delay="0">
                  <p:tgtEl>
                    <p:spTgt spid="32"/>
                  </p:tgtEl>
                </p:cond>
              </p:nextCondLst>
            </p:seq>
            <p:seq concurrent="1" nextAc="seek">
              <p:cTn id="92" restart="whenNotActive" fill="hold" evtFilter="cancelBubble" nodeType="interactiveSeq">
                <p:stCondLst>
                  <p:cond evt="onClick" delay="0">
                    <p:tgtEl>
                      <p:spTgt spid="33"/>
                    </p:tgtEl>
                  </p:cond>
                </p:stCondLst>
                <p:endSync evt="end" delay="0">
                  <p:rtn val="all"/>
                </p:endSync>
                <p:childTnLst>
                  <p:par>
                    <p:cTn id="93" fill="hold">
                      <p:stCondLst>
                        <p:cond delay="0"/>
                      </p:stCondLst>
                      <p:childTnLst>
                        <p:par>
                          <p:cTn id="94" fill="hold">
                            <p:stCondLst>
                              <p:cond delay="0"/>
                            </p:stCondLst>
                            <p:childTnLst>
                              <p:par>
                                <p:cTn id="95" presetID="0" presetClass="path" presetSubtype="0" accel="50000" decel="50000" fill="hold" grpId="0" nodeType="clickEffect">
                                  <p:stCondLst>
                                    <p:cond delay="0"/>
                                  </p:stCondLst>
                                  <p:childTnLst>
                                    <p:animMotion origin="layout" path="M -0.00018 -5.43604E-7 C -0.00139 -0.01226 -0.00174 -0.03215 0.00504 -0.04141 C 0.00937 -0.0569 0.01667 -0.06893 0.02448 -0.08166 C 0.03108 -0.09299 0.03629 -0.10618 0.04375 -0.11705 C 0.05973 -0.14041 0.07761 -0.16262 0.09376 -0.18552 C 0.10573 -0.20264 0.11372 -0.22415 0.12535 -0.24104 C 0.12744 -0.24427 0.13021 -0.24636 0.13247 -0.24936 C 0.14358 -0.26556 0.13299 -0.25214 0.14028 -0.26579 C 0.14202 -0.26926 0.14428 -0.27226 0.14636 -0.27527 C 0.14775 -0.27758 0.14948 -0.27897 0.1507 -0.28129 C 0.154 -0.28707 0.15573 -0.29424 0.15955 -0.2991 C 0.16129 -0.30141 0.16337 -0.30349 0.16494 -0.30604 C 0.1698 -0.3139 0.17119 -0.32385 0.17535 -0.33194 C 0.17709 -0.33912 0.17848 -0.34629 0.18056 -0.35323 C 0.18195 -0.35832 0.18507 -0.36872 0.18507 -0.36849 C 0.18889 -0.39741 0.1908 -0.42702 0.19376 -0.45593 C 0.1941 -0.45825 0.19428 -0.46079 0.1948 -0.4631 C 0.19584 -0.46866 0.19757 -0.47398 0.1981 -0.47976 C 0.20122 -0.50428 0.19983 -0.49456 0.20174 -0.50914 C 0.20226 -0.51261 0.20521 -0.51423 0.20626 -0.51746 C 0.21025 -0.53134 0.21598 -0.5443 0.22119 -0.55771 C 0.2231 -0.5628 0.229 -0.56697 0.2316 -0.57182 C 0.23334 -0.57946 0.23681 -0.58432 0.24046 -0.59079 C 0.2408 -0.59334 0.24254 -0.59519 0.24289 -0.59773 C 0.24306 -0.59912 0.24132 -0.60074 0.24219 -0.60143 C 0.24341 -0.60213 0.24514 -0.60074 0.24653 -0.60028 C 0.26476 -0.60166 0.28316 -0.60005 0.30105 -0.60375 C 0.31042 -0.60837 0.32101 -0.60953 0.33091 -0.61092 C 0.34167 -0.61485 0.35122 -0.62086 0.36233 -0.62364 C 0.36702 -0.62827 0.37344 -0.62757 0.379 -0.62965 C 0.38073 -0.63127 0.38264 -0.63289 0.38438 -0.63451 C 0.38751 -0.63752 0.39185 -0.63636 0.39497 -0.6403 " pathEditMode="relative" rAng="0" ptsTypes="fffffffffffffffffffffffffffffffA">
                                      <p:cBhvr>
                                        <p:cTn id="96" dur="2000" fill="hold"/>
                                        <p:tgtEl>
                                          <p:spTgt spid="33"/>
                                        </p:tgtEl>
                                        <p:attrNameLst>
                                          <p:attrName>ppt_x</p:attrName>
                                          <p:attrName>ppt_y</p:attrName>
                                        </p:attrNameLst>
                                      </p:cBhvr>
                                      <p:rCtr x="19670" y="-32015"/>
                                    </p:animMotion>
                                  </p:childTnLst>
                                </p:cTn>
                              </p:par>
                            </p:childTnLst>
                          </p:cTn>
                        </p:par>
                      </p:childTnLst>
                    </p:cTn>
                  </p:par>
                </p:childTnLst>
              </p:cTn>
              <p:nextCondLst>
                <p:cond evt="onClick" delay="0">
                  <p:tgtEl>
                    <p:spTgt spid="33"/>
                  </p:tgtEl>
                </p:cond>
              </p:nextCondLst>
            </p:seq>
            <p:seq concurrent="1" nextAc="seek">
              <p:cTn id="97" restart="whenNotActive" fill="hold" evtFilter="cancelBubble" nodeType="interactiveSeq">
                <p:stCondLst>
                  <p:cond evt="onClick" delay="0">
                    <p:tgtEl>
                      <p:spTgt spid="37"/>
                    </p:tgtEl>
                  </p:cond>
                </p:stCondLst>
                <p:endSync evt="end" delay="0">
                  <p:rtn val="all"/>
                </p:endSync>
                <p:childTnLst>
                  <p:par>
                    <p:cTn id="98" fill="hold">
                      <p:stCondLst>
                        <p:cond delay="0"/>
                      </p:stCondLst>
                      <p:childTnLst>
                        <p:par>
                          <p:cTn id="99" fill="hold">
                            <p:stCondLst>
                              <p:cond delay="0"/>
                            </p:stCondLst>
                            <p:childTnLst>
                              <p:par>
                                <p:cTn id="100" presetID="0" presetClass="path" presetSubtype="0" accel="50000" decel="50000" fill="hold" grpId="0" nodeType="clickEffect">
                                  <p:stCondLst>
                                    <p:cond delay="0"/>
                                  </p:stCondLst>
                                  <p:childTnLst>
                                    <p:animMotion origin="layout" path="M -3.88889E-6 1.8737E-7 C -0.00746 -0.03447 -0.01632 -0.06847 -0.02239 -0.1034 C -0.02534 -0.12029 -0.02725 -0.15522 -0.02725 -0.15522 C -0.02778 -0.18159 -0.02552 -0.20079 -0.03021 -0.22369 C -0.03125 -0.23687 -0.03246 -0.24983 -0.03507 -0.26255 C -0.03646 -0.27874 -0.03993 -0.29817 -0.03316 -0.31298 C -0.03107 -0.3176 -0.02725 -0.31922 -0.02534 -0.32454 " pathEditMode="relative" ptsTypes="ffffffA">
                                      <p:cBhvr>
                                        <p:cTn id="101" dur="2000" fill="hold"/>
                                        <p:tgtEl>
                                          <p:spTgt spid="37"/>
                                        </p:tgtEl>
                                        <p:attrNameLst>
                                          <p:attrName>ppt_x</p:attrName>
                                          <p:attrName>ppt_y</p:attrName>
                                        </p:attrNameLst>
                                      </p:cBhvr>
                                    </p:animMotion>
                                  </p:childTnLst>
                                </p:cTn>
                              </p:par>
                            </p:childTnLst>
                          </p:cTn>
                        </p:par>
                      </p:childTnLst>
                    </p:cTn>
                  </p:par>
                </p:childTnLst>
              </p:cTn>
              <p:nextCondLst>
                <p:cond evt="onClick" delay="0">
                  <p:tgtEl>
                    <p:spTgt spid="37"/>
                  </p:tgtEl>
                </p:cond>
              </p:nextCondLst>
            </p:seq>
            <p:seq concurrent="1" nextAc="seek">
              <p:cTn id="102" restart="whenNotActive" fill="hold" evtFilter="cancelBubble" nodeType="interactiveSeq">
                <p:stCondLst>
                  <p:cond evt="onClick" delay="0">
                    <p:tgtEl>
                      <p:spTgt spid="34"/>
                    </p:tgtEl>
                  </p:cond>
                </p:stCondLst>
                <p:endSync evt="end" delay="0">
                  <p:rtn val="all"/>
                </p:endSync>
                <p:childTnLst>
                  <p:par>
                    <p:cTn id="103" fill="hold">
                      <p:stCondLst>
                        <p:cond delay="0"/>
                      </p:stCondLst>
                      <p:childTnLst>
                        <p:par>
                          <p:cTn id="104" fill="hold">
                            <p:stCondLst>
                              <p:cond delay="0"/>
                            </p:stCondLst>
                            <p:childTnLst>
                              <p:par>
                                <p:cTn id="105" presetID="0" presetClass="path" presetSubtype="0" accel="50000" decel="50000" fill="hold" grpId="0" nodeType="clickEffect">
                                  <p:stCondLst>
                                    <p:cond delay="0"/>
                                  </p:stCondLst>
                                  <p:childTnLst>
                                    <p:animMotion origin="layout" path="M 1.66667E-6 3.58316E-6 C -0.00191 -0.06916 0.00139 -0.14064 0.00191 -0.20958 C 0.00156 -0.23942 0.00764 -0.29262 -0.00486 -0.32593 C -0.00747 -0.34143 -0.00365 -0.32246 -0.00781 -0.33495 C -0.00938 -0.34004 -0.01042 -0.34652 -0.01163 -0.35184 C -0.01319 -0.35832 -0.01372 -0.36549 -0.01649 -0.37127 C -0.0184 -0.38284 -0.01736 -0.39856 -0.02222 -0.40874 C -0.02726 -0.40435 -0.02917 -0.39209 -0.02917 -0.38422 " pathEditMode="relative" ptsTypes="fffffffA">
                                      <p:cBhvr>
                                        <p:cTn id="106" dur="2000" fill="hold"/>
                                        <p:tgtEl>
                                          <p:spTgt spid="34"/>
                                        </p:tgtEl>
                                        <p:attrNameLst>
                                          <p:attrName>ppt_x</p:attrName>
                                          <p:attrName>ppt_y</p:attrName>
                                        </p:attrNameLst>
                                      </p:cBhvr>
                                    </p:animMotion>
                                  </p:childTnLst>
                                </p:cTn>
                              </p:par>
                            </p:childTnLst>
                          </p:cTn>
                        </p:par>
                      </p:childTnLst>
                    </p:cTn>
                  </p:par>
                </p:childTnLst>
              </p:cTn>
              <p:nextCondLst>
                <p:cond evt="onClick" delay="0">
                  <p:tgtEl>
                    <p:spTgt spid="34"/>
                  </p:tgtEl>
                </p:cond>
              </p:nextCondLst>
            </p:seq>
            <p:seq concurrent="1" nextAc="seek">
              <p:cTn id="107" restart="whenNotActive" fill="hold" evtFilter="cancelBubble" nodeType="interactiveSeq">
                <p:stCondLst>
                  <p:cond evt="onClick" delay="0">
                    <p:tgtEl>
                      <p:spTgt spid="38"/>
                    </p:tgtEl>
                  </p:cond>
                </p:stCondLst>
                <p:endSync evt="end" delay="0">
                  <p:rtn val="all"/>
                </p:endSync>
                <p:childTnLst>
                  <p:par>
                    <p:cTn id="108" fill="hold">
                      <p:stCondLst>
                        <p:cond delay="0"/>
                      </p:stCondLst>
                      <p:childTnLst>
                        <p:par>
                          <p:cTn id="109" fill="hold">
                            <p:stCondLst>
                              <p:cond delay="0"/>
                            </p:stCondLst>
                            <p:childTnLst>
                              <p:par>
                                <p:cTn id="110" presetID="0" presetClass="path" presetSubtype="0" accel="50000" decel="50000" fill="hold" grpId="0" nodeType="clickEffect">
                                  <p:stCondLst>
                                    <p:cond delay="0"/>
                                  </p:stCondLst>
                                  <p:childTnLst>
                                    <p:animMotion origin="layout" path="M 1.11111E-6 -2.01943E-6 C -0.01632 -0.02267 -0.03195 -0.04557 -0.04879 -0.06777 C -0.06111 -0.0842 -0.07622 -0.09854 -0.08872 -0.11473 C -0.10017 -0.13 -0.11181 -0.15452 -0.11806 -0.17279 C -0.1224 -0.18575 -0.12257 -0.19847 -0.1283 -0.21096 C -0.13021 -0.22392 -0.1342 -0.23687 -0.13872 -0.24913 C -0.13889 -0.27712 -0.12656 -0.35924 -0.15521 -0.39718 C -0.15625 -0.40065 -0.15833 -0.4055 -0.16042 -0.40851 C -0.16493 -0.41476 -0.16441 -0.4092 -0.16441 -0.41476 " pathEditMode="relative" rAng="0" ptsTypes="ffffffffA">
                                      <p:cBhvr>
                                        <p:cTn id="111" dur="2000" fill="hold"/>
                                        <p:tgtEl>
                                          <p:spTgt spid="38"/>
                                        </p:tgtEl>
                                        <p:attrNameLst>
                                          <p:attrName>ppt_x</p:attrName>
                                          <p:attrName>ppt_y</p:attrName>
                                        </p:attrNameLst>
                                      </p:cBhvr>
                                      <p:rCtr x="-8247" y="-20749"/>
                                    </p:animMotion>
                                  </p:childTnLst>
                                </p:cTn>
                              </p:par>
                            </p:childTnLst>
                          </p:cTn>
                        </p:par>
                      </p:childTnLst>
                    </p:cTn>
                  </p:par>
                </p:childTnLst>
              </p:cTn>
              <p:nextCondLst>
                <p:cond evt="onClick" delay="0">
                  <p:tgtEl>
                    <p:spTgt spid="38"/>
                  </p:tgtEl>
                </p:cond>
              </p:nextCondLst>
            </p:seq>
            <p:seq concurrent="1" nextAc="seek">
              <p:cTn id="112" restart="whenNotActive" fill="hold" evtFilter="cancelBubble" nodeType="interactiveSeq">
                <p:stCondLst>
                  <p:cond evt="onClick" delay="0">
                    <p:tgtEl>
                      <p:spTgt spid="35"/>
                    </p:tgtEl>
                  </p:cond>
                </p:stCondLst>
                <p:endSync evt="end" delay="0">
                  <p:rtn val="all"/>
                </p:endSync>
                <p:childTnLst>
                  <p:par>
                    <p:cTn id="113" fill="hold">
                      <p:stCondLst>
                        <p:cond delay="0"/>
                      </p:stCondLst>
                      <p:childTnLst>
                        <p:par>
                          <p:cTn id="114" fill="hold">
                            <p:stCondLst>
                              <p:cond delay="0"/>
                            </p:stCondLst>
                            <p:childTnLst>
                              <p:par>
                                <p:cTn id="115" presetID="0" presetClass="path" presetSubtype="0" accel="50000" decel="50000" fill="hold" grpId="0" nodeType="clickEffect">
                                  <p:stCondLst>
                                    <p:cond delay="0"/>
                                  </p:stCondLst>
                                  <p:childTnLst>
                                    <p:animMotion origin="layout" path="M 2.77778E-6 7.92043E-6 C -0.00278 -0.06453 -0.01459 -0.14711 0.00191 -0.21327 C 0.0033 -0.23108 0.00416 -0.24866 0.00573 -0.26648 C 0.00659 -0.29238 0.00798 -0.3169 0.00868 -0.34281 C 0.00833 -0.35345 0.00833 -0.36432 0.00781 -0.37496 C 0.00712 -0.39046 -0.00035 -0.40319 -0.00677 -0.41521 C -0.00955 -0.42054 -0.01077 -0.42586 -0.01563 -0.42817 C -0.02084 -0.42678 -0.01875 -0.42678 -0.02136 -0.42678 " pathEditMode="relative" ptsTypes="fffffffA">
                                      <p:cBhvr>
                                        <p:cTn id="116" dur="2000" fill="hold"/>
                                        <p:tgtEl>
                                          <p:spTgt spid="35"/>
                                        </p:tgtEl>
                                        <p:attrNameLst>
                                          <p:attrName>ppt_x</p:attrName>
                                          <p:attrName>ppt_y</p:attrName>
                                        </p:attrNameLst>
                                      </p:cBhvr>
                                    </p:animMotion>
                                  </p:childTnLst>
                                </p:cTn>
                              </p:par>
                            </p:childTnLst>
                          </p:cTn>
                        </p:par>
                      </p:childTnLst>
                    </p:cTn>
                  </p:par>
                </p:childTnLst>
              </p:cTn>
              <p:nextCondLst>
                <p:cond evt="onClick" delay="0">
                  <p:tgtEl>
                    <p:spTgt spid="35"/>
                  </p:tgtEl>
                </p:cond>
              </p:nextCondLst>
            </p:seq>
            <p:seq concurrent="1" nextAc="seek">
              <p:cTn id="117" restart="whenNotActive" fill="hold" evtFilter="cancelBubble" nodeType="interactiveSeq">
                <p:stCondLst>
                  <p:cond evt="onClick" delay="0">
                    <p:tgtEl>
                      <p:spTgt spid="31"/>
                    </p:tgtEl>
                  </p:cond>
                </p:stCondLst>
                <p:endSync evt="end" delay="0">
                  <p:rtn val="all"/>
                </p:endSync>
                <p:childTnLst>
                  <p:par>
                    <p:cTn id="118" fill="hold">
                      <p:stCondLst>
                        <p:cond delay="0"/>
                      </p:stCondLst>
                      <p:childTnLst>
                        <p:par>
                          <p:cTn id="119" fill="hold">
                            <p:stCondLst>
                              <p:cond delay="0"/>
                            </p:stCondLst>
                            <p:childTnLst>
                              <p:par>
                                <p:cTn id="120" presetID="0" presetClass="path" presetSubtype="0" accel="50000" decel="50000" fill="hold" grpId="0" nodeType="clickEffect">
                                  <p:stCondLst>
                                    <p:cond delay="0"/>
                                  </p:stCondLst>
                                  <p:childTnLst>
                                    <p:animMotion origin="layout" path="M 1.94444E-6 -8.53574E-7 C 0.01302 -0.01665 0.02396 -0.0303 0.04184 -0.0347 C 0.05191 -0.04326 0.06302 -0.04996 0.07378 -0.05667 C 0.08073 -0.06639 0.08837 -0.07194 0.09618 -0.08004 C 0.10069 -0.08466 0.10347 -0.08929 0.10885 -0.09114 C 0.11285 -0.09715 0.11996 -0.10409 0.12535 -0.10779 C 0.12969 -0.11381 0.13507 -0.11774 0.13993 -0.12306 C 0.14392 -0.12746 0.14687 -0.13208 0.15156 -0.13532 C 0.15573 -0.14319 0.16007 -0.14643 0.16614 -0.15198 C 0.16753 -0.15313 0.16875 -0.15452 0.16996 -0.15614 C 0.17101 -0.1573 0.1717 -0.15938 0.17291 -0.1603 C 0.18246 -0.16933 0.19219 -0.17858 0.20208 -0.18644 C 0.20746 -0.19061 0.20243 -0.1876 0.20781 -0.19454 C 0.21059 -0.19801 0.21389 -0.20079 0.21649 -0.20449 C 0.2191 -0.20819 0.2217 -0.21166 0.2243 -0.21536 C 0.22535 -0.21675 0.22708 -0.21698 0.2283 -0.21837 C 0.23298 -0.22299 0.23715 -0.22878 0.24184 -0.2334 C 0.24739 -0.23872 0.25764 -0.24127 0.26406 -0.24289 C 0.27413 -0.24983 0.28472 -0.24959 0.29514 -0.25399 C 0.29965 -0.25607 0.30434 -0.25746 0.30885 -0.25954 C 0.31076 -0.26024 0.31458 -0.26232 0.31458 -0.26209 C 0.32569 -0.26139 0.33333 -0.26209 0.34271 -0.25399 C 0.34184 -0.24543 0.34149 -0.2378 0.33785 -0.23063 C 0.3375 -0.22901 0.33698 -0.22646 0.33698 -0.22623 " pathEditMode="relative" rAng="0" ptsTypes="fffffffffffffffffffffffA">
                                      <p:cBhvr>
                                        <p:cTn id="121" dur="2000" fill="hold"/>
                                        <p:tgtEl>
                                          <p:spTgt spid="31"/>
                                        </p:tgtEl>
                                        <p:attrNameLst>
                                          <p:attrName>ppt_x</p:attrName>
                                          <p:attrName>ppt_y</p:attrName>
                                        </p:attrNameLst>
                                      </p:cBhvr>
                                      <p:rCtr x="17135" y="-13116"/>
                                    </p:animMotion>
                                  </p:childTnLst>
                                </p:cTn>
                              </p:par>
                            </p:childTnLst>
                          </p:cTn>
                        </p:par>
                      </p:childTnLst>
                    </p:cTn>
                  </p:par>
                </p:childTnLst>
              </p:cTn>
              <p:nextCondLst>
                <p:cond evt="onClick" delay="0">
                  <p:tgtEl>
                    <p:spTgt spid="31"/>
                  </p:tgtEl>
                </p:cond>
              </p:nextCondLst>
            </p:seq>
          </p:childTnLst>
        </p:cTn>
      </p:par>
    </p:tnLst>
    <p:bldLst>
      <p:bldP spid="3" grpId="0"/>
      <p:bldP spid="13" grpId="0"/>
      <p:bldP spid="14" grpId="0"/>
      <p:bldP spid="15" grpId="0"/>
      <p:bldP spid="16" grpId="0"/>
      <p:bldP spid="17" grpId="0"/>
      <p:bldP spid="18" grpId="0"/>
      <p:bldP spid="19" grpId="0"/>
      <p:bldP spid="20" grpId="0"/>
      <p:bldP spid="21" grpId="0"/>
      <p:bldP spid="23" grpId="0"/>
      <p:bldP spid="25" grpId="0"/>
      <p:bldP spid="26" grpId="0"/>
      <p:bldP spid="27" grpId="0"/>
      <p:bldP spid="28" grpId="0"/>
      <p:bldP spid="29" grpId="0"/>
      <p:bldP spid="30" grpId="0"/>
      <p:bldP spid="31" grpId="0"/>
      <p:bldP spid="32" grpId="0"/>
      <p:bldP spid="33" grpId="0"/>
      <p:bldP spid="34" grpId="0"/>
      <p:bldP spid="35" grpId="0"/>
      <p:bldP spid="37" grpId="0"/>
      <p:bldP spid="3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539552" y="476672"/>
            <a:ext cx="4799071" cy="400110"/>
          </a:xfrm>
          <a:prstGeom prst="rect">
            <a:avLst/>
          </a:prstGeom>
          <a:noFill/>
        </p:spPr>
        <p:txBody>
          <a:bodyPr wrap="none" rtlCol="0">
            <a:spAutoFit/>
          </a:bodyPr>
          <a:lstStyle/>
          <a:p>
            <a:r>
              <a:rPr lang="cs-CZ" sz="2000" b="1" dirty="0" smtClean="0">
                <a:solidFill>
                  <a:srgbClr val="7030A0"/>
                </a:solidFill>
              </a:rPr>
              <a:t>Slova spojuj se správnými rámečky - zařazuj</a:t>
            </a:r>
            <a:endParaRPr lang="cs-CZ" sz="2000" b="1" dirty="0">
              <a:solidFill>
                <a:srgbClr val="7030A0"/>
              </a:solidFill>
            </a:endParaRPr>
          </a:p>
        </p:txBody>
      </p:sp>
    </p:spTree>
    <p:extLst>
      <p:ext uri="{BB962C8B-B14F-4D97-AF65-F5344CB8AC3E}">
        <p14:creationId xmlns:p14="http://schemas.microsoft.com/office/powerpoint/2010/main" val="50816607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pattFill prst="pct25">
          <a:fgClr>
            <a:srgbClr val="D1FD83"/>
          </a:fgClr>
          <a:bgClr>
            <a:schemeClr val="bg1"/>
          </a:bgClr>
        </a:pattFill>
        <a:effectLst/>
      </p:bgPr>
    </p:bg>
    <p:spTree>
      <p:nvGrpSpPr>
        <p:cNvPr id="1" name=""/>
        <p:cNvGrpSpPr/>
        <p:nvPr/>
      </p:nvGrpSpPr>
      <p:grpSpPr>
        <a:xfrm>
          <a:off x="0" y="0"/>
          <a:ext cx="0" cy="0"/>
          <a:chOff x="0" y="0"/>
          <a:chExt cx="0" cy="0"/>
        </a:xfrm>
      </p:grpSpPr>
      <p:grpSp>
        <p:nvGrpSpPr>
          <p:cNvPr id="10" name="Skupina 9"/>
          <p:cNvGrpSpPr/>
          <p:nvPr/>
        </p:nvGrpSpPr>
        <p:grpSpPr>
          <a:xfrm>
            <a:off x="251520" y="225747"/>
            <a:ext cx="2232248" cy="3704101"/>
            <a:chOff x="251520" y="225747"/>
            <a:chExt cx="2232248" cy="3704101"/>
          </a:xfrm>
        </p:grpSpPr>
        <p:sp>
          <p:nvSpPr>
            <p:cNvPr id="4" name="Obdélník 3"/>
            <p:cNvSpPr/>
            <p:nvPr/>
          </p:nvSpPr>
          <p:spPr>
            <a:xfrm>
              <a:off x="251520" y="617480"/>
              <a:ext cx="2232248" cy="3312368"/>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827584" y="225747"/>
              <a:ext cx="821315" cy="400110"/>
            </a:xfrm>
            <a:prstGeom prst="rect">
              <a:avLst/>
            </a:prstGeom>
            <a:noFill/>
            <a:ln>
              <a:solidFill>
                <a:srgbClr val="00B050"/>
              </a:solidFill>
            </a:ln>
          </p:spPr>
          <p:txBody>
            <a:bodyPr wrap="none" rtlCol="0">
              <a:spAutoFit/>
            </a:bodyPr>
            <a:lstStyle/>
            <a:p>
              <a:r>
                <a:rPr lang="cs-CZ" sz="2000" b="1" dirty="0" smtClean="0"/>
                <a:t>osoby</a:t>
              </a:r>
              <a:endParaRPr lang="cs-CZ" sz="2000" b="1" dirty="0"/>
            </a:p>
          </p:txBody>
        </p:sp>
      </p:grpSp>
      <p:grpSp>
        <p:nvGrpSpPr>
          <p:cNvPr id="11" name="Skupina 10"/>
          <p:cNvGrpSpPr/>
          <p:nvPr/>
        </p:nvGrpSpPr>
        <p:grpSpPr>
          <a:xfrm>
            <a:off x="3347864" y="205269"/>
            <a:ext cx="2232248" cy="3724579"/>
            <a:chOff x="3347864" y="205269"/>
            <a:chExt cx="2232248" cy="3724579"/>
          </a:xfrm>
        </p:grpSpPr>
        <p:sp>
          <p:nvSpPr>
            <p:cNvPr id="5" name="Obdélník 4"/>
            <p:cNvSpPr/>
            <p:nvPr/>
          </p:nvSpPr>
          <p:spPr>
            <a:xfrm>
              <a:off x="3347864" y="620688"/>
              <a:ext cx="2232248" cy="3309160"/>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3851918" y="205269"/>
              <a:ext cx="978729" cy="400110"/>
            </a:xfrm>
            <a:prstGeom prst="rect">
              <a:avLst/>
            </a:prstGeom>
            <a:noFill/>
            <a:ln>
              <a:solidFill>
                <a:srgbClr val="00B050"/>
              </a:solidFill>
            </a:ln>
          </p:spPr>
          <p:txBody>
            <a:bodyPr wrap="none" rtlCol="0">
              <a:spAutoFit/>
            </a:bodyPr>
            <a:lstStyle/>
            <a:p>
              <a:r>
                <a:rPr lang="cs-CZ" sz="2000" b="1" dirty="0" smtClean="0"/>
                <a:t>rostliny</a:t>
              </a:r>
              <a:endParaRPr lang="cs-CZ" sz="2000" b="1" dirty="0"/>
            </a:p>
          </p:txBody>
        </p:sp>
      </p:grpSp>
      <p:grpSp>
        <p:nvGrpSpPr>
          <p:cNvPr id="12" name="Skupina 11"/>
          <p:cNvGrpSpPr/>
          <p:nvPr/>
        </p:nvGrpSpPr>
        <p:grpSpPr>
          <a:xfrm>
            <a:off x="6372200" y="205269"/>
            <a:ext cx="2232248" cy="3706325"/>
            <a:chOff x="6372200" y="205269"/>
            <a:chExt cx="2232248" cy="3706325"/>
          </a:xfrm>
        </p:grpSpPr>
        <p:sp>
          <p:nvSpPr>
            <p:cNvPr id="6" name="Obdélník 5"/>
            <p:cNvSpPr/>
            <p:nvPr/>
          </p:nvSpPr>
          <p:spPr>
            <a:xfrm>
              <a:off x="6372200" y="617480"/>
              <a:ext cx="2232248" cy="3294114"/>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TextovéPole 8"/>
            <p:cNvSpPr txBox="1"/>
            <p:nvPr/>
          </p:nvSpPr>
          <p:spPr>
            <a:xfrm>
              <a:off x="6783996" y="205269"/>
              <a:ext cx="1408655" cy="400110"/>
            </a:xfrm>
            <a:prstGeom prst="rect">
              <a:avLst/>
            </a:prstGeom>
            <a:noFill/>
            <a:ln>
              <a:solidFill>
                <a:srgbClr val="00B050"/>
              </a:solidFill>
            </a:ln>
          </p:spPr>
          <p:txBody>
            <a:bodyPr wrap="none" rtlCol="0">
              <a:spAutoFit/>
            </a:bodyPr>
            <a:lstStyle/>
            <a:p>
              <a:r>
                <a:rPr lang="cs-CZ" sz="2000" b="1" dirty="0" smtClean="0"/>
                <a:t>živočichové</a:t>
              </a:r>
              <a:endParaRPr lang="cs-CZ" sz="2000" b="1" dirty="0"/>
            </a:p>
          </p:txBody>
        </p:sp>
      </p:grpSp>
      <p:sp>
        <p:nvSpPr>
          <p:cNvPr id="13" name="TextovéPole 12"/>
          <p:cNvSpPr txBox="1"/>
          <p:nvPr/>
        </p:nvSpPr>
        <p:spPr>
          <a:xfrm>
            <a:off x="6860075" y="5678443"/>
            <a:ext cx="852285" cy="400110"/>
          </a:xfrm>
          <a:prstGeom prst="rect">
            <a:avLst/>
          </a:prstGeom>
          <a:noFill/>
        </p:spPr>
        <p:txBody>
          <a:bodyPr wrap="none" rtlCol="0">
            <a:spAutoFit/>
          </a:bodyPr>
          <a:lstStyle/>
          <a:p>
            <a:r>
              <a:rPr lang="cs-CZ" sz="2000" b="1" dirty="0" smtClean="0">
                <a:solidFill>
                  <a:srgbClr val="7030A0"/>
                </a:solidFill>
              </a:rPr>
              <a:t>TESAŘ</a:t>
            </a:r>
            <a:endParaRPr lang="cs-CZ" sz="2000" b="1" dirty="0">
              <a:solidFill>
                <a:srgbClr val="7030A0"/>
              </a:solidFill>
            </a:endParaRPr>
          </a:p>
        </p:txBody>
      </p:sp>
      <p:sp>
        <p:nvSpPr>
          <p:cNvPr id="14" name="TextovéPole 13"/>
          <p:cNvSpPr txBox="1"/>
          <p:nvPr/>
        </p:nvSpPr>
        <p:spPr>
          <a:xfrm>
            <a:off x="6830899" y="4565159"/>
            <a:ext cx="698333" cy="400110"/>
          </a:xfrm>
          <a:prstGeom prst="rect">
            <a:avLst/>
          </a:prstGeom>
          <a:noFill/>
        </p:spPr>
        <p:txBody>
          <a:bodyPr wrap="none" rtlCol="0">
            <a:spAutoFit/>
          </a:bodyPr>
          <a:lstStyle/>
          <a:p>
            <a:r>
              <a:rPr lang="cs-CZ" sz="2000" b="1" dirty="0" smtClean="0">
                <a:solidFill>
                  <a:srgbClr val="7030A0"/>
                </a:solidFill>
              </a:rPr>
              <a:t>TETA</a:t>
            </a:r>
            <a:endParaRPr lang="cs-CZ" sz="2000" b="1" dirty="0">
              <a:solidFill>
                <a:srgbClr val="7030A0"/>
              </a:solidFill>
            </a:endParaRPr>
          </a:p>
        </p:txBody>
      </p:sp>
      <p:sp>
        <p:nvSpPr>
          <p:cNvPr id="15" name="TextovéPole 14"/>
          <p:cNvSpPr txBox="1"/>
          <p:nvPr/>
        </p:nvSpPr>
        <p:spPr>
          <a:xfrm>
            <a:off x="2843808" y="6102588"/>
            <a:ext cx="697627" cy="400110"/>
          </a:xfrm>
          <a:prstGeom prst="rect">
            <a:avLst/>
          </a:prstGeom>
          <a:noFill/>
        </p:spPr>
        <p:txBody>
          <a:bodyPr wrap="none" rtlCol="0">
            <a:spAutoFit/>
          </a:bodyPr>
          <a:lstStyle/>
          <a:p>
            <a:r>
              <a:rPr lang="cs-CZ" sz="2000" b="1" dirty="0" smtClean="0">
                <a:solidFill>
                  <a:srgbClr val="7030A0"/>
                </a:solidFill>
              </a:rPr>
              <a:t>MUŽ</a:t>
            </a:r>
            <a:endParaRPr lang="cs-CZ" sz="2000" b="1" dirty="0">
              <a:solidFill>
                <a:srgbClr val="7030A0"/>
              </a:solidFill>
            </a:endParaRPr>
          </a:p>
        </p:txBody>
      </p:sp>
      <p:sp>
        <p:nvSpPr>
          <p:cNvPr id="16" name="TextovéPole 15"/>
          <p:cNvSpPr txBox="1"/>
          <p:nvPr/>
        </p:nvSpPr>
        <p:spPr>
          <a:xfrm>
            <a:off x="6051872" y="6131121"/>
            <a:ext cx="974754" cy="400110"/>
          </a:xfrm>
          <a:prstGeom prst="rect">
            <a:avLst/>
          </a:prstGeom>
          <a:noFill/>
        </p:spPr>
        <p:txBody>
          <a:bodyPr wrap="none" rtlCol="0">
            <a:spAutoFit/>
          </a:bodyPr>
          <a:lstStyle/>
          <a:p>
            <a:r>
              <a:rPr lang="cs-CZ" sz="2000" b="1" dirty="0" smtClean="0">
                <a:solidFill>
                  <a:srgbClr val="7030A0"/>
                </a:solidFill>
              </a:rPr>
              <a:t>SESTRA</a:t>
            </a:r>
            <a:endParaRPr lang="cs-CZ" sz="2000" b="1" dirty="0">
              <a:solidFill>
                <a:srgbClr val="7030A0"/>
              </a:solidFill>
            </a:endParaRPr>
          </a:p>
        </p:txBody>
      </p:sp>
      <p:sp>
        <p:nvSpPr>
          <p:cNvPr id="18" name="TextovéPole 17"/>
          <p:cNvSpPr txBox="1"/>
          <p:nvPr/>
        </p:nvSpPr>
        <p:spPr>
          <a:xfrm>
            <a:off x="116681" y="6161264"/>
            <a:ext cx="1157112" cy="400110"/>
          </a:xfrm>
          <a:prstGeom prst="rect">
            <a:avLst/>
          </a:prstGeom>
          <a:noFill/>
        </p:spPr>
        <p:txBody>
          <a:bodyPr wrap="none" rtlCol="0">
            <a:spAutoFit/>
          </a:bodyPr>
          <a:lstStyle/>
          <a:p>
            <a:r>
              <a:rPr lang="cs-CZ" sz="2000" b="1" dirty="0" smtClean="0">
                <a:solidFill>
                  <a:srgbClr val="7030A0"/>
                </a:solidFill>
              </a:rPr>
              <a:t>DĚDEČEK</a:t>
            </a:r>
            <a:endParaRPr lang="cs-CZ" sz="2000" b="1" dirty="0">
              <a:solidFill>
                <a:srgbClr val="7030A0"/>
              </a:solidFill>
            </a:endParaRPr>
          </a:p>
        </p:txBody>
      </p:sp>
      <p:sp>
        <p:nvSpPr>
          <p:cNvPr id="19" name="TextovéPole 18"/>
          <p:cNvSpPr txBox="1"/>
          <p:nvPr/>
        </p:nvSpPr>
        <p:spPr>
          <a:xfrm>
            <a:off x="4341282" y="4933738"/>
            <a:ext cx="1973041" cy="400110"/>
          </a:xfrm>
          <a:prstGeom prst="rect">
            <a:avLst/>
          </a:prstGeom>
          <a:noFill/>
        </p:spPr>
        <p:txBody>
          <a:bodyPr wrap="none" rtlCol="0">
            <a:spAutoFit/>
          </a:bodyPr>
          <a:lstStyle/>
          <a:p>
            <a:r>
              <a:rPr lang="cs-CZ" sz="2000" b="1" dirty="0" smtClean="0">
                <a:solidFill>
                  <a:srgbClr val="7030A0"/>
                </a:solidFill>
              </a:rPr>
              <a:t>AUTOMECHANIK</a:t>
            </a:r>
            <a:endParaRPr lang="cs-CZ" sz="2000" b="1" dirty="0">
              <a:solidFill>
                <a:srgbClr val="7030A0"/>
              </a:solidFill>
            </a:endParaRPr>
          </a:p>
        </p:txBody>
      </p:sp>
      <p:sp>
        <p:nvSpPr>
          <p:cNvPr id="20" name="TextovéPole 19"/>
          <p:cNvSpPr txBox="1"/>
          <p:nvPr/>
        </p:nvSpPr>
        <p:spPr>
          <a:xfrm>
            <a:off x="1174969" y="4681897"/>
            <a:ext cx="636969" cy="400110"/>
          </a:xfrm>
          <a:prstGeom prst="rect">
            <a:avLst/>
          </a:prstGeom>
          <a:noFill/>
        </p:spPr>
        <p:txBody>
          <a:bodyPr wrap="none" rtlCol="0">
            <a:spAutoFit/>
          </a:bodyPr>
          <a:lstStyle/>
          <a:p>
            <a:r>
              <a:rPr lang="cs-CZ" sz="2000" b="1" dirty="0" smtClean="0">
                <a:solidFill>
                  <a:srgbClr val="7030A0"/>
                </a:solidFill>
              </a:rPr>
              <a:t>LÍPA</a:t>
            </a:r>
            <a:endParaRPr lang="cs-CZ" sz="2000" b="1" dirty="0">
              <a:solidFill>
                <a:srgbClr val="7030A0"/>
              </a:solidFill>
            </a:endParaRPr>
          </a:p>
        </p:txBody>
      </p:sp>
      <p:sp>
        <p:nvSpPr>
          <p:cNvPr id="23" name="TextovéPole 22"/>
          <p:cNvSpPr txBox="1"/>
          <p:nvPr/>
        </p:nvSpPr>
        <p:spPr>
          <a:xfrm>
            <a:off x="5611686" y="5454516"/>
            <a:ext cx="828497" cy="400110"/>
          </a:xfrm>
          <a:prstGeom prst="rect">
            <a:avLst/>
          </a:prstGeom>
          <a:noFill/>
        </p:spPr>
        <p:txBody>
          <a:bodyPr wrap="none" rtlCol="0">
            <a:spAutoFit/>
          </a:bodyPr>
          <a:lstStyle/>
          <a:p>
            <a:r>
              <a:rPr lang="cs-CZ" sz="2000" b="1" dirty="0" smtClean="0">
                <a:solidFill>
                  <a:srgbClr val="7030A0"/>
                </a:solidFill>
              </a:rPr>
              <a:t>MECH</a:t>
            </a:r>
            <a:endParaRPr lang="cs-CZ" sz="2000" b="1" dirty="0">
              <a:solidFill>
                <a:srgbClr val="7030A0"/>
              </a:solidFill>
            </a:endParaRPr>
          </a:p>
        </p:txBody>
      </p:sp>
      <p:sp>
        <p:nvSpPr>
          <p:cNvPr id="26" name="TextovéPole 25"/>
          <p:cNvSpPr txBox="1"/>
          <p:nvPr/>
        </p:nvSpPr>
        <p:spPr>
          <a:xfrm>
            <a:off x="4524353" y="5930606"/>
            <a:ext cx="969946" cy="400110"/>
          </a:xfrm>
          <a:prstGeom prst="rect">
            <a:avLst/>
          </a:prstGeom>
          <a:noFill/>
        </p:spPr>
        <p:txBody>
          <a:bodyPr wrap="none" rtlCol="0">
            <a:spAutoFit/>
          </a:bodyPr>
          <a:lstStyle/>
          <a:p>
            <a:r>
              <a:rPr lang="cs-CZ" sz="2000" b="1" dirty="0" smtClean="0">
                <a:solidFill>
                  <a:srgbClr val="7030A0"/>
                </a:solidFill>
              </a:rPr>
              <a:t>STROM</a:t>
            </a:r>
            <a:endParaRPr lang="cs-CZ" sz="2000" b="1" dirty="0">
              <a:solidFill>
                <a:srgbClr val="7030A0"/>
              </a:solidFill>
            </a:endParaRPr>
          </a:p>
        </p:txBody>
      </p:sp>
      <p:sp>
        <p:nvSpPr>
          <p:cNvPr id="27" name="TextovéPole 26"/>
          <p:cNvSpPr txBox="1"/>
          <p:nvPr/>
        </p:nvSpPr>
        <p:spPr>
          <a:xfrm>
            <a:off x="107504" y="5273490"/>
            <a:ext cx="931665" cy="400110"/>
          </a:xfrm>
          <a:prstGeom prst="rect">
            <a:avLst/>
          </a:prstGeom>
          <a:noFill/>
        </p:spPr>
        <p:txBody>
          <a:bodyPr wrap="none" rtlCol="0">
            <a:spAutoFit/>
          </a:bodyPr>
          <a:lstStyle/>
          <a:p>
            <a:r>
              <a:rPr lang="cs-CZ" sz="2000" b="1" dirty="0" smtClean="0">
                <a:solidFill>
                  <a:srgbClr val="7030A0"/>
                </a:solidFill>
              </a:rPr>
              <a:t>FIALKA</a:t>
            </a:r>
            <a:endParaRPr lang="cs-CZ" sz="2000" b="1" dirty="0">
              <a:solidFill>
                <a:srgbClr val="7030A0"/>
              </a:solidFill>
            </a:endParaRPr>
          </a:p>
        </p:txBody>
      </p:sp>
      <p:sp>
        <p:nvSpPr>
          <p:cNvPr id="28" name="TextovéPole 27"/>
          <p:cNvSpPr txBox="1"/>
          <p:nvPr/>
        </p:nvSpPr>
        <p:spPr>
          <a:xfrm>
            <a:off x="3212348" y="5478388"/>
            <a:ext cx="1412503" cy="400110"/>
          </a:xfrm>
          <a:prstGeom prst="rect">
            <a:avLst/>
          </a:prstGeom>
          <a:noFill/>
        </p:spPr>
        <p:txBody>
          <a:bodyPr wrap="none" rtlCol="0">
            <a:spAutoFit/>
          </a:bodyPr>
          <a:lstStyle/>
          <a:p>
            <a:r>
              <a:rPr lang="cs-CZ" sz="2000" b="1" dirty="0" smtClean="0">
                <a:solidFill>
                  <a:srgbClr val="7030A0"/>
                </a:solidFill>
              </a:rPr>
              <a:t>KOPRETINA</a:t>
            </a:r>
            <a:endParaRPr lang="cs-CZ" sz="2000" b="1" dirty="0">
              <a:solidFill>
                <a:srgbClr val="7030A0"/>
              </a:solidFill>
            </a:endParaRPr>
          </a:p>
        </p:txBody>
      </p:sp>
      <p:sp>
        <p:nvSpPr>
          <p:cNvPr id="29" name="TextovéPole 28"/>
          <p:cNvSpPr txBox="1"/>
          <p:nvPr/>
        </p:nvSpPr>
        <p:spPr>
          <a:xfrm>
            <a:off x="1945416" y="5212395"/>
            <a:ext cx="977896" cy="400110"/>
          </a:xfrm>
          <a:prstGeom prst="rect">
            <a:avLst/>
          </a:prstGeom>
          <a:noFill/>
        </p:spPr>
        <p:txBody>
          <a:bodyPr wrap="none" rtlCol="0">
            <a:spAutoFit/>
          </a:bodyPr>
          <a:lstStyle/>
          <a:p>
            <a:r>
              <a:rPr lang="cs-CZ" sz="2000" b="1" dirty="0" smtClean="0">
                <a:solidFill>
                  <a:srgbClr val="7030A0"/>
                </a:solidFill>
              </a:rPr>
              <a:t>NARCIS</a:t>
            </a:r>
            <a:endParaRPr lang="cs-CZ" sz="2000" b="1" dirty="0">
              <a:solidFill>
                <a:srgbClr val="7030A0"/>
              </a:solidFill>
            </a:endParaRPr>
          </a:p>
        </p:txBody>
      </p:sp>
      <p:sp>
        <p:nvSpPr>
          <p:cNvPr id="30" name="TextovéPole 29"/>
          <p:cNvSpPr txBox="1"/>
          <p:nvPr/>
        </p:nvSpPr>
        <p:spPr>
          <a:xfrm>
            <a:off x="1166164" y="5781319"/>
            <a:ext cx="779252" cy="400110"/>
          </a:xfrm>
          <a:prstGeom prst="rect">
            <a:avLst/>
          </a:prstGeom>
          <a:noFill/>
        </p:spPr>
        <p:txBody>
          <a:bodyPr wrap="none" rtlCol="0">
            <a:spAutoFit/>
          </a:bodyPr>
          <a:lstStyle/>
          <a:p>
            <a:r>
              <a:rPr lang="cs-CZ" sz="2000" b="1" dirty="0" smtClean="0">
                <a:solidFill>
                  <a:srgbClr val="7030A0"/>
                </a:solidFill>
              </a:rPr>
              <a:t>VOSA</a:t>
            </a:r>
            <a:endParaRPr lang="cs-CZ" sz="2000" b="1" dirty="0">
              <a:solidFill>
                <a:srgbClr val="7030A0"/>
              </a:solidFill>
            </a:endParaRPr>
          </a:p>
        </p:txBody>
      </p:sp>
      <p:sp>
        <p:nvSpPr>
          <p:cNvPr id="31" name="TextovéPole 30"/>
          <p:cNvSpPr txBox="1"/>
          <p:nvPr/>
        </p:nvSpPr>
        <p:spPr>
          <a:xfrm>
            <a:off x="3192621" y="4823573"/>
            <a:ext cx="945259" cy="400110"/>
          </a:xfrm>
          <a:prstGeom prst="rect">
            <a:avLst/>
          </a:prstGeom>
          <a:noFill/>
        </p:spPr>
        <p:txBody>
          <a:bodyPr wrap="none" rtlCol="0">
            <a:spAutoFit/>
          </a:bodyPr>
          <a:lstStyle/>
          <a:p>
            <a:r>
              <a:rPr lang="cs-CZ" sz="2000" b="1" dirty="0" smtClean="0">
                <a:solidFill>
                  <a:srgbClr val="7030A0"/>
                </a:solidFill>
              </a:rPr>
              <a:t>MOTÝL</a:t>
            </a:r>
            <a:endParaRPr lang="cs-CZ" sz="2000" b="1" dirty="0">
              <a:solidFill>
                <a:srgbClr val="7030A0"/>
              </a:solidFill>
            </a:endParaRPr>
          </a:p>
        </p:txBody>
      </p:sp>
      <p:sp>
        <p:nvSpPr>
          <p:cNvPr id="32" name="TextovéPole 31"/>
          <p:cNvSpPr txBox="1"/>
          <p:nvPr/>
        </p:nvSpPr>
        <p:spPr>
          <a:xfrm>
            <a:off x="1680888" y="6297458"/>
            <a:ext cx="934871" cy="400110"/>
          </a:xfrm>
          <a:prstGeom prst="rect">
            <a:avLst/>
          </a:prstGeom>
          <a:noFill/>
        </p:spPr>
        <p:txBody>
          <a:bodyPr wrap="none" rtlCol="0">
            <a:spAutoFit/>
          </a:bodyPr>
          <a:lstStyle/>
          <a:p>
            <a:r>
              <a:rPr lang="cs-CZ" sz="2000" b="1" dirty="0" smtClean="0">
                <a:solidFill>
                  <a:srgbClr val="7030A0"/>
                </a:solidFill>
              </a:rPr>
              <a:t>DELFÍN</a:t>
            </a:r>
            <a:endParaRPr lang="cs-CZ" sz="2000" b="1" dirty="0">
              <a:solidFill>
                <a:srgbClr val="7030A0"/>
              </a:solidFill>
            </a:endParaRPr>
          </a:p>
        </p:txBody>
      </p:sp>
      <p:sp>
        <p:nvSpPr>
          <p:cNvPr id="33" name="TextovéPole 32"/>
          <p:cNvSpPr txBox="1"/>
          <p:nvPr/>
        </p:nvSpPr>
        <p:spPr>
          <a:xfrm>
            <a:off x="3901514" y="6254736"/>
            <a:ext cx="598177" cy="400110"/>
          </a:xfrm>
          <a:prstGeom prst="rect">
            <a:avLst/>
          </a:prstGeom>
          <a:noFill/>
        </p:spPr>
        <p:txBody>
          <a:bodyPr wrap="none" rtlCol="0">
            <a:spAutoFit/>
          </a:bodyPr>
          <a:lstStyle/>
          <a:p>
            <a:r>
              <a:rPr lang="cs-CZ" sz="2000" b="1" dirty="0" smtClean="0">
                <a:solidFill>
                  <a:srgbClr val="7030A0"/>
                </a:solidFill>
              </a:rPr>
              <a:t>PÁV</a:t>
            </a:r>
            <a:endParaRPr lang="cs-CZ" sz="2000" b="1" dirty="0">
              <a:solidFill>
                <a:srgbClr val="7030A0"/>
              </a:solidFill>
            </a:endParaRPr>
          </a:p>
        </p:txBody>
      </p:sp>
      <p:sp>
        <p:nvSpPr>
          <p:cNvPr id="34" name="TextovéPole 33"/>
          <p:cNvSpPr txBox="1"/>
          <p:nvPr/>
        </p:nvSpPr>
        <p:spPr>
          <a:xfrm>
            <a:off x="7758718" y="5166484"/>
            <a:ext cx="906467" cy="400110"/>
          </a:xfrm>
          <a:prstGeom prst="rect">
            <a:avLst/>
          </a:prstGeom>
          <a:noFill/>
        </p:spPr>
        <p:txBody>
          <a:bodyPr wrap="none" rtlCol="0">
            <a:spAutoFit/>
          </a:bodyPr>
          <a:lstStyle/>
          <a:p>
            <a:r>
              <a:rPr lang="cs-CZ" sz="2000" b="1" dirty="0" smtClean="0">
                <a:solidFill>
                  <a:srgbClr val="7030A0"/>
                </a:solidFill>
              </a:rPr>
              <a:t>KRÁVA</a:t>
            </a:r>
            <a:endParaRPr lang="cs-CZ" sz="2000" b="1" dirty="0">
              <a:solidFill>
                <a:srgbClr val="7030A0"/>
              </a:solidFill>
            </a:endParaRPr>
          </a:p>
        </p:txBody>
      </p:sp>
      <p:sp>
        <p:nvSpPr>
          <p:cNvPr id="35" name="TextovéPole 34"/>
          <p:cNvSpPr txBox="1"/>
          <p:nvPr/>
        </p:nvSpPr>
        <p:spPr>
          <a:xfrm>
            <a:off x="8146778" y="6271550"/>
            <a:ext cx="570990" cy="400110"/>
          </a:xfrm>
          <a:prstGeom prst="rect">
            <a:avLst/>
          </a:prstGeom>
          <a:noFill/>
        </p:spPr>
        <p:txBody>
          <a:bodyPr wrap="none" rtlCol="0">
            <a:spAutoFit/>
          </a:bodyPr>
          <a:lstStyle/>
          <a:p>
            <a:r>
              <a:rPr lang="cs-CZ" sz="2000" b="1" dirty="0" smtClean="0">
                <a:solidFill>
                  <a:srgbClr val="7030A0"/>
                </a:solidFill>
              </a:rPr>
              <a:t>LEV</a:t>
            </a:r>
            <a:endParaRPr lang="cs-CZ" sz="2000" b="1" dirty="0">
              <a:solidFill>
                <a:srgbClr val="7030A0"/>
              </a:solidFill>
            </a:endParaRPr>
          </a:p>
        </p:txBody>
      </p:sp>
    </p:spTree>
    <p:extLst>
      <p:ext uri="{BB962C8B-B14F-4D97-AF65-F5344CB8AC3E}">
        <p14:creationId xmlns:p14="http://schemas.microsoft.com/office/powerpoint/2010/main" val="180706336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2"/>
          <p:cNvSpPr txBox="1">
            <a:spLocks noGrp="1"/>
          </p:cNvSpPr>
          <p:nvPr>
            <p:ph idx="1"/>
          </p:nvPr>
        </p:nvSpPr>
        <p:spPr>
          <a:xfrm>
            <a:off x="251524" y="116631"/>
            <a:ext cx="8435275" cy="6009528"/>
          </a:xfrm>
        </p:spPr>
        <p:txBody>
          <a:bodyPr/>
          <a:lstStyle/>
          <a:p>
            <a:pPr marL="0" lvl="0" indent="0">
              <a:buNone/>
            </a:pPr>
            <a:r>
              <a:rPr lang="cs-CZ"/>
              <a:t>Zdroje a citace: Microsoft - Office klipart</a:t>
            </a:r>
          </a:p>
        </p:txBody>
      </p:sp>
    </p:spTree>
    <p:extLst>
      <p:ext uri="{BB962C8B-B14F-4D97-AF65-F5344CB8AC3E}">
        <p14:creationId xmlns:p14="http://schemas.microsoft.com/office/powerpoint/2010/main" val="338280101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TotalTime>
  <Words>375</Words>
  <Application>Microsoft Office PowerPoint</Application>
  <PresentationFormat>Předvádění na obrazovce (4:3)</PresentationFormat>
  <Paragraphs>95</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systému Office</vt:lpstr>
      <vt:lpstr>Živá příroda VY_32_INOVACE_1C_05 Číslo projektu: CZ.1.07/1.5.00/34.1056</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uzivatel</cp:lastModifiedBy>
  <cp:revision>25</cp:revision>
  <dcterms:created xsi:type="dcterms:W3CDTF">2013-08-17T14:30:39Z</dcterms:created>
  <dcterms:modified xsi:type="dcterms:W3CDTF">2013-12-10T10:42:46Z</dcterms:modified>
</cp:coreProperties>
</file>