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04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436977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VY_32_INOVACE_17_Samohlásky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0661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Mgr. </a:t>
            </a:r>
            <a:r>
              <a:rPr lang="cs-CZ" smtClean="0"/>
              <a:t>Radka Jílková, 2.ZŠ Dobříš</a:t>
            </a:r>
          </a:p>
        </p:txBody>
      </p:sp>
      <p:sp>
        <p:nvSpPr>
          <p:cNvPr id="5" name="Obdélník 4"/>
          <p:cNvSpPr/>
          <p:nvPr/>
        </p:nvSpPr>
        <p:spPr>
          <a:xfrm>
            <a:off x="1857003" y="548680"/>
            <a:ext cx="5295763" cy="923330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  <a:latin typeface="+mj-lt"/>
              </a:rPr>
              <a:t>SAMOHLÁSKY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89062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SAMOHLÁSKY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</a:t>
            </a:r>
            <a:r>
              <a:rPr lang="cs-CZ" sz="3600" dirty="0" smtClean="0"/>
              <a:t>KRÁTKÉ                                DLOUHÉ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67544" y="2628010"/>
            <a:ext cx="3816424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 e i y o u </a:t>
            </a:r>
          </a:p>
          <a:p>
            <a:pPr algn="ctr"/>
            <a:endParaRPr lang="cs-CZ" sz="4000" dirty="0"/>
          </a:p>
          <a:p>
            <a:pPr algn="ctr"/>
            <a:r>
              <a:rPr lang="cs-CZ" sz="4000" dirty="0" smtClean="0"/>
              <a:t>A E I Y O U </a:t>
            </a:r>
            <a:endParaRPr lang="cs-CZ" sz="4000" dirty="0"/>
          </a:p>
        </p:txBody>
      </p:sp>
      <p:sp>
        <p:nvSpPr>
          <p:cNvPr id="17" name="Obdélník 16"/>
          <p:cNvSpPr/>
          <p:nvPr/>
        </p:nvSpPr>
        <p:spPr>
          <a:xfrm>
            <a:off x="4860032" y="2646040"/>
            <a:ext cx="3816424" cy="280831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á é í ý ó ú ů</a:t>
            </a:r>
          </a:p>
          <a:p>
            <a:pPr algn="ctr"/>
            <a:endParaRPr lang="cs-CZ" sz="4000" dirty="0"/>
          </a:p>
          <a:p>
            <a:pPr algn="ctr"/>
            <a:r>
              <a:rPr lang="cs-CZ" sz="4000" dirty="0" smtClean="0"/>
              <a:t>Á É Í Ý Ó Ú Ů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375362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971600" y="4365104"/>
            <a:ext cx="1440160" cy="151216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U</a:t>
            </a:r>
            <a:endParaRPr lang="cs-CZ" sz="4000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6660232" y="4509120"/>
            <a:ext cx="1440160" cy="151216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</a:t>
            </a:r>
            <a:endParaRPr lang="cs-CZ" sz="4000" dirty="0"/>
          </a:p>
        </p:txBody>
      </p:sp>
      <p:sp>
        <p:nvSpPr>
          <p:cNvPr id="8" name="Vývojový diagram: spojnice 7"/>
          <p:cNvSpPr/>
          <p:nvPr/>
        </p:nvSpPr>
        <p:spPr>
          <a:xfrm>
            <a:off x="5940152" y="940633"/>
            <a:ext cx="1440160" cy="151216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I , Y</a:t>
            </a:r>
            <a:endParaRPr lang="cs-CZ" sz="4000" dirty="0"/>
          </a:p>
        </p:txBody>
      </p:sp>
      <p:sp>
        <p:nvSpPr>
          <p:cNvPr id="9" name="Vývojový diagram: spojnice 8"/>
          <p:cNvSpPr/>
          <p:nvPr/>
        </p:nvSpPr>
        <p:spPr>
          <a:xfrm>
            <a:off x="3707904" y="3753036"/>
            <a:ext cx="1440160" cy="151216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1496751" y="1325791"/>
            <a:ext cx="1440160" cy="151216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6677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3203848" y="3933056"/>
            <a:ext cx="2160240" cy="2088232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Í , Ý </a:t>
            </a:r>
            <a:endParaRPr lang="cs-CZ" sz="4000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827584" y="1304764"/>
            <a:ext cx="2160240" cy="2088232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Á</a:t>
            </a:r>
            <a:endParaRPr lang="cs-CZ" sz="4000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467544" y="4525888"/>
            <a:ext cx="2160240" cy="2088232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Ó</a:t>
            </a:r>
            <a:endParaRPr lang="cs-CZ" sz="4000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6156176" y="4365104"/>
            <a:ext cx="2160240" cy="2088232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Ú , Ů</a:t>
            </a:r>
            <a:endParaRPr lang="cs-CZ" sz="4000" dirty="0"/>
          </a:p>
        </p:txBody>
      </p:sp>
      <p:sp>
        <p:nvSpPr>
          <p:cNvPr id="8" name="Vývojový diagram: spojnice 7"/>
          <p:cNvSpPr/>
          <p:nvPr/>
        </p:nvSpPr>
        <p:spPr>
          <a:xfrm>
            <a:off x="4759491" y="1304764"/>
            <a:ext cx="2160240" cy="2088232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É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53776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Doplň do slov samohlásku.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Č-J                                             L-S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Š-TY                                          P-S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ZIM-                                          -LA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L-MPA                                      STŘ-CHA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SOV-                                         Č-PIC-                        </a:t>
            </a:r>
          </a:p>
          <a:p>
            <a:pPr marL="0" indent="0">
              <a:buNone/>
            </a:pPr>
            <a:r>
              <a:rPr lang="cs-CZ" dirty="0" smtClean="0"/>
              <a:t>  ---------------------------------------------------------------------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ČAJ                                           LES  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ŠATY                                         PES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ZIMA                                        ELA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LAMPA                                     STŘECHA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SOVA                                        ČEPICE</a:t>
            </a: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979712" y="692696"/>
            <a:ext cx="1440160" cy="2664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/>
              <a:t>A</a:t>
            </a:r>
            <a:endParaRPr lang="cs-CZ" sz="9600" dirty="0"/>
          </a:p>
        </p:txBody>
      </p:sp>
      <p:sp>
        <p:nvSpPr>
          <p:cNvPr id="5" name="Obdélník 4"/>
          <p:cNvSpPr/>
          <p:nvPr/>
        </p:nvSpPr>
        <p:spPr>
          <a:xfrm>
            <a:off x="6804248" y="720924"/>
            <a:ext cx="1440160" cy="2664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/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3277927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L-PA                                               - PLNĚK</a:t>
            </a:r>
          </a:p>
          <a:p>
            <a:pPr marL="0" indent="0">
              <a:buNone/>
            </a:pPr>
            <a:r>
              <a:rPr lang="cs-CZ" dirty="0" smtClean="0"/>
              <a:t>     MAL-Ř                                            - DOLÍ</a:t>
            </a:r>
          </a:p>
          <a:p>
            <a:pPr marL="0" indent="0">
              <a:buNone/>
            </a:pPr>
            <a:r>
              <a:rPr lang="cs-CZ" dirty="0" smtClean="0"/>
              <a:t>     Ř-JEN                                              - KLID</a:t>
            </a:r>
          </a:p>
          <a:p>
            <a:pPr marL="0" indent="0">
              <a:buNone/>
            </a:pPr>
            <a:r>
              <a:rPr lang="cs-CZ" dirty="0" smtClean="0"/>
              <a:t>     BŘ-ZA                                             - NOR</a:t>
            </a:r>
          </a:p>
          <a:p>
            <a:pPr marL="0" indent="0">
              <a:buNone/>
            </a:pPr>
            <a:r>
              <a:rPr lang="cs-CZ" dirty="0" smtClean="0"/>
              <a:t>     SLUN-ČKO                                      - STA                          </a:t>
            </a:r>
          </a:p>
          <a:p>
            <a:pPr marL="0" indent="0">
              <a:buNone/>
            </a:pPr>
            <a:r>
              <a:rPr lang="cs-CZ" dirty="0" smtClean="0"/>
              <a:t> ----------------------------------------------------------------------------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LÍPA                                                ÚPLNĚK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MALÍŘ                                            ÚDOLÍ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ŘÍJEN                                              ÚKLID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BŘÍZA                                              ÚNOR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SLUNÍČKO                                       ÚSTA 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48533" y="188640"/>
            <a:ext cx="1584176" cy="259228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/>
              <a:t>Í</a:t>
            </a:r>
            <a:endParaRPr lang="cs-CZ" sz="9600" dirty="0"/>
          </a:p>
        </p:txBody>
      </p:sp>
      <p:sp>
        <p:nvSpPr>
          <p:cNvPr id="5" name="Obdélník 4"/>
          <p:cNvSpPr/>
          <p:nvPr/>
        </p:nvSpPr>
        <p:spPr>
          <a:xfrm>
            <a:off x="7190256" y="188640"/>
            <a:ext cx="1584176" cy="259228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/>
              <a:t>Ú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393244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mtClean="0"/>
              <a:t>vlastní zdroje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21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164</Words>
  <Application>Microsoft Office PowerPoint</Application>
  <PresentationFormat>Předvádění na obrazovce (4:3)</PresentationFormat>
  <Paragraphs>64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SAMOHLÁSKY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22</cp:revision>
  <dcterms:created xsi:type="dcterms:W3CDTF">2011-08-11T20:14:52Z</dcterms:created>
  <dcterms:modified xsi:type="dcterms:W3CDTF">2011-11-29T19:25:10Z</dcterms:modified>
</cp:coreProperties>
</file>